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1" r:id="rId11"/>
    <p:sldId id="266" r:id="rId12"/>
    <p:sldId id="267" r:id="rId13"/>
    <p:sldId id="305" r:id="rId14"/>
    <p:sldId id="310" r:id="rId15"/>
    <p:sldId id="312" r:id="rId16"/>
    <p:sldId id="320" r:id="rId17"/>
    <p:sldId id="315" r:id="rId18"/>
    <p:sldId id="316" r:id="rId19"/>
    <p:sldId id="324" r:id="rId20"/>
    <p:sldId id="318" r:id="rId21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90" autoAdjust="0"/>
  </p:normalViewPr>
  <p:slideViewPr>
    <p:cSldViewPr snapToGrid="0">
      <p:cViewPr varScale="1">
        <p:scale>
          <a:sx n="130" d="100"/>
          <a:sy n="130" d="100"/>
        </p:scale>
        <p:origin x="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E774B8-C206-8A58-B566-692EF4C86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D187122-8242-7992-559A-98CBE8558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2E3FA81-93A8-94D8-8C57-BCFB90F3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E6F3414-A77E-1A0B-0E9F-1C958ACA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186C7C5-E02E-E4FB-845C-E74BB8F2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4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155C4E-A980-6679-F4AA-AC734955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CB47600-4A4E-78F4-90F5-D5D45531A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83E0A65-EA8D-4F8B-FCA1-0E4C4441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0946CD6-2F88-423F-81FA-C707BAB08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BE7C9D2-D93A-FA81-AB67-F156EE6E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5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89B0FBB-8A2C-EE89-294A-616A9856D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1330006-BDC8-30A4-AF54-BEE7EAF19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CC8510E-7F31-1271-839C-C93D63C3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6C6F591-2EDC-3D01-7A00-3BEEED438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38D1D39-87D3-9F33-EA27-1CBA66A6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3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9607216-636A-14CE-EA77-34D1D4B3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2C160D1-8BFD-730C-4AF5-AAA07C964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7DAD25C-9ADA-8E22-2F43-2334B9EC0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EED1350-1AD5-5692-91F3-D2697963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2A43657-6780-5F46-1DF1-048DA29A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E80E370-7C73-DBBA-EC8B-C46F2508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2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3ECBFC6-8311-7572-2DF2-C1987064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4CA283B-35A7-101B-2B50-587D415ED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37F64DA-E2D7-465F-7869-4CC7A1CD6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D0F48CC5-F157-4CE6-D03D-2EC9D5308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5EF98FC-8086-34CC-2318-A33FF0276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215EA0D-E96E-6945-571C-DD0C938C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7B952AA-D929-6281-7C07-EF5476586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B4B4719-6495-0BCC-DF4E-FBF0DD7D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1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7FFCABA-6CD1-881A-E576-7974C0651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4C8BD3-F1CE-C060-F991-2CCA3364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5F002F6-9EF8-E656-1368-77E36CB1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10EB5C4-965B-4618-E099-237EBA65C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5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936486F-8893-F23B-796E-1314D5657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40551A2-9E62-83D4-0595-C88E73D2A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78FCF82-9F52-DA14-A15E-04FE8ACC8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8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6B2CFF-A016-2CD1-2A31-84F01A92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207B403-49A7-6308-5814-F919541F7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03C6E4A-37DB-3874-B829-86B4C4877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E3BC20D-3A80-E42F-1471-9ED7D93F1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F1B2992-498E-AEBD-B8AA-2FAE11CA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ADF43F4-8BFB-10F5-446E-120DBFD15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4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AC96F0-73FE-6E57-C49C-81D13507D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97E8789-BE00-7815-18BB-E762C1B441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DC14FF3-6036-DA93-0070-4814CC3C0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19E4046-4D7A-2BFB-2622-09C38C5C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D60F209-5472-7170-1CEA-73428776D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97D6D7F-A6EA-DA36-1F20-7AF5A5C3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2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69B1887-AA18-3FAC-09F4-3E47733CE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8295C75-DD77-80B3-96F4-176EC6A24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124C1F-9E61-6555-EDCB-58822DB09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8451D82-B6D7-5611-D632-93A4BD06E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F7C6C10-BA43-9DC1-1CDB-8F2901C9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6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DFCE9A64-AA73-23B3-017A-FC077FF8A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A40C810-7A6D-0725-550B-462AE92CB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3C07BBB-8914-7716-91D5-59FBD63FD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2D4E171-8202-72D2-2AA4-25C848629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D0CF53A-4D3F-DF7D-5DE5-A8DCE558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70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CBAFFABB-0D88-4892-2AA1-917D0E158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669ABFA-B91D-D0D7-4F82-CF60C149F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2746752-324E-228E-A89E-1355BC53D1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43551-F8A5-4ED5-8491-0DC854B0FCE0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4A34E2D-4991-1253-B24C-614F0C4E6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0F0F39F-FD9B-98EC-9382-599264743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1C4CB-E1B4-4B42-B776-EE2360823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0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8398C14-880A-F9C0-59B6-1E2F20677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682"/>
            <a:ext cx="12192000" cy="68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3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DE13F-E0BE-00FC-1784-9CD6955B0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A05A019-965C-E982-2F49-5891299BE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63" y="5976"/>
            <a:ext cx="12151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8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0BB4E-E341-C619-E7B6-AA1BF07AF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511D941-3BBA-C527-7D58-89246978F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35" y="3675"/>
            <a:ext cx="12166730" cy="685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6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3556A-8151-7131-0073-654BE1CC5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12E4AFC-63D9-2CC3-D741-83A932D2B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38" y="7845"/>
            <a:ext cx="12115923" cy="684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32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B73DC-DF20-8B97-30C9-F6A9BA302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21AE8E4-6FD9-075E-DDF4-D52ACD953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1499"/>
            <a:ext cx="12192000" cy="680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5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C0F9C-9EDC-EBB4-0F31-FD67D8938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BBD6FB03-2722-52A8-C775-60E8F08D4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" y="0"/>
            <a:ext cx="12158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8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43A93-8E80-4F41-856A-3D82A53D6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2E27F4B-F375-301F-B35A-46964AFE5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108"/>
            <a:ext cx="12192000" cy="684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7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11B26-531E-77BC-3401-33FD1AF3C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75E346A-B90D-1509-4C5C-C4DC0DD58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46" y="20349"/>
            <a:ext cx="12165707" cy="68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5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BA097-3219-56CB-DAF0-89E128D20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229EFA9-7F7F-E5E1-113C-9993AFD6D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2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45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507555D-5066-5E8F-1C12-52AC08408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3" y="0"/>
            <a:ext cx="121452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1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F4353-EA25-C415-14A1-F64ACE0B4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BB7465B-7261-3DC8-FD0A-0FC1F2BF2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816" y="0"/>
            <a:ext cx="11975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22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934EC-4AEC-9321-EBB2-93450CB98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34C9E1B-B66F-104A-C806-156E4A299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8" y="10580"/>
            <a:ext cx="12126003" cy="683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00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430BA-268E-DC45-3EAC-F4C89B345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8C0558BB-B725-3D19-ACC0-C51A0A076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" y="0"/>
            <a:ext cx="12150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4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67B1D-28C1-60A5-7CB6-15AFE7C1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BE5FB34-CE17-3BB0-3D38-DE3549A3C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71" y="3832"/>
            <a:ext cx="12137056" cy="685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04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AEE1A-6B93-0F22-D606-BF9097C02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0B038A5-88D6-9CD8-99C8-D3F96EFED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33" y="14330"/>
            <a:ext cx="12105933" cy="682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1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0055D376-3E37-E80F-4993-58411433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81" y="2581"/>
            <a:ext cx="12150637" cy="6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9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97794-924A-D4AC-4C62-1EC73E9A7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24E4DFA-1DFB-7CBA-3B22-FC6CF0E17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682"/>
            <a:ext cx="12191999" cy="683663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AC695A3-0AC7-48B4-8481-B642830B8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683"/>
            <a:ext cx="12191997" cy="683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D2DC-7874-4B9A-E9A1-718FEA3EA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478F2D8-90F2-FAFC-B617-2C3235B7D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36"/>
            <a:ext cx="12191999" cy="685352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E6467CD-8319-81E4-92DC-71CA9B5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377" y="542641"/>
            <a:ext cx="11477318" cy="628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00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BC0F234-B634-7EDA-5F30-9F3AC4C80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96"/>
            <a:ext cx="12192000" cy="680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82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89232-CF8F-0785-CD80-0C3A379B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B84D5B1-1E51-1A00-CB6A-EE341FDA2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2"/>
            <a:ext cx="12192000" cy="68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9978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0</Words>
  <Application>Microsoft Office PowerPoint</Application>
  <PresentationFormat>شاشة عريضة</PresentationFormat>
  <Paragraphs>0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mohamed alsarari</dc:creator>
  <cp:lastModifiedBy>securing</cp:lastModifiedBy>
  <cp:revision>19</cp:revision>
  <dcterms:created xsi:type="dcterms:W3CDTF">2025-08-09T17:16:18Z</dcterms:created>
  <dcterms:modified xsi:type="dcterms:W3CDTF">2025-08-17T19:54:27Z</dcterms:modified>
</cp:coreProperties>
</file>