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5" r:id="rId2"/>
    <p:sldId id="272" r:id="rId3"/>
    <p:sldId id="302" r:id="rId4"/>
    <p:sldId id="288" r:id="rId5"/>
    <p:sldId id="289" r:id="rId6"/>
    <p:sldId id="290" r:id="rId7"/>
    <p:sldId id="291" r:id="rId8"/>
    <p:sldId id="274" r:id="rId9"/>
    <p:sldId id="292" r:id="rId10"/>
    <p:sldId id="293" r:id="rId11"/>
    <p:sldId id="295" r:id="rId12"/>
    <p:sldId id="296" r:id="rId13"/>
    <p:sldId id="299" r:id="rId14"/>
    <p:sldId id="294" r:id="rId15"/>
    <p:sldId id="297" r:id="rId16"/>
    <p:sldId id="300" r:id="rId17"/>
    <p:sldId id="278" r:id="rId18"/>
    <p:sldId id="277" r:id="rId19"/>
    <p:sldId id="298" r:id="rId20"/>
    <p:sldId id="301" r:id="rId21"/>
    <p:sldId id="2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608"/>
    <a:srgbClr val="001F3E"/>
    <a:srgbClr val="E25E14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294" autoAdjust="0"/>
  </p:normalViewPr>
  <p:slideViewPr>
    <p:cSldViewPr snapToGrid="0">
      <p:cViewPr varScale="1">
        <p:scale>
          <a:sx n="105" d="100"/>
          <a:sy n="105" d="100"/>
        </p:scale>
        <p:origin x="60" y="8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28726-933E-487C-B3FB-392077FBDD7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DEA89-15FB-4856-B5A4-4562BC60F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51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https://unsplash.com/photos/m5P0c6ABWDs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DEA89-15FB-4856-B5A4-4562BC60FF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57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DEA89-15FB-4856-B5A4-4562BC60FF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11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0" dirty="0">
                <a:solidFill>
                  <a:srgbClr val="EEF0FF"/>
                </a:solidFill>
                <a:effectLst/>
                <a:latin typeface="Google Sans"/>
              </a:rPr>
              <a:t>Enhanced customer experience</a:t>
            </a:r>
          </a:p>
          <a:p>
            <a:pPr algn="l"/>
            <a:r>
              <a:rPr lang="en-US" b="1" i="0" dirty="0">
                <a:solidFill>
                  <a:srgbClr val="EEF0FF"/>
                </a:solidFill>
                <a:effectLst/>
                <a:latin typeface="Google Sans"/>
              </a:rPr>
              <a:t>Increased revenue and profitability</a:t>
            </a:r>
            <a:endParaRPr lang="en-US" b="0" i="0" dirty="0">
              <a:solidFill>
                <a:srgbClr val="EEF0FF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DEA89-15FB-4856-B5A4-4562BC60FFB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38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https://unsplash.com/photos/B6yDtYs2IgY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DEA89-15FB-4856-B5A4-4562BC60FFB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0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9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4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2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7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0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55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16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7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19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C42E-AD4F-4F14-8CC6-2562D0A45690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90225-7458-4E5F-AFE5-E142CAAEB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9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2" y="0"/>
            <a:ext cx="12192000" cy="421380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5044440" y="3427448"/>
            <a:ext cx="2103120" cy="21031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-792" y="1504292"/>
            <a:ext cx="12071926" cy="1600438"/>
            <a:chOff x="-3658954" y="403914"/>
            <a:chExt cx="12071926" cy="1600438"/>
          </a:xfrm>
        </p:grpSpPr>
        <p:sp>
          <p:nvSpPr>
            <p:cNvPr id="4" name="Rectangle 3"/>
            <p:cNvSpPr/>
            <p:nvPr/>
          </p:nvSpPr>
          <p:spPr>
            <a:xfrm flipH="1">
              <a:off x="-3658954" y="403914"/>
              <a:ext cx="1207192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YE" sz="6000" spc="-300" dirty="0">
                  <a:solidFill>
                    <a:schemeClr val="accent2"/>
                  </a:solidFill>
                </a:rPr>
                <a:t>ذكاء الأعمال </a:t>
              </a:r>
              <a:r>
                <a:rPr lang="en-US" sz="6000" spc="-300" dirty="0">
                  <a:solidFill>
                    <a:schemeClr val="accent2"/>
                  </a:solidFill>
                </a:rPr>
                <a:t>BI</a:t>
              </a:r>
            </a:p>
          </p:txBody>
        </p:sp>
        <p:sp>
          <p:nvSpPr>
            <p:cNvPr id="5" name="Rectangle 4"/>
            <p:cNvSpPr/>
            <p:nvPr/>
          </p:nvSpPr>
          <p:spPr>
            <a:xfrm flipH="1">
              <a:off x="347895" y="1419577"/>
              <a:ext cx="417830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r-YE" sz="3200" spc="-150" dirty="0">
                  <a:solidFill>
                    <a:schemeClr val="bg1"/>
                  </a:solidFill>
                </a:rPr>
                <a:t>بين النظرية والتطبيق العملي الفعال</a:t>
              </a:r>
              <a:endParaRPr lang="en-US" sz="3200" spc="-1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6096000" y="5157545"/>
            <a:ext cx="0" cy="177019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صورة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3915" y="3359618"/>
            <a:ext cx="2464169" cy="170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28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78" r="33931"/>
          <a:stretch/>
        </p:blipFill>
        <p:spPr>
          <a:xfrm>
            <a:off x="-33250" y="20780"/>
            <a:ext cx="635411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flipH="1">
            <a:off x="710364" y="3655382"/>
            <a:ext cx="41783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400" spc="-300" dirty="0">
                <a:solidFill>
                  <a:schemeClr val="accent2"/>
                </a:solidFill>
              </a:rPr>
              <a:t>Ahmed Al-Amri</a:t>
            </a:r>
          </a:p>
        </p:txBody>
      </p:sp>
      <p:sp>
        <p:nvSpPr>
          <p:cNvPr id="5" name="Rectangle 4"/>
          <p:cNvSpPr/>
          <p:nvPr/>
        </p:nvSpPr>
        <p:spPr>
          <a:xfrm flipH="1">
            <a:off x="540018" y="2943185"/>
            <a:ext cx="4178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spc="-150" dirty="0">
                <a:solidFill>
                  <a:schemeClr val="bg1"/>
                </a:solidFill>
              </a:rPr>
              <a:t>Yemensoft R&amp;D Manager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2930" y="1599653"/>
            <a:ext cx="3898705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 programming in 1984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Working for Yemensoft since 1995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Educator at University of Science &amp; Technology (1999-2001)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Yemensoft R&amp;D Manager since 2008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EB4BB8-A502-43F2-B808-47C56027E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9611" y="2394000"/>
            <a:ext cx="2052000" cy="2052000"/>
          </a:xfrm>
          <a:prstGeom prst="rect">
            <a:avLst/>
          </a:prstGeom>
        </p:spPr>
      </p:pic>
      <p:pic>
        <p:nvPicPr>
          <p:cNvPr id="6" name="Picture 5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C2D4A055-EAEF-C3A4-9580-79E49C6304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717" y="3773024"/>
            <a:ext cx="4307918" cy="304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7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0C68-5366-C62C-BCE0-07F1FFF8C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YE" dirty="0"/>
              <a:t>المحتويات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C89F-E5FD-396D-7E5E-CD4BE6B46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YE" dirty="0"/>
              <a:t>مقدمة</a:t>
            </a:r>
          </a:p>
          <a:p>
            <a:pPr algn="r" rtl="1"/>
            <a:r>
              <a:rPr lang="ar-YE" dirty="0"/>
              <a:t>مفهوم ذكاء الأعمال </a:t>
            </a:r>
            <a:r>
              <a:rPr lang="en-US" dirty="0"/>
              <a:t>BI Intelligence</a:t>
            </a:r>
            <a:endParaRPr lang="ar-YE" dirty="0"/>
          </a:p>
          <a:p>
            <a:pPr algn="r" rtl="1"/>
            <a:r>
              <a:rPr lang="ar-YE" dirty="0"/>
              <a:t>الأهمية والفوائد الأساسية لذكاء الأعمال </a:t>
            </a:r>
            <a:r>
              <a:rPr lang="en-US" dirty="0"/>
              <a:t>BI</a:t>
            </a:r>
            <a:endParaRPr lang="ar-YE" dirty="0"/>
          </a:p>
          <a:p>
            <a:pPr algn="r" rtl="1"/>
            <a:r>
              <a:rPr lang="ar-YE" dirty="0"/>
              <a:t>التطبيق الفعال لذكاء الأعمال </a:t>
            </a:r>
            <a:r>
              <a:rPr lang="en-US" dirty="0"/>
              <a:t>BI</a:t>
            </a:r>
            <a:endParaRPr lang="ar-YE" dirty="0"/>
          </a:p>
          <a:p>
            <a:pPr algn="r" rtl="1"/>
            <a:r>
              <a:rPr lang="ar-YE" dirty="0"/>
              <a:t>عوامل النجاح والفشل لمشاريع ذكاء الأعمال </a:t>
            </a:r>
            <a:r>
              <a:rPr lang="en-US" dirty="0"/>
              <a:t>BI</a:t>
            </a:r>
          </a:p>
          <a:p>
            <a:pPr algn="r" rtl="1"/>
            <a:r>
              <a:rPr lang="ar-YE" dirty="0"/>
              <a:t>مستقبل ذكاء الأعمال </a:t>
            </a:r>
            <a:r>
              <a:rPr lang="en-US" dirty="0"/>
              <a:t>BI</a:t>
            </a:r>
            <a:endParaRPr lang="ar-YE" dirty="0"/>
          </a:p>
          <a:p>
            <a:pPr algn="r" rtl="1"/>
            <a:endParaRPr lang="ar-YE" dirty="0"/>
          </a:p>
        </p:txBody>
      </p:sp>
    </p:spTree>
    <p:extLst>
      <p:ext uri="{BB962C8B-B14F-4D97-AF65-F5344CB8AC3E}">
        <p14:creationId xmlns:p14="http://schemas.microsoft.com/office/powerpoint/2010/main" val="362434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01BC01D3-9D78-4D39-9EB5-E5B6D16D9E65}"/>
              </a:ext>
            </a:extLst>
          </p:cNvPr>
          <p:cNvSpPr txBox="1">
            <a:spLocks/>
          </p:cNvSpPr>
          <p:nvPr/>
        </p:nvSpPr>
        <p:spPr>
          <a:xfrm>
            <a:off x="9836761" y="2069502"/>
            <a:ext cx="2095637" cy="4024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YE" sz="1800" dirty="0">
                <a:latin typeface="Lemonada" pitchFamily="2" charset="-78"/>
                <a:cs typeface="Lemonada" pitchFamily="2" charset="-78"/>
              </a:rPr>
              <a:t>الجيش</a:t>
            </a:r>
          </a:p>
          <a:p>
            <a:pPr algn="r" rtl="1"/>
            <a:r>
              <a:rPr lang="ar-YE" sz="1800" dirty="0">
                <a:latin typeface="Lemonada" pitchFamily="2" charset="-78"/>
                <a:cs typeface="Lemonada" pitchFamily="2" charset="-78"/>
              </a:rPr>
              <a:t>درجة الحرارة</a:t>
            </a:r>
          </a:p>
          <a:p>
            <a:pPr algn="r" rtl="1"/>
            <a:r>
              <a:rPr lang="ar-YE" sz="1800" dirty="0">
                <a:latin typeface="Lemonada" pitchFamily="2" charset="-78"/>
                <a:cs typeface="Lemonada" pitchFamily="2" charset="-78"/>
              </a:rPr>
              <a:t>الهجوم</a:t>
            </a:r>
          </a:p>
          <a:p>
            <a:pPr algn="r" rtl="1"/>
            <a:r>
              <a:rPr lang="ar-YE" sz="1800" dirty="0">
                <a:latin typeface="Lemonada" pitchFamily="2" charset="-78"/>
                <a:cs typeface="Lemonada" pitchFamily="2" charset="-78"/>
              </a:rPr>
              <a:t>الانسحاب</a:t>
            </a:r>
          </a:p>
          <a:p>
            <a:pPr algn="r" rtl="1"/>
            <a:r>
              <a:rPr lang="ar-YE" sz="1800" dirty="0">
                <a:latin typeface="Lemonada" pitchFamily="2" charset="-78"/>
                <a:cs typeface="Lemonada" pitchFamily="2" charset="-78"/>
              </a:rPr>
              <a:t>التواريخ</a:t>
            </a:r>
          </a:p>
          <a:p>
            <a:pPr algn="r" rtl="1"/>
            <a:r>
              <a:rPr lang="ar-YE" sz="1800" dirty="0">
                <a:latin typeface="Lemonada" pitchFamily="2" charset="-78"/>
                <a:cs typeface="Lemonada" pitchFamily="2" charset="-78"/>
              </a:rPr>
              <a:t>المدن</a:t>
            </a:r>
            <a:endParaRPr lang="en-US" sz="1800" dirty="0">
              <a:latin typeface="Lemonada" pitchFamily="2" charset="-78"/>
              <a:cs typeface="Lemonada" pitchFamily="2" charset="-78"/>
            </a:endParaRPr>
          </a:p>
        </p:txBody>
      </p:sp>
      <p:pic>
        <p:nvPicPr>
          <p:cNvPr id="3" name="Content Placeholder 3" descr="1812-2">
            <a:extLst>
              <a:ext uri="{FF2B5EF4-FFF2-40B4-BE49-F238E27FC236}">
                <a16:creationId xmlns:a16="http://schemas.microsoft.com/office/drawing/2014/main" id="{40102DCB-E8C7-483B-ACCB-28E6FE6CD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02" y="1812561"/>
            <a:ext cx="10311709" cy="486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7739B362-95F1-43B0-919F-1868F140A777}"/>
              </a:ext>
            </a:extLst>
          </p:cNvPr>
          <p:cNvSpPr txBox="1">
            <a:spLocks/>
          </p:cNvSpPr>
          <p:nvPr/>
        </p:nvSpPr>
        <p:spPr>
          <a:xfrm>
            <a:off x="560173" y="764373"/>
            <a:ext cx="11519897" cy="7708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YE" sz="4000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معارك نابليون بونابرت</a:t>
            </a:r>
            <a:endParaRPr lang="en-US" sz="4000" dirty="0">
              <a:solidFill>
                <a:schemeClr val="accent2"/>
              </a:solidFill>
              <a:latin typeface="Lemonada" pitchFamily="2" charset="-78"/>
              <a:cs typeface="Lemonad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837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Fig-1">
            <a:extLst>
              <a:ext uri="{FF2B5EF4-FFF2-40B4-BE49-F238E27FC236}">
                <a16:creationId xmlns:a16="http://schemas.microsoft.com/office/drawing/2014/main" id="{9EB5E395-9597-489A-8869-469D9597F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07" y="285330"/>
            <a:ext cx="7636247" cy="653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6B8EFF1C-DF5B-48A1-87FD-2260CDB5E08C}"/>
              </a:ext>
            </a:extLst>
          </p:cNvPr>
          <p:cNvSpPr txBox="1">
            <a:spLocks/>
          </p:cNvSpPr>
          <p:nvPr/>
        </p:nvSpPr>
        <p:spPr>
          <a:xfrm>
            <a:off x="560174" y="764373"/>
            <a:ext cx="3534032" cy="12930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YE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وفيات طاعون الكوليرا</a:t>
            </a:r>
            <a:endParaRPr lang="en-US" dirty="0">
              <a:solidFill>
                <a:schemeClr val="accent2"/>
              </a:solidFill>
              <a:latin typeface="Lemonada" pitchFamily="2" charset="-78"/>
              <a:cs typeface="Lemonada" pitchFamily="2" charset="-78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BB742208-13D7-4C09-8540-7ED41DDACF86}"/>
              </a:ext>
            </a:extLst>
          </p:cNvPr>
          <p:cNvSpPr txBox="1">
            <a:spLocks/>
          </p:cNvSpPr>
          <p:nvPr/>
        </p:nvSpPr>
        <p:spPr>
          <a:xfrm>
            <a:off x="685800" y="2796363"/>
            <a:ext cx="3334265" cy="34223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YE" dirty="0">
                <a:latin typeface="Lemonada" pitchFamily="2" charset="-78"/>
                <a:cs typeface="Lemonada" pitchFamily="2" charset="-78"/>
              </a:rPr>
              <a:t>عدد الوفيات لكل بيت</a:t>
            </a:r>
            <a:endParaRPr lang="en-US" dirty="0">
              <a:latin typeface="Lemonada" pitchFamily="2" charset="-78"/>
              <a:cs typeface="Lemonada" pitchFamily="2" charset="-78"/>
            </a:endParaRPr>
          </a:p>
          <a:p>
            <a:pPr algn="r" rtl="1"/>
            <a:r>
              <a:rPr lang="ar-YE" dirty="0">
                <a:latin typeface="Lemonada" pitchFamily="2" charset="-78"/>
                <a:cs typeface="Lemonada" pitchFamily="2" charset="-78"/>
              </a:rPr>
              <a:t>مركز الطاعون</a:t>
            </a:r>
            <a:endParaRPr lang="en-US" dirty="0">
              <a:latin typeface="Lemonada" pitchFamily="2" charset="-78"/>
              <a:cs typeface="Lemonada" pitchFamily="2" charset="-78"/>
            </a:endParaRPr>
          </a:p>
          <a:p>
            <a:pPr algn="r" rtl="1"/>
            <a:r>
              <a:rPr lang="ar-YE" dirty="0">
                <a:latin typeface="Lemonada" pitchFamily="2" charset="-78"/>
                <a:cs typeface="Lemonada" pitchFamily="2" charset="-78"/>
              </a:rPr>
              <a:t>مصدر الطاعون</a:t>
            </a:r>
            <a:endParaRPr lang="en-US" dirty="0">
              <a:latin typeface="Lemonada" pitchFamily="2" charset="-78"/>
              <a:cs typeface="Lemonad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407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0053-B269-4DF1-88FC-CB53B34E7595}"/>
              </a:ext>
            </a:extLst>
          </p:cNvPr>
          <p:cNvSpPr txBox="1">
            <a:spLocks/>
          </p:cNvSpPr>
          <p:nvPr/>
        </p:nvSpPr>
        <p:spPr>
          <a:xfrm>
            <a:off x="771525" y="764373"/>
            <a:ext cx="10734675" cy="12930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YE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عدد ضحايا سفينة</a:t>
            </a:r>
            <a:r>
              <a:rPr lang="en-US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 </a:t>
            </a:r>
            <a:r>
              <a:rPr lang="ar-YE" sz="7200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تيتانيك</a:t>
            </a:r>
            <a:endParaRPr lang="en-US" dirty="0">
              <a:solidFill>
                <a:schemeClr val="accent2"/>
              </a:solidFill>
              <a:latin typeface="Lemonada" pitchFamily="2" charset="-78"/>
              <a:cs typeface="Lemonada" pitchFamily="2" charset="-78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F10481B9-46C2-4F1D-A636-788C7C856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068" y="2416175"/>
            <a:ext cx="8043863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793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253E-BC15-4DE7-9181-7FF050A8AD7A}"/>
              </a:ext>
            </a:extLst>
          </p:cNvPr>
          <p:cNvSpPr txBox="1">
            <a:spLocks/>
          </p:cNvSpPr>
          <p:nvPr/>
        </p:nvSpPr>
        <p:spPr>
          <a:xfrm flipH="1">
            <a:off x="461316" y="764373"/>
            <a:ext cx="3555141" cy="22536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YE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عدد ضحايا سفينة</a:t>
            </a:r>
            <a:r>
              <a:rPr lang="en-US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 </a:t>
            </a:r>
            <a:r>
              <a:rPr lang="ar-YE" sz="9600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تيتانيك</a:t>
            </a:r>
            <a:endParaRPr lang="en-US" dirty="0">
              <a:solidFill>
                <a:schemeClr val="accent2"/>
              </a:solidFill>
              <a:latin typeface="Lemonada" pitchFamily="2" charset="-78"/>
              <a:cs typeface="Lemonada" pitchFamily="2" charset="-78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A349281C-9369-4D51-8334-5FD66A5B0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458" y="640272"/>
            <a:ext cx="3257666" cy="25811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A00327-0C1E-439C-9A70-99C1CCD45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789" y="611685"/>
            <a:ext cx="3005429" cy="24063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D4DCA0-7D01-407B-8FD5-D5F636141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512" y="3018059"/>
            <a:ext cx="3017089" cy="37110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91E608-0B7A-479B-909C-88051EA0BC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458" y="3103819"/>
            <a:ext cx="3659078" cy="34589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D18978-8F9D-425F-94BA-1646907EE6EB}"/>
              </a:ext>
            </a:extLst>
          </p:cNvPr>
          <p:cNvSpPr txBox="1"/>
          <p:nvPr/>
        </p:nvSpPr>
        <p:spPr>
          <a:xfrm>
            <a:off x="1266825" y="4647304"/>
            <a:ext cx="263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YE" dirty="0"/>
              <a:t>الأخضر: </a:t>
            </a:r>
            <a:r>
              <a:rPr lang="ar-YE" dirty="0">
                <a:solidFill>
                  <a:srgbClr val="92D050"/>
                </a:solidFill>
              </a:rPr>
              <a:t>من تم إنقاذه</a:t>
            </a:r>
          </a:p>
          <a:p>
            <a:pPr algn="r" rtl="1"/>
            <a:r>
              <a:rPr lang="ar-YE" dirty="0"/>
              <a:t>الأعمدة النحيفة: الأطفال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7F965-FE92-42F3-821D-666E9E8FA5C2}"/>
              </a:ext>
            </a:extLst>
          </p:cNvPr>
          <p:cNvSpPr txBox="1"/>
          <p:nvPr/>
        </p:nvSpPr>
        <p:spPr>
          <a:xfrm>
            <a:off x="10570218" y="1168541"/>
            <a:ext cx="1431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YE" dirty="0"/>
              <a:t>التقسيم حسب الدرجة السياحية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F8F61D-FB53-4205-B7C7-04A28B048785}"/>
              </a:ext>
            </a:extLst>
          </p:cNvPr>
          <p:cNvSpPr txBox="1"/>
          <p:nvPr/>
        </p:nvSpPr>
        <p:spPr>
          <a:xfrm>
            <a:off x="10483702" y="4324139"/>
            <a:ext cx="143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YE" dirty="0"/>
              <a:t>التقسيم حسب الذكور / الإناث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0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1962" y="708255"/>
            <a:ext cx="11268075" cy="543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YE" sz="8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جميع الأمثلة السابقة ليست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YE" sz="8000" dirty="0">
                <a:solidFill>
                  <a:schemeClr val="accent2"/>
                </a:solidFill>
              </a:rPr>
              <a:t>ذكاء أعمال </a:t>
            </a:r>
            <a:r>
              <a:rPr lang="en-US" sz="8000" dirty="0">
                <a:solidFill>
                  <a:schemeClr val="accent2"/>
                </a:solidFill>
              </a:rPr>
              <a:t>BI</a:t>
            </a:r>
          </a:p>
          <a:p>
            <a:pPr algn="ctr" rtl="1">
              <a:lnSpc>
                <a:spcPct val="150000"/>
              </a:lnSpc>
            </a:pPr>
            <a:r>
              <a:rPr lang="ar-YE" sz="8000" dirty="0">
                <a:solidFill>
                  <a:srgbClr val="C00000"/>
                </a:solidFill>
              </a:rPr>
              <a:t>بل لما يمكن لذكاء الأعمال عمله</a:t>
            </a:r>
            <a:endParaRPr lang="en-US" sz="8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6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97624-13BF-4024-B99E-B8E87B94A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ar-Y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ما يمكن لذكاء الأعمال عمله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326C-4256-44D2-BE4F-8F4E8DF4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YE" dirty="0"/>
              <a:t>التقارير المصورة </a:t>
            </a:r>
            <a:r>
              <a:rPr lang="en-US" dirty="0"/>
              <a:t>Visualization</a:t>
            </a:r>
          </a:p>
          <a:p>
            <a:pPr algn="r" rtl="1"/>
            <a:r>
              <a:rPr lang="ar-YE" dirty="0"/>
              <a:t>التحليل متعدد الأبعاد</a:t>
            </a:r>
            <a:endParaRPr lang="en-US" dirty="0"/>
          </a:p>
          <a:p>
            <a:pPr algn="r" rtl="1"/>
            <a:r>
              <a:rPr lang="ar-YE" dirty="0"/>
              <a:t>تحليل سلوك التصفح</a:t>
            </a:r>
            <a:endParaRPr lang="en-US" dirty="0"/>
          </a:p>
          <a:p>
            <a:pPr algn="r" rtl="1"/>
            <a:r>
              <a:rPr lang="ar-YE" dirty="0"/>
              <a:t>التنقيب في البيانات</a:t>
            </a:r>
            <a:endParaRPr lang="en-US" dirty="0"/>
          </a:p>
          <a:p>
            <a:pPr algn="r" rtl="1"/>
            <a:r>
              <a:rPr lang="ar-YE" dirty="0"/>
              <a:t>التنبؤ</a:t>
            </a:r>
            <a:endParaRPr lang="en-US" dirty="0"/>
          </a:p>
          <a:p>
            <a:pPr algn="r" rtl="1"/>
            <a:r>
              <a:rPr lang="ar-YE" dirty="0"/>
              <a:t>التحليل العملي</a:t>
            </a:r>
            <a:endParaRPr lang="en-US" dirty="0"/>
          </a:p>
          <a:p>
            <a:pPr algn="r" rtl="1"/>
            <a:r>
              <a:rPr lang="ar-YE" dirty="0"/>
              <a:t>إدارة المعارف</a:t>
            </a:r>
            <a:endParaRPr lang="en-US" dirty="0"/>
          </a:p>
          <a:p>
            <a:pPr algn="r" rtl="1"/>
            <a:r>
              <a:rPr lang="ar-YE" dirty="0"/>
              <a:t>اللوحة الرقمية </a:t>
            </a:r>
            <a:r>
              <a:rPr lang="en-US" dirty="0"/>
              <a:t>Dashboard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235A31-F108-4DD6-9898-43BEE1A0CF93}"/>
              </a:ext>
            </a:extLst>
          </p:cNvPr>
          <p:cNvGrpSpPr/>
          <p:nvPr/>
        </p:nvGrpSpPr>
        <p:grpSpPr>
          <a:xfrm>
            <a:off x="9000688" y="429277"/>
            <a:ext cx="2160678" cy="1197257"/>
            <a:chOff x="838200" y="365125"/>
            <a:chExt cx="2160678" cy="1197257"/>
          </a:xfrm>
        </p:grpSpPr>
        <p:sp>
          <p:nvSpPr>
            <p:cNvPr id="4" name="مثلث متساوي الساقين 34">
              <a:extLst>
                <a:ext uri="{FF2B5EF4-FFF2-40B4-BE49-F238E27FC236}">
                  <a16:creationId xmlns:a16="http://schemas.microsoft.com/office/drawing/2014/main" id="{9A6E6A04-DEB2-4E89-86B9-607BDC7EC1D0}"/>
                </a:ext>
              </a:extLst>
            </p:cNvPr>
            <p:cNvSpPr/>
            <p:nvPr/>
          </p:nvSpPr>
          <p:spPr>
            <a:xfrm>
              <a:off x="838200" y="365125"/>
              <a:ext cx="2160678" cy="1197257"/>
            </a:xfrm>
            <a:prstGeom prst="triangle">
              <a:avLst>
                <a:gd name="adj" fmla="val 49131"/>
              </a:avLst>
            </a:prstGeom>
            <a:solidFill>
              <a:schemeClr val="accent2"/>
            </a:solidFill>
            <a:ln>
              <a:noFill/>
            </a:ln>
            <a:effectLst>
              <a:outerShdw blurRad="152400" dist="38100" dir="5400000" sx="102000" sy="102000" algn="t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D21B216-C096-4B04-AE90-002CF98CAFF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37526" y="754945"/>
              <a:ext cx="962025" cy="747713"/>
              <a:chOff x="1607" y="2001"/>
              <a:chExt cx="606" cy="471"/>
            </a:xfrm>
            <a:solidFill>
              <a:schemeClr val="bg1"/>
            </a:solidFill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8A21578-682E-45E4-8B8F-616A95583A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07" y="2001"/>
                <a:ext cx="419" cy="419"/>
              </a:xfrm>
              <a:custGeom>
                <a:avLst/>
                <a:gdLst>
                  <a:gd name="T0" fmla="*/ 1126 w 2512"/>
                  <a:gd name="T1" fmla="*/ 185 h 2511"/>
                  <a:gd name="T2" fmla="*/ 1013 w 2512"/>
                  <a:gd name="T3" fmla="*/ 404 h 2511"/>
                  <a:gd name="T4" fmla="*/ 722 w 2512"/>
                  <a:gd name="T5" fmla="*/ 525 h 2511"/>
                  <a:gd name="T6" fmla="*/ 525 w 2512"/>
                  <a:gd name="T7" fmla="*/ 389 h 2511"/>
                  <a:gd name="T8" fmla="*/ 390 w 2512"/>
                  <a:gd name="T9" fmla="*/ 560 h 2511"/>
                  <a:gd name="T10" fmla="*/ 524 w 2512"/>
                  <a:gd name="T11" fmla="*/ 753 h 2511"/>
                  <a:gd name="T12" fmla="*/ 383 w 2512"/>
                  <a:gd name="T13" fmla="*/ 1094 h 2511"/>
                  <a:gd name="T14" fmla="*/ 151 w 2512"/>
                  <a:gd name="T15" fmla="*/ 1135 h 2511"/>
                  <a:gd name="T16" fmla="*/ 127 w 2512"/>
                  <a:gd name="T17" fmla="*/ 1353 h 2511"/>
                  <a:gd name="T18" fmla="*/ 361 w 2512"/>
                  <a:gd name="T19" fmla="*/ 1395 h 2511"/>
                  <a:gd name="T20" fmla="*/ 481 w 2512"/>
                  <a:gd name="T21" fmla="*/ 1686 h 2511"/>
                  <a:gd name="T22" fmla="*/ 407 w 2512"/>
                  <a:gd name="T23" fmla="*/ 1921 h 2511"/>
                  <a:gd name="T24" fmla="*/ 496 w 2512"/>
                  <a:gd name="T25" fmla="*/ 2105 h 2511"/>
                  <a:gd name="T26" fmla="*/ 693 w 2512"/>
                  <a:gd name="T27" fmla="*/ 2003 h 2511"/>
                  <a:gd name="T28" fmla="*/ 886 w 2512"/>
                  <a:gd name="T29" fmla="*/ 2061 h 2511"/>
                  <a:gd name="T30" fmla="*/ 1124 w 2512"/>
                  <a:gd name="T31" fmla="*/ 2166 h 2511"/>
                  <a:gd name="T32" fmla="*/ 1175 w 2512"/>
                  <a:gd name="T33" fmla="*/ 2391 h 2511"/>
                  <a:gd name="T34" fmla="*/ 1384 w 2512"/>
                  <a:gd name="T35" fmla="*/ 2345 h 2511"/>
                  <a:gd name="T36" fmla="*/ 1434 w 2512"/>
                  <a:gd name="T37" fmla="*/ 2124 h 2511"/>
                  <a:gd name="T38" fmla="*/ 1775 w 2512"/>
                  <a:gd name="T39" fmla="*/ 1985 h 2511"/>
                  <a:gd name="T40" fmla="*/ 1969 w 2512"/>
                  <a:gd name="T41" fmla="*/ 2125 h 2511"/>
                  <a:gd name="T42" fmla="*/ 2125 w 2512"/>
                  <a:gd name="T43" fmla="*/ 1968 h 2511"/>
                  <a:gd name="T44" fmla="*/ 1985 w 2512"/>
                  <a:gd name="T45" fmla="*/ 1774 h 2511"/>
                  <a:gd name="T46" fmla="*/ 2125 w 2512"/>
                  <a:gd name="T47" fmla="*/ 1433 h 2511"/>
                  <a:gd name="T48" fmla="*/ 2345 w 2512"/>
                  <a:gd name="T49" fmla="*/ 1384 h 2511"/>
                  <a:gd name="T50" fmla="*/ 2392 w 2512"/>
                  <a:gd name="T51" fmla="*/ 1175 h 2511"/>
                  <a:gd name="T52" fmla="*/ 2165 w 2512"/>
                  <a:gd name="T53" fmla="*/ 1124 h 2511"/>
                  <a:gd name="T54" fmla="*/ 2062 w 2512"/>
                  <a:gd name="T55" fmla="*/ 887 h 2511"/>
                  <a:gd name="T56" fmla="*/ 2002 w 2512"/>
                  <a:gd name="T57" fmla="*/ 694 h 2511"/>
                  <a:gd name="T58" fmla="*/ 2105 w 2512"/>
                  <a:gd name="T59" fmla="*/ 496 h 2511"/>
                  <a:gd name="T60" fmla="*/ 1921 w 2512"/>
                  <a:gd name="T61" fmla="*/ 407 h 2511"/>
                  <a:gd name="T62" fmla="*/ 1686 w 2512"/>
                  <a:gd name="T63" fmla="*/ 482 h 2511"/>
                  <a:gd name="T64" fmla="*/ 1395 w 2512"/>
                  <a:gd name="T65" fmla="*/ 361 h 2511"/>
                  <a:gd name="T66" fmla="*/ 1353 w 2512"/>
                  <a:gd name="T67" fmla="*/ 128 h 2511"/>
                  <a:gd name="T68" fmla="*/ 1384 w 2512"/>
                  <a:gd name="T69" fmla="*/ 12 h 2511"/>
                  <a:gd name="T70" fmla="*/ 1504 w 2512"/>
                  <a:gd name="T71" fmla="*/ 185 h 2511"/>
                  <a:gd name="T72" fmla="*/ 1860 w 2512"/>
                  <a:gd name="T73" fmla="*/ 304 h 2511"/>
                  <a:gd name="T74" fmla="*/ 2053 w 2512"/>
                  <a:gd name="T75" fmla="*/ 289 h 2511"/>
                  <a:gd name="T76" fmla="*/ 2243 w 2512"/>
                  <a:gd name="T77" fmla="*/ 527 h 2511"/>
                  <a:gd name="T78" fmla="*/ 2154 w 2512"/>
                  <a:gd name="T79" fmla="*/ 806 h 2511"/>
                  <a:gd name="T80" fmla="*/ 2420 w 2512"/>
                  <a:gd name="T81" fmla="*/ 1034 h 2511"/>
                  <a:gd name="T82" fmla="*/ 2512 w 2512"/>
                  <a:gd name="T83" fmla="*/ 1318 h 2511"/>
                  <a:gd name="T84" fmla="*/ 2392 w 2512"/>
                  <a:gd name="T85" fmla="*/ 1493 h 2511"/>
                  <a:gd name="T86" fmla="*/ 2119 w 2512"/>
                  <a:gd name="T87" fmla="*/ 1769 h 2511"/>
                  <a:gd name="T88" fmla="*/ 2237 w 2512"/>
                  <a:gd name="T89" fmla="*/ 2016 h 2511"/>
                  <a:gd name="T90" fmla="*/ 2015 w 2512"/>
                  <a:gd name="T91" fmla="*/ 2237 h 2511"/>
                  <a:gd name="T92" fmla="*/ 1768 w 2512"/>
                  <a:gd name="T93" fmla="*/ 2120 h 2511"/>
                  <a:gd name="T94" fmla="*/ 1492 w 2512"/>
                  <a:gd name="T95" fmla="*/ 2391 h 2511"/>
                  <a:gd name="T96" fmla="*/ 1319 w 2512"/>
                  <a:gd name="T97" fmla="*/ 2511 h 2511"/>
                  <a:gd name="T98" fmla="*/ 1033 w 2512"/>
                  <a:gd name="T99" fmla="*/ 2420 h 2511"/>
                  <a:gd name="T100" fmla="*/ 807 w 2512"/>
                  <a:gd name="T101" fmla="*/ 2154 h 2511"/>
                  <a:gd name="T102" fmla="*/ 528 w 2512"/>
                  <a:gd name="T103" fmla="*/ 2242 h 2511"/>
                  <a:gd name="T104" fmla="*/ 286 w 2512"/>
                  <a:gd name="T105" fmla="*/ 2046 h 2511"/>
                  <a:gd name="T106" fmla="*/ 323 w 2512"/>
                  <a:gd name="T107" fmla="*/ 1838 h 2511"/>
                  <a:gd name="T108" fmla="*/ 152 w 2512"/>
                  <a:gd name="T109" fmla="*/ 1501 h 2511"/>
                  <a:gd name="T110" fmla="*/ 3 w 2512"/>
                  <a:gd name="T111" fmla="*/ 1353 h 2511"/>
                  <a:gd name="T112" fmla="*/ 66 w 2512"/>
                  <a:gd name="T113" fmla="*/ 1051 h 2511"/>
                  <a:gd name="T114" fmla="*/ 328 w 2512"/>
                  <a:gd name="T115" fmla="*/ 873 h 2511"/>
                  <a:gd name="T116" fmla="*/ 270 w 2512"/>
                  <a:gd name="T117" fmla="*/ 559 h 2511"/>
                  <a:gd name="T118" fmla="*/ 435 w 2512"/>
                  <a:gd name="T119" fmla="*/ 304 h 2511"/>
                  <a:gd name="T120" fmla="*/ 627 w 2512"/>
                  <a:gd name="T121" fmla="*/ 289 h 2511"/>
                  <a:gd name="T122" fmla="*/ 1008 w 2512"/>
                  <a:gd name="T123" fmla="*/ 283 h 2511"/>
                  <a:gd name="T124" fmla="*/ 1099 w 2512"/>
                  <a:gd name="T125" fmla="*/ 25 h 2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512" h="2511">
                    <a:moveTo>
                      <a:pt x="1193" y="118"/>
                    </a:moveTo>
                    <a:lnTo>
                      <a:pt x="1175" y="121"/>
                    </a:lnTo>
                    <a:lnTo>
                      <a:pt x="1159" y="128"/>
                    </a:lnTo>
                    <a:lnTo>
                      <a:pt x="1146" y="138"/>
                    </a:lnTo>
                    <a:lnTo>
                      <a:pt x="1136" y="151"/>
                    </a:lnTo>
                    <a:lnTo>
                      <a:pt x="1128" y="167"/>
                    </a:lnTo>
                    <a:lnTo>
                      <a:pt x="1126" y="185"/>
                    </a:lnTo>
                    <a:lnTo>
                      <a:pt x="1126" y="330"/>
                    </a:lnTo>
                    <a:lnTo>
                      <a:pt x="1124" y="346"/>
                    </a:lnTo>
                    <a:lnTo>
                      <a:pt x="1117" y="361"/>
                    </a:lnTo>
                    <a:lnTo>
                      <a:pt x="1107" y="373"/>
                    </a:lnTo>
                    <a:lnTo>
                      <a:pt x="1094" y="383"/>
                    </a:lnTo>
                    <a:lnTo>
                      <a:pt x="1078" y="388"/>
                    </a:lnTo>
                    <a:lnTo>
                      <a:pt x="1013" y="404"/>
                    </a:lnTo>
                    <a:lnTo>
                      <a:pt x="949" y="425"/>
                    </a:lnTo>
                    <a:lnTo>
                      <a:pt x="886" y="451"/>
                    </a:lnTo>
                    <a:lnTo>
                      <a:pt x="827" y="482"/>
                    </a:lnTo>
                    <a:lnTo>
                      <a:pt x="768" y="517"/>
                    </a:lnTo>
                    <a:lnTo>
                      <a:pt x="753" y="524"/>
                    </a:lnTo>
                    <a:lnTo>
                      <a:pt x="737" y="527"/>
                    </a:lnTo>
                    <a:lnTo>
                      <a:pt x="722" y="525"/>
                    </a:lnTo>
                    <a:lnTo>
                      <a:pt x="706" y="519"/>
                    </a:lnTo>
                    <a:lnTo>
                      <a:pt x="693" y="509"/>
                    </a:lnTo>
                    <a:lnTo>
                      <a:pt x="590" y="407"/>
                    </a:lnTo>
                    <a:lnTo>
                      <a:pt x="577" y="396"/>
                    </a:lnTo>
                    <a:lnTo>
                      <a:pt x="561" y="389"/>
                    </a:lnTo>
                    <a:lnTo>
                      <a:pt x="543" y="387"/>
                    </a:lnTo>
                    <a:lnTo>
                      <a:pt x="525" y="389"/>
                    </a:lnTo>
                    <a:lnTo>
                      <a:pt x="510" y="396"/>
                    </a:lnTo>
                    <a:lnTo>
                      <a:pt x="496" y="407"/>
                    </a:lnTo>
                    <a:lnTo>
                      <a:pt x="407" y="496"/>
                    </a:lnTo>
                    <a:lnTo>
                      <a:pt x="396" y="511"/>
                    </a:lnTo>
                    <a:lnTo>
                      <a:pt x="390" y="526"/>
                    </a:lnTo>
                    <a:lnTo>
                      <a:pt x="387" y="544"/>
                    </a:lnTo>
                    <a:lnTo>
                      <a:pt x="390" y="560"/>
                    </a:lnTo>
                    <a:lnTo>
                      <a:pt x="396" y="577"/>
                    </a:lnTo>
                    <a:lnTo>
                      <a:pt x="407" y="590"/>
                    </a:lnTo>
                    <a:lnTo>
                      <a:pt x="510" y="694"/>
                    </a:lnTo>
                    <a:lnTo>
                      <a:pt x="520" y="706"/>
                    </a:lnTo>
                    <a:lnTo>
                      <a:pt x="525" y="721"/>
                    </a:lnTo>
                    <a:lnTo>
                      <a:pt x="526" y="737"/>
                    </a:lnTo>
                    <a:lnTo>
                      <a:pt x="524" y="753"/>
                    </a:lnTo>
                    <a:lnTo>
                      <a:pt x="518" y="768"/>
                    </a:lnTo>
                    <a:lnTo>
                      <a:pt x="481" y="826"/>
                    </a:lnTo>
                    <a:lnTo>
                      <a:pt x="450" y="887"/>
                    </a:lnTo>
                    <a:lnTo>
                      <a:pt x="425" y="949"/>
                    </a:lnTo>
                    <a:lnTo>
                      <a:pt x="404" y="1013"/>
                    </a:lnTo>
                    <a:lnTo>
                      <a:pt x="387" y="1079"/>
                    </a:lnTo>
                    <a:lnTo>
                      <a:pt x="383" y="1094"/>
                    </a:lnTo>
                    <a:lnTo>
                      <a:pt x="373" y="1108"/>
                    </a:lnTo>
                    <a:lnTo>
                      <a:pt x="361" y="1118"/>
                    </a:lnTo>
                    <a:lnTo>
                      <a:pt x="347" y="1124"/>
                    </a:lnTo>
                    <a:lnTo>
                      <a:pt x="330" y="1126"/>
                    </a:lnTo>
                    <a:lnTo>
                      <a:pt x="185" y="1126"/>
                    </a:lnTo>
                    <a:lnTo>
                      <a:pt x="168" y="1129"/>
                    </a:lnTo>
                    <a:lnTo>
                      <a:pt x="151" y="1135"/>
                    </a:lnTo>
                    <a:lnTo>
                      <a:pt x="138" y="1145"/>
                    </a:lnTo>
                    <a:lnTo>
                      <a:pt x="127" y="1160"/>
                    </a:lnTo>
                    <a:lnTo>
                      <a:pt x="120" y="1175"/>
                    </a:lnTo>
                    <a:lnTo>
                      <a:pt x="118" y="1193"/>
                    </a:lnTo>
                    <a:lnTo>
                      <a:pt x="118" y="1318"/>
                    </a:lnTo>
                    <a:lnTo>
                      <a:pt x="120" y="1337"/>
                    </a:lnTo>
                    <a:lnTo>
                      <a:pt x="127" y="1353"/>
                    </a:lnTo>
                    <a:lnTo>
                      <a:pt x="138" y="1366"/>
                    </a:lnTo>
                    <a:lnTo>
                      <a:pt x="151" y="1377"/>
                    </a:lnTo>
                    <a:lnTo>
                      <a:pt x="168" y="1384"/>
                    </a:lnTo>
                    <a:lnTo>
                      <a:pt x="185" y="1386"/>
                    </a:lnTo>
                    <a:lnTo>
                      <a:pt x="330" y="1386"/>
                    </a:lnTo>
                    <a:lnTo>
                      <a:pt x="347" y="1388"/>
                    </a:lnTo>
                    <a:lnTo>
                      <a:pt x="361" y="1395"/>
                    </a:lnTo>
                    <a:lnTo>
                      <a:pt x="373" y="1405"/>
                    </a:lnTo>
                    <a:lnTo>
                      <a:pt x="383" y="1418"/>
                    </a:lnTo>
                    <a:lnTo>
                      <a:pt x="387" y="1433"/>
                    </a:lnTo>
                    <a:lnTo>
                      <a:pt x="404" y="1499"/>
                    </a:lnTo>
                    <a:lnTo>
                      <a:pt x="425" y="1563"/>
                    </a:lnTo>
                    <a:lnTo>
                      <a:pt x="450" y="1625"/>
                    </a:lnTo>
                    <a:lnTo>
                      <a:pt x="481" y="1686"/>
                    </a:lnTo>
                    <a:lnTo>
                      <a:pt x="518" y="1744"/>
                    </a:lnTo>
                    <a:lnTo>
                      <a:pt x="524" y="1759"/>
                    </a:lnTo>
                    <a:lnTo>
                      <a:pt x="526" y="1774"/>
                    </a:lnTo>
                    <a:lnTo>
                      <a:pt x="525" y="1791"/>
                    </a:lnTo>
                    <a:lnTo>
                      <a:pt x="520" y="1805"/>
                    </a:lnTo>
                    <a:lnTo>
                      <a:pt x="510" y="1818"/>
                    </a:lnTo>
                    <a:lnTo>
                      <a:pt x="407" y="1921"/>
                    </a:lnTo>
                    <a:lnTo>
                      <a:pt x="396" y="1935"/>
                    </a:lnTo>
                    <a:lnTo>
                      <a:pt x="390" y="1952"/>
                    </a:lnTo>
                    <a:lnTo>
                      <a:pt x="387" y="1968"/>
                    </a:lnTo>
                    <a:lnTo>
                      <a:pt x="390" y="1986"/>
                    </a:lnTo>
                    <a:lnTo>
                      <a:pt x="396" y="2002"/>
                    </a:lnTo>
                    <a:lnTo>
                      <a:pt x="407" y="2016"/>
                    </a:lnTo>
                    <a:lnTo>
                      <a:pt x="496" y="2105"/>
                    </a:lnTo>
                    <a:lnTo>
                      <a:pt x="510" y="2116"/>
                    </a:lnTo>
                    <a:lnTo>
                      <a:pt x="526" y="2123"/>
                    </a:lnTo>
                    <a:lnTo>
                      <a:pt x="543" y="2125"/>
                    </a:lnTo>
                    <a:lnTo>
                      <a:pt x="561" y="2123"/>
                    </a:lnTo>
                    <a:lnTo>
                      <a:pt x="576" y="2116"/>
                    </a:lnTo>
                    <a:lnTo>
                      <a:pt x="590" y="2105"/>
                    </a:lnTo>
                    <a:lnTo>
                      <a:pt x="693" y="2003"/>
                    </a:lnTo>
                    <a:lnTo>
                      <a:pt x="706" y="1993"/>
                    </a:lnTo>
                    <a:lnTo>
                      <a:pt x="720" y="1987"/>
                    </a:lnTo>
                    <a:lnTo>
                      <a:pt x="735" y="1985"/>
                    </a:lnTo>
                    <a:lnTo>
                      <a:pt x="752" y="1987"/>
                    </a:lnTo>
                    <a:lnTo>
                      <a:pt x="768" y="1995"/>
                    </a:lnTo>
                    <a:lnTo>
                      <a:pt x="827" y="2030"/>
                    </a:lnTo>
                    <a:lnTo>
                      <a:pt x="886" y="2061"/>
                    </a:lnTo>
                    <a:lnTo>
                      <a:pt x="949" y="2087"/>
                    </a:lnTo>
                    <a:lnTo>
                      <a:pt x="1013" y="2108"/>
                    </a:lnTo>
                    <a:lnTo>
                      <a:pt x="1078" y="2124"/>
                    </a:lnTo>
                    <a:lnTo>
                      <a:pt x="1094" y="2130"/>
                    </a:lnTo>
                    <a:lnTo>
                      <a:pt x="1107" y="2138"/>
                    </a:lnTo>
                    <a:lnTo>
                      <a:pt x="1117" y="2151"/>
                    </a:lnTo>
                    <a:lnTo>
                      <a:pt x="1124" y="2166"/>
                    </a:lnTo>
                    <a:lnTo>
                      <a:pt x="1126" y="2181"/>
                    </a:lnTo>
                    <a:lnTo>
                      <a:pt x="1126" y="2327"/>
                    </a:lnTo>
                    <a:lnTo>
                      <a:pt x="1128" y="2345"/>
                    </a:lnTo>
                    <a:lnTo>
                      <a:pt x="1136" y="2360"/>
                    </a:lnTo>
                    <a:lnTo>
                      <a:pt x="1146" y="2375"/>
                    </a:lnTo>
                    <a:lnTo>
                      <a:pt x="1159" y="2385"/>
                    </a:lnTo>
                    <a:lnTo>
                      <a:pt x="1175" y="2391"/>
                    </a:lnTo>
                    <a:lnTo>
                      <a:pt x="1193" y="2393"/>
                    </a:lnTo>
                    <a:lnTo>
                      <a:pt x="1319" y="2393"/>
                    </a:lnTo>
                    <a:lnTo>
                      <a:pt x="1337" y="2391"/>
                    </a:lnTo>
                    <a:lnTo>
                      <a:pt x="1353" y="2385"/>
                    </a:lnTo>
                    <a:lnTo>
                      <a:pt x="1366" y="2375"/>
                    </a:lnTo>
                    <a:lnTo>
                      <a:pt x="1376" y="2360"/>
                    </a:lnTo>
                    <a:lnTo>
                      <a:pt x="1384" y="2345"/>
                    </a:lnTo>
                    <a:lnTo>
                      <a:pt x="1386" y="2327"/>
                    </a:lnTo>
                    <a:lnTo>
                      <a:pt x="1386" y="2181"/>
                    </a:lnTo>
                    <a:lnTo>
                      <a:pt x="1388" y="2166"/>
                    </a:lnTo>
                    <a:lnTo>
                      <a:pt x="1395" y="2151"/>
                    </a:lnTo>
                    <a:lnTo>
                      <a:pt x="1405" y="2138"/>
                    </a:lnTo>
                    <a:lnTo>
                      <a:pt x="1418" y="2130"/>
                    </a:lnTo>
                    <a:lnTo>
                      <a:pt x="1434" y="2124"/>
                    </a:lnTo>
                    <a:lnTo>
                      <a:pt x="1499" y="2108"/>
                    </a:lnTo>
                    <a:lnTo>
                      <a:pt x="1563" y="2087"/>
                    </a:lnTo>
                    <a:lnTo>
                      <a:pt x="1626" y="2061"/>
                    </a:lnTo>
                    <a:lnTo>
                      <a:pt x="1686" y="2030"/>
                    </a:lnTo>
                    <a:lnTo>
                      <a:pt x="1744" y="1995"/>
                    </a:lnTo>
                    <a:lnTo>
                      <a:pt x="1759" y="1987"/>
                    </a:lnTo>
                    <a:lnTo>
                      <a:pt x="1775" y="1985"/>
                    </a:lnTo>
                    <a:lnTo>
                      <a:pt x="1790" y="1986"/>
                    </a:lnTo>
                    <a:lnTo>
                      <a:pt x="1806" y="1993"/>
                    </a:lnTo>
                    <a:lnTo>
                      <a:pt x="1819" y="2003"/>
                    </a:lnTo>
                    <a:lnTo>
                      <a:pt x="1921" y="2105"/>
                    </a:lnTo>
                    <a:lnTo>
                      <a:pt x="1936" y="2116"/>
                    </a:lnTo>
                    <a:lnTo>
                      <a:pt x="1951" y="2123"/>
                    </a:lnTo>
                    <a:lnTo>
                      <a:pt x="1969" y="2125"/>
                    </a:lnTo>
                    <a:lnTo>
                      <a:pt x="1985" y="2123"/>
                    </a:lnTo>
                    <a:lnTo>
                      <a:pt x="2002" y="2116"/>
                    </a:lnTo>
                    <a:lnTo>
                      <a:pt x="2016" y="2105"/>
                    </a:lnTo>
                    <a:lnTo>
                      <a:pt x="2105" y="2016"/>
                    </a:lnTo>
                    <a:lnTo>
                      <a:pt x="2116" y="2002"/>
                    </a:lnTo>
                    <a:lnTo>
                      <a:pt x="2122" y="1986"/>
                    </a:lnTo>
                    <a:lnTo>
                      <a:pt x="2125" y="1968"/>
                    </a:lnTo>
                    <a:lnTo>
                      <a:pt x="2122" y="1952"/>
                    </a:lnTo>
                    <a:lnTo>
                      <a:pt x="2116" y="1935"/>
                    </a:lnTo>
                    <a:lnTo>
                      <a:pt x="2105" y="1921"/>
                    </a:lnTo>
                    <a:lnTo>
                      <a:pt x="2002" y="1818"/>
                    </a:lnTo>
                    <a:lnTo>
                      <a:pt x="1992" y="1805"/>
                    </a:lnTo>
                    <a:lnTo>
                      <a:pt x="1987" y="1791"/>
                    </a:lnTo>
                    <a:lnTo>
                      <a:pt x="1985" y="1774"/>
                    </a:lnTo>
                    <a:lnTo>
                      <a:pt x="1988" y="1759"/>
                    </a:lnTo>
                    <a:lnTo>
                      <a:pt x="1995" y="1744"/>
                    </a:lnTo>
                    <a:lnTo>
                      <a:pt x="2031" y="1686"/>
                    </a:lnTo>
                    <a:lnTo>
                      <a:pt x="2062" y="1625"/>
                    </a:lnTo>
                    <a:lnTo>
                      <a:pt x="2087" y="1563"/>
                    </a:lnTo>
                    <a:lnTo>
                      <a:pt x="2108" y="1499"/>
                    </a:lnTo>
                    <a:lnTo>
                      <a:pt x="2125" y="1433"/>
                    </a:lnTo>
                    <a:lnTo>
                      <a:pt x="2130" y="1418"/>
                    </a:lnTo>
                    <a:lnTo>
                      <a:pt x="2139" y="1405"/>
                    </a:lnTo>
                    <a:lnTo>
                      <a:pt x="2151" y="1395"/>
                    </a:lnTo>
                    <a:lnTo>
                      <a:pt x="2165" y="1388"/>
                    </a:lnTo>
                    <a:lnTo>
                      <a:pt x="2182" y="1386"/>
                    </a:lnTo>
                    <a:lnTo>
                      <a:pt x="2326" y="1386"/>
                    </a:lnTo>
                    <a:lnTo>
                      <a:pt x="2345" y="1384"/>
                    </a:lnTo>
                    <a:lnTo>
                      <a:pt x="2361" y="1377"/>
                    </a:lnTo>
                    <a:lnTo>
                      <a:pt x="2374" y="1366"/>
                    </a:lnTo>
                    <a:lnTo>
                      <a:pt x="2385" y="1353"/>
                    </a:lnTo>
                    <a:lnTo>
                      <a:pt x="2392" y="1337"/>
                    </a:lnTo>
                    <a:lnTo>
                      <a:pt x="2394" y="1318"/>
                    </a:lnTo>
                    <a:lnTo>
                      <a:pt x="2394" y="1193"/>
                    </a:lnTo>
                    <a:lnTo>
                      <a:pt x="2392" y="1175"/>
                    </a:lnTo>
                    <a:lnTo>
                      <a:pt x="2385" y="1160"/>
                    </a:lnTo>
                    <a:lnTo>
                      <a:pt x="2374" y="1145"/>
                    </a:lnTo>
                    <a:lnTo>
                      <a:pt x="2361" y="1135"/>
                    </a:lnTo>
                    <a:lnTo>
                      <a:pt x="2345" y="1129"/>
                    </a:lnTo>
                    <a:lnTo>
                      <a:pt x="2326" y="1126"/>
                    </a:lnTo>
                    <a:lnTo>
                      <a:pt x="2182" y="1126"/>
                    </a:lnTo>
                    <a:lnTo>
                      <a:pt x="2165" y="1124"/>
                    </a:lnTo>
                    <a:lnTo>
                      <a:pt x="2151" y="1118"/>
                    </a:lnTo>
                    <a:lnTo>
                      <a:pt x="2139" y="1108"/>
                    </a:lnTo>
                    <a:lnTo>
                      <a:pt x="2130" y="1094"/>
                    </a:lnTo>
                    <a:lnTo>
                      <a:pt x="2125" y="1079"/>
                    </a:lnTo>
                    <a:lnTo>
                      <a:pt x="2108" y="1013"/>
                    </a:lnTo>
                    <a:lnTo>
                      <a:pt x="2087" y="949"/>
                    </a:lnTo>
                    <a:lnTo>
                      <a:pt x="2062" y="887"/>
                    </a:lnTo>
                    <a:lnTo>
                      <a:pt x="2031" y="826"/>
                    </a:lnTo>
                    <a:lnTo>
                      <a:pt x="1995" y="768"/>
                    </a:lnTo>
                    <a:lnTo>
                      <a:pt x="1988" y="753"/>
                    </a:lnTo>
                    <a:lnTo>
                      <a:pt x="1985" y="737"/>
                    </a:lnTo>
                    <a:lnTo>
                      <a:pt x="1987" y="721"/>
                    </a:lnTo>
                    <a:lnTo>
                      <a:pt x="1992" y="706"/>
                    </a:lnTo>
                    <a:lnTo>
                      <a:pt x="2002" y="694"/>
                    </a:lnTo>
                    <a:lnTo>
                      <a:pt x="2105" y="590"/>
                    </a:lnTo>
                    <a:lnTo>
                      <a:pt x="2116" y="577"/>
                    </a:lnTo>
                    <a:lnTo>
                      <a:pt x="2122" y="560"/>
                    </a:lnTo>
                    <a:lnTo>
                      <a:pt x="2125" y="544"/>
                    </a:lnTo>
                    <a:lnTo>
                      <a:pt x="2122" y="526"/>
                    </a:lnTo>
                    <a:lnTo>
                      <a:pt x="2116" y="511"/>
                    </a:lnTo>
                    <a:lnTo>
                      <a:pt x="2105" y="496"/>
                    </a:lnTo>
                    <a:lnTo>
                      <a:pt x="2016" y="407"/>
                    </a:lnTo>
                    <a:lnTo>
                      <a:pt x="2002" y="396"/>
                    </a:lnTo>
                    <a:lnTo>
                      <a:pt x="1987" y="389"/>
                    </a:lnTo>
                    <a:lnTo>
                      <a:pt x="1969" y="387"/>
                    </a:lnTo>
                    <a:lnTo>
                      <a:pt x="1951" y="389"/>
                    </a:lnTo>
                    <a:lnTo>
                      <a:pt x="1936" y="396"/>
                    </a:lnTo>
                    <a:lnTo>
                      <a:pt x="1921" y="407"/>
                    </a:lnTo>
                    <a:lnTo>
                      <a:pt x="1819" y="509"/>
                    </a:lnTo>
                    <a:lnTo>
                      <a:pt x="1806" y="519"/>
                    </a:lnTo>
                    <a:lnTo>
                      <a:pt x="1790" y="525"/>
                    </a:lnTo>
                    <a:lnTo>
                      <a:pt x="1775" y="527"/>
                    </a:lnTo>
                    <a:lnTo>
                      <a:pt x="1759" y="524"/>
                    </a:lnTo>
                    <a:lnTo>
                      <a:pt x="1744" y="517"/>
                    </a:lnTo>
                    <a:lnTo>
                      <a:pt x="1686" y="482"/>
                    </a:lnTo>
                    <a:lnTo>
                      <a:pt x="1626" y="451"/>
                    </a:lnTo>
                    <a:lnTo>
                      <a:pt x="1563" y="425"/>
                    </a:lnTo>
                    <a:lnTo>
                      <a:pt x="1499" y="404"/>
                    </a:lnTo>
                    <a:lnTo>
                      <a:pt x="1434" y="388"/>
                    </a:lnTo>
                    <a:lnTo>
                      <a:pt x="1418" y="383"/>
                    </a:lnTo>
                    <a:lnTo>
                      <a:pt x="1405" y="373"/>
                    </a:lnTo>
                    <a:lnTo>
                      <a:pt x="1395" y="361"/>
                    </a:lnTo>
                    <a:lnTo>
                      <a:pt x="1388" y="346"/>
                    </a:lnTo>
                    <a:lnTo>
                      <a:pt x="1386" y="330"/>
                    </a:lnTo>
                    <a:lnTo>
                      <a:pt x="1386" y="185"/>
                    </a:lnTo>
                    <a:lnTo>
                      <a:pt x="1384" y="167"/>
                    </a:lnTo>
                    <a:lnTo>
                      <a:pt x="1376" y="151"/>
                    </a:lnTo>
                    <a:lnTo>
                      <a:pt x="1366" y="138"/>
                    </a:lnTo>
                    <a:lnTo>
                      <a:pt x="1353" y="128"/>
                    </a:lnTo>
                    <a:lnTo>
                      <a:pt x="1337" y="121"/>
                    </a:lnTo>
                    <a:lnTo>
                      <a:pt x="1319" y="118"/>
                    </a:lnTo>
                    <a:lnTo>
                      <a:pt x="1193" y="118"/>
                    </a:lnTo>
                    <a:close/>
                    <a:moveTo>
                      <a:pt x="1193" y="0"/>
                    </a:moveTo>
                    <a:lnTo>
                      <a:pt x="1319" y="0"/>
                    </a:lnTo>
                    <a:lnTo>
                      <a:pt x="1352" y="3"/>
                    </a:lnTo>
                    <a:lnTo>
                      <a:pt x="1384" y="12"/>
                    </a:lnTo>
                    <a:lnTo>
                      <a:pt x="1413" y="25"/>
                    </a:lnTo>
                    <a:lnTo>
                      <a:pt x="1438" y="44"/>
                    </a:lnTo>
                    <a:lnTo>
                      <a:pt x="1460" y="66"/>
                    </a:lnTo>
                    <a:lnTo>
                      <a:pt x="1479" y="91"/>
                    </a:lnTo>
                    <a:lnTo>
                      <a:pt x="1492" y="121"/>
                    </a:lnTo>
                    <a:lnTo>
                      <a:pt x="1501" y="152"/>
                    </a:lnTo>
                    <a:lnTo>
                      <a:pt x="1504" y="185"/>
                    </a:lnTo>
                    <a:lnTo>
                      <a:pt x="1504" y="283"/>
                    </a:lnTo>
                    <a:lnTo>
                      <a:pt x="1573" y="303"/>
                    </a:lnTo>
                    <a:lnTo>
                      <a:pt x="1640" y="328"/>
                    </a:lnTo>
                    <a:lnTo>
                      <a:pt x="1705" y="358"/>
                    </a:lnTo>
                    <a:lnTo>
                      <a:pt x="1768" y="393"/>
                    </a:lnTo>
                    <a:lnTo>
                      <a:pt x="1838" y="323"/>
                    </a:lnTo>
                    <a:lnTo>
                      <a:pt x="1860" y="304"/>
                    </a:lnTo>
                    <a:lnTo>
                      <a:pt x="1885" y="289"/>
                    </a:lnTo>
                    <a:lnTo>
                      <a:pt x="1911" y="278"/>
                    </a:lnTo>
                    <a:lnTo>
                      <a:pt x="1939" y="271"/>
                    </a:lnTo>
                    <a:lnTo>
                      <a:pt x="1969" y="269"/>
                    </a:lnTo>
                    <a:lnTo>
                      <a:pt x="1998" y="271"/>
                    </a:lnTo>
                    <a:lnTo>
                      <a:pt x="2026" y="278"/>
                    </a:lnTo>
                    <a:lnTo>
                      <a:pt x="2053" y="289"/>
                    </a:lnTo>
                    <a:lnTo>
                      <a:pt x="2077" y="304"/>
                    </a:lnTo>
                    <a:lnTo>
                      <a:pt x="2099" y="323"/>
                    </a:lnTo>
                    <a:lnTo>
                      <a:pt x="2189" y="412"/>
                    </a:lnTo>
                    <a:lnTo>
                      <a:pt x="2211" y="438"/>
                    </a:lnTo>
                    <a:lnTo>
                      <a:pt x="2226" y="466"/>
                    </a:lnTo>
                    <a:lnTo>
                      <a:pt x="2237" y="496"/>
                    </a:lnTo>
                    <a:lnTo>
                      <a:pt x="2243" y="527"/>
                    </a:lnTo>
                    <a:lnTo>
                      <a:pt x="2243" y="559"/>
                    </a:lnTo>
                    <a:lnTo>
                      <a:pt x="2237" y="590"/>
                    </a:lnTo>
                    <a:lnTo>
                      <a:pt x="2226" y="620"/>
                    </a:lnTo>
                    <a:lnTo>
                      <a:pt x="2211" y="649"/>
                    </a:lnTo>
                    <a:lnTo>
                      <a:pt x="2189" y="674"/>
                    </a:lnTo>
                    <a:lnTo>
                      <a:pt x="2119" y="743"/>
                    </a:lnTo>
                    <a:lnTo>
                      <a:pt x="2154" y="806"/>
                    </a:lnTo>
                    <a:lnTo>
                      <a:pt x="2184" y="873"/>
                    </a:lnTo>
                    <a:lnTo>
                      <a:pt x="2208" y="939"/>
                    </a:lnTo>
                    <a:lnTo>
                      <a:pt x="2229" y="1008"/>
                    </a:lnTo>
                    <a:lnTo>
                      <a:pt x="2326" y="1008"/>
                    </a:lnTo>
                    <a:lnTo>
                      <a:pt x="2361" y="1011"/>
                    </a:lnTo>
                    <a:lnTo>
                      <a:pt x="2392" y="1019"/>
                    </a:lnTo>
                    <a:lnTo>
                      <a:pt x="2420" y="1034"/>
                    </a:lnTo>
                    <a:lnTo>
                      <a:pt x="2446" y="1051"/>
                    </a:lnTo>
                    <a:lnTo>
                      <a:pt x="2469" y="1073"/>
                    </a:lnTo>
                    <a:lnTo>
                      <a:pt x="2486" y="1100"/>
                    </a:lnTo>
                    <a:lnTo>
                      <a:pt x="2501" y="1129"/>
                    </a:lnTo>
                    <a:lnTo>
                      <a:pt x="2509" y="1160"/>
                    </a:lnTo>
                    <a:lnTo>
                      <a:pt x="2512" y="1193"/>
                    </a:lnTo>
                    <a:lnTo>
                      <a:pt x="2512" y="1318"/>
                    </a:lnTo>
                    <a:lnTo>
                      <a:pt x="2509" y="1353"/>
                    </a:lnTo>
                    <a:lnTo>
                      <a:pt x="2501" y="1384"/>
                    </a:lnTo>
                    <a:lnTo>
                      <a:pt x="2486" y="1412"/>
                    </a:lnTo>
                    <a:lnTo>
                      <a:pt x="2469" y="1438"/>
                    </a:lnTo>
                    <a:lnTo>
                      <a:pt x="2446" y="1461"/>
                    </a:lnTo>
                    <a:lnTo>
                      <a:pt x="2420" y="1478"/>
                    </a:lnTo>
                    <a:lnTo>
                      <a:pt x="2392" y="1493"/>
                    </a:lnTo>
                    <a:lnTo>
                      <a:pt x="2361" y="1501"/>
                    </a:lnTo>
                    <a:lnTo>
                      <a:pt x="2326" y="1504"/>
                    </a:lnTo>
                    <a:lnTo>
                      <a:pt x="2229" y="1504"/>
                    </a:lnTo>
                    <a:lnTo>
                      <a:pt x="2208" y="1572"/>
                    </a:lnTo>
                    <a:lnTo>
                      <a:pt x="2184" y="1640"/>
                    </a:lnTo>
                    <a:lnTo>
                      <a:pt x="2154" y="1705"/>
                    </a:lnTo>
                    <a:lnTo>
                      <a:pt x="2119" y="1769"/>
                    </a:lnTo>
                    <a:lnTo>
                      <a:pt x="2189" y="1838"/>
                    </a:lnTo>
                    <a:lnTo>
                      <a:pt x="2211" y="1864"/>
                    </a:lnTo>
                    <a:lnTo>
                      <a:pt x="2226" y="1891"/>
                    </a:lnTo>
                    <a:lnTo>
                      <a:pt x="2237" y="1922"/>
                    </a:lnTo>
                    <a:lnTo>
                      <a:pt x="2243" y="1953"/>
                    </a:lnTo>
                    <a:lnTo>
                      <a:pt x="2243" y="1985"/>
                    </a:lnTo>
                    <a:lnTo>
                      <a:pt x="2237" y="2016"/>
                    </a:lnTo>
                    <a:lnTo>
                      <a:pt x="2226" y="2046"/>
                    </a:lnTo>
                    <a:lnTo>
                      <a:pt x="2211" y="2074"/>
                    </a:lnTo>
                    <a:lnTo>
                      <a:pt x="2189" y="2100"/>
                    </a:lnTo>
                    <a:lnTo>
                      <a:pt x="2099" y="2189"/>
                    </a:lnTo>
                    <a:lnTo>
                      <a:pt x="2074" y="2210"/>
                    </a:lnTo>
                    <a:lnTo>
                      <a:pt x="2046" y="2226"/>
                    </a:lnTo>
                    <a:lnTo>
                      <a:pt x="2015" y="2237"/>
                    </a:lnTo>
                    <a:lnTo>
                      <a:pt x="1984" y="2242"/>
                    </a:lnTo>
                    <a:lnTo>
                      <a:pt x="1953" y="2242"/>
                    </a:lnTo>
                    <a:lnTo>
                      <a:pt x="1921" y="2237"/>
                    </a:lnTo>
                    <a:lnTo>
                      <a:pt x="1892" y="2226"/>
                    </a:lnTo>
                    <a:lnTo>
                      <a:pt x="1863" y="2210"/>
                    </a:lnTo>
                    <a:lnTo>
                      <a:pt x="1838" y="2189"/>
                    </a:lnTo>
                    <a:lnTo>
                      <a:pt x="1768" y="2120"/>
                    </a:lnTo>
                    <a:lnTo>
                      <a:pt x="1705" y="2154"/>
                    </a:lnTo>
                    <a:lnTo>
                      <a:pt x="1640" y="2184"/>
                    </a:lnTo>
                    <a:lnTo>
                      <a:pt x="1573" y="2209"/>
                    </a:lnTo>
                    <a:lnTo>
                      <a:pt x="1504" y="2229"/>
                    </a:lnTo>
                    <a:lnTo>
                      <a:pt x="1504" y="2327"/>
                    </a:lnTo>
                    <a:lnTo>
                      <a:pt x="1501" y="2360"/>
                    </a:lnTo>
                    <a:lnTo>
                      <a:pt x="1492" y="2391"/>
                    </a:lnTo>
                    <a:lnTo>
                      <a:pt x="1479" y="2420"/>
                    </a:lnTo>
                    <a:lnTo>
                      <a:pt x="1460" y="2446"/>
                    </a:lnTo>
                    <a:lnTo>
                      <a:pt x="1438" y="2468"/>
                    </a:lnTo>
                    <a:lnTo>
                      <a:pt x="1413" y="2487"/>
                    </a:lnTo>
                    <a:lnTo>
                      <a:pt x="1384" y="2500"/>
                    </a:lnTo>
                    <a:lnTo>
                      <a:pt x="1352" y="2509"/>
                    </a:lnTo>
                    <a:lnTo>
                      <a:pt x="1319" y="2511"/>
                    </a:lnTo>
                    <a:lnTo>
                      <a:pt x="1193" y="2511"/>
                    </a:lnTo>
                    <a:lnTo>
                      <a:pt x="1160" y="2509"/>
                    </a:lnTo>
                    <a:lnTo>
                      <a:pt x="1129" y="2500"/>
                    </a:lnTo>
                    <a:lnTo>
                      <a:pt x="1099" y="2487"/>
                    </a:lnTo>
                    <a:lnTo>
                      <a:pt x="1074" y="2468"/>
                    </a:lnTo>
                    <a:lnTo>
                      <a:pt x="1052" y="2446"/>
                    </a:lnTo>
                    <a:lnTo>
                      <a:pt x="1033" y="2420"/>
                    </a:lnTo>
                    <a:lnTo>
                      <a:pt x="1020" y="2391"/>
                    </a:lnTo>
                    <a:lnTo>
                      <a:pt x="1011" y="2360"/>
                    </a:lnTo>
                    <a:lnTo>
                      <a:pt x="1008" y="2327"/>
                    </a:lnTo>
                    <a:lnTo>
                      <a:pt x="1008" y="2229"/>
                    </a:lnTo>
                    <a:lnTo>
                      <a:pt x="939" y="2209"/>
                    </a:lnTo>
                    <a:lnTo>
                      <a:pt x="872" y="2184"/>
                    </a:lnTo>
                    <a:lnTo>
                      <a:pt x="807" y="2154"/>
                    </a:lnTo>
                    <a:lnTo>
                      <a:pt x="744" y="2120"/>
                    </a:lnTo>
                    <a:lnTo>
                      <a:pt x="674" y="2188"/>
                    </a:lnTo>
                    <a:lnTo>
                      <a:pt x="649" y="2210"/>
                    </a:lnTo>
                    <a:lnTo>
                      <a:pt x="620" y="2226"/>
                    </a:lnTo>
                    <a:lnTo>
                      <a:pt x="590" y="2237"/>
                    </a:lnTo>
                    <a:lnTo>
                      <a:pt x="560" y="2242"/>
                    </a:lnTo>
                    <a:lnTo>
                      <a:pt x="528" y="2242"/>
                    </a:lnTo>
                    <a:lnTo>
                      <a:pt x="497" y="2237"/>
                    </a:lnTo>
                    <a:lnTo>
                      <a:pt x="466" y="2226"/>
                    </a:lnTo>
                    <a:lnTo>
                      <a:pt x="438" y="2210"/>
                    </a:lnTo>
                    <a:lnTo>
                      <a:pt x="413" y="2188"/>
                    </a:lnTo>
                    <a:lnTo>
                      <a:pt x="323" y="2100"/>
                    </a:lnTo>
                    <a:lnTo>
                      <a:pt x="302" y="2074"/>
                    </a:lnTo>
                    <a:lnTo>
                      <a:pt x="286" y="2046"/>
                    </a:lnTo>
                    <a:lnTo>
                      <a:pt x="275" y="2016"/>
                    </a:lnTo>
                    <a:lnTo>
                      <a:pt x="270" y="1984"/>
                    </a:lnTo>
                    <a:lnTo>
                      <a:pt x="270" y="1953"/>
                    </a:lnTo>
                    <a:lnTo>
                      <a:pt x="275" y="1922"/>
                    </a:lnTo>
                    <a:lnTo>
                      <a:pt x="286" y="1891"/>
                    </a:lnTo>
                    <a:lnTo>
                      <a:pt x="302" y="1864"/>
                    </a:lnTo>
                    <a:lnTo>
                      <a:pt x="323" y="1838"/>
                    </a:lnTo>
                    <a:lnTo>
                      <a:pt x="393" y="1769"/>
                    </a:lnTo>
                    <a:lnTo>
                      <a:pt x="358" y="1705"/>
                    </a:lnTo>
                    <a:lnTo>
                      <a:pt x="328" y="1640"/>
                    </a:lnTo>
                    <a:lnTo>
                      <a:pt x="304" y="1572"/>
                    </a:lnTo>
                    <a:lnTo>
                      <a:pt x="283" y="1504"/>
                    </a:lnTo>
                    <a:lnTo>
                      <a:pt x="185" y="1504"/>
                    </a:lnTo>
                    <a:lnTo>
                      <a:pt x="152" y="1501"/>
                    </a:lnTo>
                    <a:lnTo>
                      <a:pt x="120" y="1493"/>
                    </a:lnTo>
                    <a:lnTo>
                      <a:pt x="92" y="1478"/>
                    </a:lnTo>
                    <a:lnTo>
                      <a:pt x="66" y="1461"/>
                    </a:lnTo>
                    <a:lnTo>
                      <a:pt x="43" y="1438"/>
                    </a:lnTo>
                    <a:lnTo>
                      <a:pt x="25" y="1412"/>
                    </a:lnTo>
                    <a:lnTo>
                      <a:pt x="12" y="1384"/>
                    </a:lnTo>
                    <a:lnTo>
                      <a:pt x="3" y="1353"/>
                    </a:lnTo>
                    <a:lnTo>
                      <a:pt x="0" y="1318"/>
                    </a:lnTo>
                    <a:lnTo>
                      <a:pt x="0" y="1193"/>
                    </a:lnTo>
                    <a:lnTo>
                      <a:pt x="3" y="1160"/>
                    </a:lnTo>
                    <a:lnTo>
                      <a:pt x="12" y="1129"/>
                    </a:lnTo>
                    <a:lnTo>
                      <a:pt x="25" y="1100"/>
                    </a:lnTo>
                    <a:lnTo>
                      <a:pt x="43" y="1073"/>
                    </a:lnTo>
                    <a:lnTo>
                      <a:pt x="66" y="1051"/>
                    </a:lnTo>
                    <a:lnTo>
                      <a:pt x="92" y="1034"/>
                    </a:lnTo>
                    <a:lnTo>
                      <a:pt x="120" y="1019"/>
                    </a:lnTo>
                    <a:lnTo>
                      <a:pt x="152" y="1011"/>
                    </a:lnTo>
                    <a:lnTo>
                      <a:pt x="185" y="1008"/>
                    </a:lnTo>
                    <a:lnTo>
                      <a:pt x="283" y="1008"/>
                    </a:lnTo>
                    <a:lnTo>
                      <a:pt x="304" y="939"/>
                    </a:lnTo>
                    <a:lnTo>
                      <a:pt x="328" y="873"/>
                    </a:lnTo>
                    <a:lnTo>
                      <a:pt x="358" y="806"/>
                    </a:lnTo>
                    <a:lnTo>
                      <a:pt x="393" y="743"/>
                    </a:lnTo>
                    <a:lnTo>
                      <a:pt x="323" y="674"/>
                    </a:lnTo>
                    <a:lnTo>
                      <a:pt x="302" y="649"/>
                    </a:lnTo>
                    <a:lnTo>
                      <a:pt x="286" y="620"/>
                    </a:lnTo>
                    <a:lnTo>
                      <a:pt x="275" y="590"/>
                    </a:lnTo>
                    <a:lnTo>
                      <a:pt x="270" y="559"/>
                    </a:lnTo>
                    <a:lnTo>
                      <a:pt x="270" y="527"/>
                    </a:lnTo>
                    <a:lnTo>
                      <a:pt x="275" y="496"/>
                    </a:lnTo>
                    <a:lnTo>
                      <a:pt x="286" y="466"/>
                    </a:lnTo>
                    <a:lnTo>
                      <a:pt x="302" y="438"/>
                    </a:lnTo>
                    <a:lnTo>
                      <a:pt x="323" y="412"/>
                    </a:lnTo>
                    <a:lnTo>
                      <a:pt x="413" y="323"/>
                    </a:lnTo>
                    <a:lnTo>
                      <a:pt x="435" y="304"/>
                    </a:lnTo>
                    <a:lnTo>
                      <a:pt x="459" y="289"/>
                    </a:lnTo>
                    <a:lnTo>
                      <a:pt x="486" y="278"/>
                    </a:lnTo>
                    <a:lnTo>
                      <a:pt x="514" y="271"/>
                    </a:lnTo>
                    <a:lnTo>
                      <a:pt x="543" y="269"/>
                    </a:lnTo>
                    <a:lnTo>
                      <a:pt x="573" y="271"/>
                    </a:lnTo>
                    <a:lnTo>
                      <a:pt x="600" y="278"/>
                    </a:lnTo>
                    <a:lnTo>
                      <a:pt x="627" y="289"/>
                    </a:lnTo>
                    <a:lnTo>
                      <a:pt x="652" y="304"/>
                    </a:lnTo>
                    <a:lnTo>
                      <a:pt x="674" y="323"/>
                    </a:lnTo>
                    <a:lnTo>
                      <a:pt x="744" y="393"/>
                    </a:lnTo>
                    <a:lnTo>
                      <a:pt x="807" y="358"/>
                    </a:lnTo>
                    <a:lnTo>
                      <a:pt x="872" y="328"/>
                    </a:lnTo>
                    <a:lnTo>
                      <a:pt x="939" y="303"/>
                    </a:lnTo>
                    <a:lnTo>
                      <a:pt x="1008" y="283"/>
                    </a:lnTo>
                    <a:lnTo>
                      <a:pt x="1008" y="185"/>
                    </a:lnTo>
                    <a:lnTo>
                      <a:pt x="1011" y="152"/>
                    </a:lnTo>
                    <a:lnTo>
                      <a:pt x="1020" y="121"/>
                    </a:lnTo>
                    <a:lnTo>
                      <a:pt x="1033" y="91"/>
                    </a:lnTo>
                    <a:lnTo>
                      <a:pt x="1052" y="66"/>
                    </a:lnTo>
                    <a:lnTo>
                      <a:pt x="1074" y="44"/>
                    </a:lnTo>
                    <a:lnTo>
                      <a:pt x="1099" y="25"/>
                    </a:lnTo>
                    <a:lnTo>
                      <a:pt x="1129" y="12"/>
                    </a:lnTo>
                    <a:lnTo>
                      <a:pt x="1160" y="3"/>
                    </a:lnTo>
                    <a:lnTo>
                      <a:pt x="119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00A24EDD-A02E-44FE-8A51-410B98A94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" y="2090"/>
                <a:ext cx="41" cy="28"/>
              </a:xfrm>
              <a:custGeom>
                <a:avLst/>
                <a:gdLst>
                  <a:gd name="T0" fmla="*/ 60 w 245"/>
                  <a:gd name="T1" fmla="*/ 0 h 168"/>
                  <a:gd name="T2" fmla="*/ 76 w 245"/>
                  <a:gd name="T3" fmla="*/ 3 h 168"/>
                  <a:gd name="T4" fmla="*/ 123 w 245"/>
                  <a:gd name="T5" fmla="*/ 17 h 168"/>
                  <a:gd name="T6" fmla="*/ 169 w 245"/>
                  <a:gd name="T7" fmla="*/ 35 h 168"/>
                  <a:gd name="T8" fmla="*/ 213 w 245"/>
                  <a:gd name="T9" fmla="*/ 56 h 168"/>
                  <a:gd name="T10" fmla="*/ 226 w 245"/>
                  <a:gd name="T11" fmla="*/ 66 h 168"/>
                  <a:gd name="T12" fmla="*/ 236 w 245"/>
                  <a:gd name="T13" fmla="*/ 77 h 168"/>
                  <a:gd name="T14" fmla="*/ 242 w 245"/>
                  <a:gd name="T15" fmla="*/ 91 h 168"/>
                  <a:gd name="T16" fmla="*/ 245 w 245"/>
                  <a:gd name="T17" fmla="*/ 105 h 168"/>
                  <a:gd name="T18" fmla="*/ 244 w 245"/>
                  <a:gd name="T19" fmla="*/ 121 h 168"/>
                  <a:gd name="T20" fmla="*/ 238 w 245"/>
                  <a:gd name="T21" fmla="*/ 135 h 168"/>
                  <a:gd name="T22" fmla="*/ 229 w 245"/>
                  <a:gd name="T23" fmla="*/ 149 h 168"/>
                  <a:gd name="T24" fmla="*/ 216 w 245"/>
                  <a:gd name="T25" fmla="*/ 159 h 168"/>
                  <a:gd name="T26" fmla="*/ 202 w 245"/>
                  <a:gd name="T27" fmla="*/ 166 h 168"/>
                  <a:gd name="T28" fmla="*/ 185 w 245"/>
                  <a:gd name="T29" fmla="*/ 168 h 168"/>
                  <a:gd name="T30" fmla="*/ 172 w 245"/>
                  <a:gd name="T31" fmla="*/ 166 h 168"/>
                  <a:gd name="T32" fmla="*/ 159 w 245"/>
                  <a:gd name="T33" fmla="*/ 162 h 168"/>
                  <a:gd name="T34" fmla="*/ 103 w 245"/>
                  <a:gd name="T35" fmla="*/ 136 h 168"/>
                  <a:gd name="T36" fmla="*/ 43 w 245"/>
                  <a:gd name="T37" fmla="*/ 116 h 168"/>
                  <a:gd name="T38" fmla="*/ 29 w 245"/>
                  <a:gd name="T39" fmla="*/ 110 h 168"/>
                  <a:gd name="T40" fmla="*/ 17 w 245"/>
                  <a:gd name="T41" fmla="*/ 100 h 168"/>
                  <a:gd name="T42" fmla="*/ 8 w 245"/>
                  <a:gd name="T43" fmla="*/ 88 h 168"/>
                  <a:gd name="T44" fmla="*/ 2 w 245"/>
                  <a:gd name="T45" fmla="*/ 73 h 168"/>
                  <a:gd name="T46" fmla="*/ 0 w 245"/>
                  <a:gd name="T47" fmla="*/ 59 h 168"/>
                  <a:gd name="T48" fmla="*/ 3 w 245"/>
                  <a:gd name="T49" fmla="*/ 43 h 168"/>
                  <a:gd name="T50" fmla="*/ 9 w 245"/>
                  <a:gd name="T51" fmla="*/ 28 h 168"/>
                  <a:gd name="T52" fmla="*/ 19 w 245"/>
                  <a:gd name="T53" fmla="*/ 17 h 168"/>
                  <a:gd name="T54" fmla="*/ 31 w 245"/>
                  <a:gd name="T55" fmla="*/ 7 h 168"/>
                  <a:gd name="T56" fmla="*/ 45 w 245"/>
                  <a:gd name="T57" fmla="*/ 2 h 168"/>
                  <a:gd name="T58" fmla="*/ 60 w 245"/>
                  <a:gd name="T59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5" h="168">
                    <a:moveTo>
                      <a:pt x="60" y="0"/>
                    </a:moveTo>
                    <a:lnTo>
                      <a:pt x="76" y="3"/>
                    </a:lnTo>
                    <a:lnTo>
                      <a:pt x="123" y="17"/>
                    </a:lnTo>
                    <a:lnTo>
                      <a:pt x="169" y="35"/>
                    </a:lnTo>
                    <a:lnTo>
                      <a:pt x="213" y="56"/>
                    </a:lnTo>
                    <a:lnTo>
                      <a:pt x="226" y="66"/>
                    </a:lnTo>
                    <a:lnTo>
                      <a:pt x="236" y="77"/>
                    </a:lnTo>
                    <a:lnTo>
                      <a:pt x="242" y="91"/>
                    </a:lnTo>
                    <a:lnTo>
                      <a:pt x="245" y="105"/>
                    </a:lnTo>
                    <a:lnTo>
                      <a:pt x="244" y="121"/>
                    </a:lnTo>
                    <a:lnTo>
                      <a:pt x="238" y="135"/>
                    </a:lnTo>
                    <a:lnTo>
                      <a:pt x="229" y="149"/>
                    </a:lnTo>
                    <a:lnTo>
                      <a:pt x="216" y="159"/>
                    </a:lnTo>
                    <a:lnTo>
                      <a:pt x="202" y="166"/>
                    </a:lnTo>
                    <a:lnTo>
                      <a:pt x="185" y="168"/>
                    </a:lnTo>
                    <a:lnTo>
                      <a:pt x="172" y="166"/>
                    </a:lnTo>
                    <a:lnTo>
                      <a:pt x="159" y="162"/>
                    </a:lnTo>
                    <a:lnTo>
                      <a:pt x="103" y="136"/>
                    </a:lnTo>
                    <a:lnTo>
                      <a:pt x="43" y="116"/>
                    </a:lnTo>
                    <a:lnTo>
                      <a:pt x="29" y="110"/>
                    </a:lnTo>
                    <a:lnTo>
                      <a:pt x="17" y="100"/>
                    </a:lnTo>
                    <a:lnTo>
                      <a:pt x="8" y="88"/>
                    </a:lnTo>
                    <a:lnTo>
                      <a:pt x="2" y="73"/>
                    </a:lnTo>
                    <a:lnTo>
                      <a:pt x="0" y="59"/>
                    </a:lnTo>
                    <a:lnTo>
                      <a:pt x="3" y="43"/>
                    </a:lnTo>
                    <a:lnTo>
                      <a:pt x="9" y="28"/>
                    </a:lnTo>
                    <a:lnTo>
                      <a:pt x="19" y="17"/>
                    </a:lnTo>
                    <a:lnTo>
                      <a:pt x="31" y="7"/>
                    </a:lnTo>
                    <a:lnTo>
                      <a:pt x="45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2D62AB1A-3E30-4177-9812-670EE8D697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" y="2152"/>
                <a:ext cx="28" cy="47"/>
              </a:xfrm>
              <a:custGeom>
                <a:avLst/>
                <a:gdLst>
                  <a:gd name="T0" fmla="*/ 105 w 169"/>
                  <a:gd name="T1" fmla="*/ 0 h 281"/>
                  <a:gd name="T2" fmla="*/ 121 w 169"/>
                  <a:gd name="T3" fmla="*/ 1 h 281"/>
                  <a:gd name="T4" fmla="*/ 136 w 169"/>
                  <a:gd name="T5" fmla="*/ 5 h 281"/>
                  <a:gd name="T6" fmla="*/ 149 w 169"/>
                  <a:gd name="T7" fmla="*/ 14 h 281"/>
                  <a:gd name="T8" fmla="*/ 159 w 169"/>
                  <a:gd name="T9" fmla="*/ 25 h 281"/>
                  <a:gd name="T10" fmla="*/ 166 w 169"/>
                  <a:gd name="T11" fmla="*/ 39 h 281"/>
                  <a:gd name="T12" fmla="*/ 169 w 169"/>
                  <a:gd name="T13" fmla="*/ 53 h 281"/>
                  <a:gd name="T14" fmla="*/ 169 w 169"/>
                  <a:gd name="T15" fmla="*/ 68 h 281"/>
                  <a:gd name="T16" fmla="*/ 165 w 169"/>
                  <a:gd name="T17" fmla="*/ 84 h 281"/>
                  <a:gd name="T18" fmla="*/ 145 w 169"/>
                  <a:gd name="T19" fmla="*/ 132 h 281"/>
                  <a:gd name="T20" fmla="*/ 130 w 169"/>
                  <a:gd name="T21" fmla="*/ 182 h 281"/>
                  <a:gd name="T22" fmla="*/ 117 w 169"/>
                  <a:gd name="T23" fmla="*/ 233 h 281"/>
                  <a:gd name="T24" fmla="*/ 112 w 169"/>
                  <a:gd name="T25" fmla="*/ 248 h 281"/>
                  <a:gd name="T26" fmla="*/ 103 w 169"/>
                  <a:gd name="T27" fmla="*/ 263 h 281"/>
                  <a:gd name="T28" fmla="*/ 91 w 169"/>
                  <a:gd name="T29" fmla="*/ 272 h 281"/>
                  <a:gd name="T30" fmla="*/ 75 w 169"/>
                  <a:gd name="T31" fmla="*/ 279 h 281"/>
                  <a:gd name="T32" fmla="*/ 60 w 169"/>
                  <a:gd name="T33" fmla="*/ 281 h 281"/>
                  <a:gd name="T34" fmla="*/ 54 w 169"/>
                  <a:gd name="T35" fmla="*/ 281 h 281"/>
                  <a:gd name="T36" fmla="*/ 49 w 169"/>
                  <a:gd name="T37" fmla="*/ 280 h 281"/>
                  <a:gd name="T38" fmla="*/ 31 w 169"/>
                  <a:gd name="T39" fmla="*/ 274 h 281"/>
                  <a:gd name="T40" fmla="*/ 17 w 169"/>
                  <a:gd name="T41" fmla="*/ 263 h 281"/>
                  <a:gd name="T42" fmla="*/ 6 w 169"/>
                  <a:gd name="T43" fmla="*/ 248 h 281"/>
                  <a:gd name="T44" fmla="*/ 0 w 169"/>
                  <a:gd name="T45" fmla="*/ 231 h 281"/>
                  <a:gd name="T46" fmla="*/ 2 w 169"/>
                  <a:gd name="T47" fmla="*/ 212 h 281"/>
                  <a:gd name="T48" fmla="*/ 15 w 169"/>
                  <a:gd name="T49" fmla="*/ 151 h 281"/>
                  <a:gd name="T50" fmla="*/ 34 w 169"/>
                  <a:gd name="T51" fmla="*/ 91 h 281"/>
                  <a:gd name="T52" fmla="*/ 58 w 169"/>
                  <a:gd name="T53" fmla="*/ 34 h 281"/>
                  <a:gd name="T54" fmla="*/ 66 w 169"/>
                  <a:gd name="T55" fmla="*/ 21 h 281"/>
                  <a:gd name="T56" fmla="*/ 78 w 169"/>
                  <a:gd name="T57" fmla="*/ 11 h 281"/>
                  <a:gd name="T58" fmla="*/ 91 w 169"/>
                  <a:gd name="T59" fmla="*/ 3 h 281"/>
                  <a:gd name="T60" fmla="*/ 105 w 169"/>
                  <a:gd name="T61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9" h="281">
                    <a:moveTo>
                      <a:pt x="105" y="0"/>
                    </a:moveTo>
                    <a:lnTo>
                      <a:pt x="121" y="1"/>
                    </a:lnTo>
                    <a:lnTo>
                      <a:pt x="136" y="5"/>
                    </a:lnTo>
                    <a:lnTo>
                      <a:pt x="149" y="14"/>
                    </a:lnTo>
                    <a:lnTo>
                      <a:pt x="159" y="25"/>
                    </a:lnTo>
                    <a:lnTo>
                      <a:pt x="166" y="39"/>
                    </a:lnTo>
                    <a:lnTo>
                      <a:pt x="169" y="53"/>
                    </a:lnTo>
                    <a:lnTo>
                      <a:pt x="169" y="68"/>
                    </a:lnTo>
                    <a:lnTo>
                      <a:pt x="165" y="84"/>
                    </a:lnTo>
                    <a:lnTo>
                      <a:pt x="145" y="132"/>
                    </a:lnTo>
                    <a:lnTo>
                      <a:pt x="130" y="182"/>
                    </a:lnTo>
                    <a:lnTo>
                      <a:pt x="117" y="233"/>
                    </a:lnTo>
                    <a:lnTo>
                      <a:pt x="112" y="248"/>
                    </a:lnTo>
                    <a:lnTo>
                      <a:pt x="103" y="263"/>
                    </a:lnTo>
                    <a:lnTo>
                      <a:pt x="91" y="272"/>
                    </a:lnTo>
                    <a:lnTo>
                      <a:pt x="75" y="279"/>
                    </a:lnTo>
                    <a:lnTo>
                      <a:pt x="60" y="281"/>
                    </a:lnTo>
                    <a:lnTo>
                      <a:pt x="54" y="281"/>
                    </a:lnTo>
                    <a:lnTo>
                      <a:pt x="49" y="280"/>
                    </a:lnTo>
                    <a:lnTo>
                      <a:pt x="31" y="274"/>
                    </a:lnTo>
                    <a:lnTo>
                      <a:pt x="17" y="263"/>
                    </a:lnTo>
                    <a:lnTo>
                      <a:pt x="6" y="248"/>
                    </a:lnTo>
                    <a:lnTo>
                      <a:pt x="0" y="231"/>
                    </a:lnTo>
                    <a:lnTo>
                      <a:pt x="2" y="212"/>
                    </a:lnTo>
                    <a:lnTo>
                      <a:pt x="15" y="151"/>
                    </a:lnTo>
                    <a:lnTo>
                      <a:pt x="34" y="91"/>
                    </a:lnTo>
                    <a:lnTo>
                      <a:pt x="58" y="34"/>
                    </a:lnTo>
                    <a:lnTo>
                      <a:pt x="66" y="21"/>
                    </a:lnTo>
                    <a:lnTo>
                      <a:pt x="78" y="11"/>
                    </a:lnTo>
                    <a:lnTo>
                      <a:pt x="91" y="3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9520297-AE37-4BA6-A072-762DEF08F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" y="2222"/>
                <a:ext cx="112" cy="112"/>
              </a:xfrm>
              <a:custGeom>
                <a:avLst/>
                <a:gdLst>
                  <a:gd name="T0" fmla="*/ 66 w 672"/>
                  <a:gd name="T1" fmla="*/ 0 h 672"/>
                  <a:gd name="T2" fmla="*/ 83 w 672"/>
                  <a:gd name="T3" fmla="*/ 4 h 672"/>
                  <a:gd name="T4" fmla="*/ 98 w 672"/>
                  <a:gd name="T5" fmla="*/ 15 h 672"/>
                  <a:gd name="T6" fmla="*/ 109 w 672"/>
                  <a:gd name="T7" fmla="*/ 30 h 672"/>
                  <a:gd name="T8" fmla="*/ 115 w 672"/>
                  <a:gd name="T9" fmla="*/ 47 h 672"/>
                  <a:gd name="T10" fmla="*/ 131 w 672"/>
                  <a:gd name="T11" fmla="*/ 110 h 672"/>
                  <a:gd name="T12" fmla="*/ 152 w 672"/>
                  <a:gd name="T13" fmla="*/ 171 h 672"/>
                  <a:gd name="T14" fmla="*/ 178 w 672"/>
                  <a:gd name="T15" fmla="*/ 228 h 672"/>
                  <a:gd name="T16" fmla="*/ 211 w 672"/>
                  <a:gd name="T17" fmla="*/ 282 h 672"/>
                  <a:gd name="T18" fmla="*/ 249 w 672"/>
                  <a:gd name="T19" fmla="*/ 333 h 672"/>
                  <a:gd name="T20" fmla="*/ 291 w 672"/>
                  <a:gd name="T21" fmla="*/ 380 h 672"/>
                  <a:gd name="T22" fmla="*/ 337 w 672"/>
                  <a:gd name="T23" fmla="*/ 423 h 672"/>
                  <a:gd name="T24" fmla="*/ 388 w 672"/>
                  <a:gd name="T25" fmla="*/ 460 h 672"/>
                  <a:gd name="T26" fmla="*/ 442 w 672"/>
                  <a:gd name="T27" fmla="*/ 492 h 672"/>
                  <a:gd name="T28" fmla="*/ 501 w 672"/>
                  <a:gd name="T29" fmla="*/ 520 h 672"/>
                  <a:gd name="T30" fmla="*/ 560 w 672"/>
                  <a:gd name="T31" fmla="*/ 541 h 672"/>
                  <a:gd name="T32" fmla="*/ 624 w 672"/>
                  <a:gd name="T33" fmla="*/ 555 h 672"/>
                  <a:gd name="T34" fmla="*/ 642 w 672"/>
                  <a:gd name="T35" fmla="*/ 562 h 672"/>
                  <a:gd name="T36" fmla="*/ 656 w 672"/>
                  <a:gd name="T37" fmla="*/ 573 h 672"/>
                  <a:gd name="T38" fmla="*/ 666 w 672"/>
                  <a:gd name="T39" fmla="*/ 588 h 672"/>
                  <a:gd name="T40" fmla="*/ 672 w 672"/>
                  <a:gd name="T41" fmla="*/ 605 h 672"/>
                  <a:gd name="T42" fmla="*/ 672 w 672"/>
                  <a:gd name="T43" fmla="*/ 625 h 672"/>
                  <a:gd name="T44" fmla="*/ 666 w 672"/>
                  <a:gd name="T45" fmla="*/ 640 h 672"/>
                  <a:gd name="T46" fmla="*/ 656 w 672"/>
                  <a:gd name="T47" fmla="*/ 653 h 672"/>
                  <a:gd name="T48" fmla="*/ 644 w 672"/>
                  <a:gd name="T49" fmla="*/ 663 h 672"/>
                  <a:gd name="T50" fmla="*/ 630 w 672"/>
                  <a:gd name="T51" fmla="*/ 670 h 672"/>
                  <a:gd name="T52" fmla="*/ 613 w 672"/>
                  <a:gd name="T53" fmla="*/ 672 h 672"/>
                  <a:gd name="T54" fmla="*/ 602 w 672"/>
                  <a:gd name="T55" fmla="*/ 672 h 672"/>
                  <a:gd name="T56" fmla="*/ 538 w 672"/>
                  <a:gd name="T57" fmla="*/ 657 h 672"/>
                  <a:gd name="T58" fmla="*/ 476 w 672"/>
                  <a:gd name="T59" fmla="*/ 637 h 672"/>
                  <a:gd name="T60" fmla="*/ 417 w 672"/>
                  <a:gd name="T61" fmla="*/ 611 h 672"/>
                  <a:gd name="T62" fmla="*/ 359 w 672"/>
                  <a:gd name="T63" fmla="*/ 580 h 672"/>
                  <a:gd name="T64" fmla="*/ 305 w 672"/>
                  <a:gd name="T65" fmla="*/ 546 h 672"/>
                  <a:gd name="T66" fmla="*/ 254 w 672"/>
                  <a:gd name="T67" fmla="*/ 507 h 672"/>
                  <a:gd name="T68" fmla="*/ 208 w 672"/>
                  <a:gd name="T69" fmla="*/ 463 h 672"/>
                  <a:gd name="T70" fmla="*/ 164 w 672"/>
                  <a:gd name="T71" fmla="*/ 416 h 672"/>
                  <a:gd name="T72" fmla="*/ 125 w 672"/>
                  <a:gd name="T73" fmla="*/ 365 h 672"/>
                  <a:gd name="T74" fmla="*/ 90 w 672"/>
                  <a:gd name="T75" fmla="*/ 311 h 672"/>
                  <a:gd name="T76" fmla="*/ 60 w 672"/>
                  <a:gd name="T77" fmla="*/ 255 h 672"/>
                  <a:gd name="T78" fmla="*/ 35 w 672"/>
                  <a:gd name="T79" fmla="*/ 195 h 672"/>
                  <a:gd name="T80" fmla="*/ 14 w 672"/>
                  <a:gd name="T81" fmla="*/ 132 h 672"/>
                  <a:gd name="T82" fmla="*/ 0 w 672"/>
                  <a:gd name="T83" fmla="*/ 68 h 672"/>
                  <a:gd name="T84" fmla="*/ 0 w 672"/>
                  <a:gd name="T85" fmla="*/ 50 h 672"/>
                  <a:gd name="T86" fmla="*/ 4 w 672"/>
                  <a:gd name="T87" fmla="*/ 32 h 672"/>
                  <a:gd name="T88" fmla="*/ 15 w 672"/>
                  <a:gd name="T89" fmla="*/ 18 h 672"/>
                  <a:gd name="T90" fmla="*/ 29 w 672"/>
                  <a:gd name="T91" fmla="*/ 7 h 672"/>
                  <a:gd name="T92" fmla="*/ 47 w 672"/>
                  <a:gd name="T93" fmla="*/ 0 h 672"/>
                  <a:gd name="T94" fmla="*/ 66 w 672"/>
                  <a:gd name="T95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72" h="672">
                    <a:moveTo>
                      <a:pt x="66" y="0"/>
                    </a:moveTo>
                    <a:lnTo>
                      <a:pt x="83" y="4"/>
                    </a:lnTo>
                    <a:lnTo>
                      <a:pt x="98" y="15"/>
                    </a:lnTo>
                    <a:lnTo>
                      <a:pt x="109" y="30"/>
                    </a:lnTo>
                    <a:lnTo>
                      <a:pt x="115" y="47"/>
                    </a:lnTo>
                    <a:lnTo>
                      <a:pt x="131" y="110"/>
                    </a:lnTo>
                    <a:lnTo>
                      <a:pt x="152" y="171"/>
                    </a:lnTo>
                    <a:lnTo>
                      <a:pt x="178" y="228"/>
                    </a:lnTo>
                    <a:lnTo>
                      <a:pt x="211" y="282"/>
                    </a:lnTo>
                    <a:lnTo>
                      <a:pt x="249" y="333"/>
                    </a:lnTo>
                    <a:lnTo>
                      <a:pt x="291" y="380"/>
                    </a:lnTo>
                    <a:lnTo>
                      <a:pt x="337" y="423"/>
                    </a:lnTo>
                    <a:lnTo>
                      <a:pt x="388" y="460"/>
                    </a:lnTo>
                    <a:lnTo>
                      <a:pt x="442" y="492"/>
                    </a:lnTo>
                    <a:lnTo>
                      <a:pt x="501" y="520"/>
                    </a:lnTo>
                    <a:lnTo>
                      <a:pt x="560" y="541"/>
                    </a:lnTo>
                    <a:lnTo>
                      <a:pt x="624" y="555"/>
                    </a:lnTo>
                    <a:lnTo>
                      <a:pt x="642" y="562"/>
                    </a:lnTo>
                    <a:lnTo>
                      <a:pt x="656" y="573"/>
                    </a:lnTo>
                    <a:lnTo>
                      <a:pt x="666" y="588"/>
                    </a:lnTo>
                    <a:lnTo>
                      <a:pt x="672" y="605"/>
                    </a:lnTo>
                    <a:lnTo>
                      <a:pt x="672" y="625"/>
                    </a:lnTo>
                    <a:lnTo>
                      <a:pt x="666" y="640"/>
                    </a:lnTo>
                    <a:lnTo>
                      <a:pt x="656" y="653"/>
                    </a:lnTo>
                    <a:lnTo>
                      <a:pt x="644" y="663"/>
                    </a:lnTo>
                    <a:lnTo>
                      <a:pt x="630" y="670"/>
                    </a:lnTo>
                    <a:lnTo>
                      <a:pt x="613" y="672"/>
                    </a:lnTo>
                    <a:lnTo>
                      <a:pt x="602" y="672"/>
                    </a:lnTo>
                    <a:lnTo>
                      <a:pt x="538" y="657"/>
                    </a:lnTo>
                    <a:lnTo>
                      <a:pt x="476" y="637"/>
                    </a:lnTo>
                    <a:lnTo>
                      <a:pt x="417" y="611"/>
                    </a:lnTo>
                    <a:lnTo>
                      <a:pt x="359" y="580"/>
                    </a:lnTo>
                    <a:lnTo>
                      <a:pt x="305" y="546"/>
                    </a:lnTo>
                    <a:lnTo>
                      <a:pt x="254" y="507"/>
                    </a:lnTo>
                    <a:lnTo>
                      <a:pt x="208" y="463"/>
                    </a:lnTo>
                    <a:lnTo>
                      <a:pt x="164" y="416"/>
                    </a:lnTo>
                    <a:lnTo>
                      <a:pt x="125" y="365"/>
                    </a:lnTo>
                    <a:lnTo>
                      <a:pt x="90" y="311"/>
                    </a:lnTo>
                    <a:lnTo>
                      <a:pt x="60" y="255"/>
                    </a:lnTo>
                    <a:lnTo>
                      <a:pt x="35" y="195"/>
                    </a:lnTo>
                    <a:lnTo>
                      <a:pt x="14" y="132"/>
                    </a:lnTo>
                    <a:lnTo>
                      <a:pt x="0" y="68"/>
                    </a:lnTo>
                    <a:lnTo>
                      <a:pt x="0" y="50"/>
                    </a:lnTo>
                    <a:lnTo>
                      <a:pt x="4" y="32"/>
                    </a:lnTo>
                    <a:lnTo>
                      <a:pt x="15" y="18"/>
                    </a:lnTo>
                    <a:lnTo>
                      <a:pt x="29" y="7"/>
                    </a:lnTo>
                    <a:lnTo>
                      <a:pt x="47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40C522F8-8692-46BD-8424-E9639714C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0" y="2121"/>
                <a:ext cx="52" cy="131"/>
              </a:xfrm>
              <a:custGeom>
                <a:avLst/>
                <a:gdLst>
                  <a:gd name="T0" fmla="*/ 60 w 307"/>
                  <a:gd name="T1" fmla="*/ 0 h 783"/>
                  <a:gd name="T2" fmla="*/ 76 w 307"/>
                  <a:gd name="T3" fmla="*/ 3 h 783"/>
                  <a:gd name="T4" fmla="*/ 89 w 307"/>
                  <a:gd name="T5" fmla="*/ 9 h 783"/>
                  <a:gd name="T6" fmla="*/ 101 w 307"/>
                  <a:gd name="T7" fmla="*/ 19 h 783"/>
                  <a:gd name="T8" fmla="*/ 143 w 307"/>
                  <a:gd name="T9" fmla="*/ 67 h 783"/>
                  <a:gd name="T10" fmla="*/ 181 w 307"/>
                  <a:gd name="T11" fmla="*/ 118 h 783"/>
                  <a:gd name="T12" fmla="*/ 214 w 307"/>
                  <a:gd name="T13" fmla="*/ 171 h 783"/>
                  <a:gd name="T14" fmla="*/ 241 w 307"/>
                  <a:gd name="T15" fmla="*/ 228 h 783"/>
                  <a:gd name="T16" fmla="*/ 265 w 307"/>
                  <a:gd name="T17" fmla="*/ 286 h 783"/>
                  <a:gd name="T18" fmla="*/ 283 w 307"/>
                  <a:gd name="T19" fmla="*/ 347 h 783"/>
                  <a:gd name="T20" fmla="*/ 297 w 307"/>
                  <a:gd name="T21" fmla="*/ 409 h 783"/>
                  <a:gd name="T22" fmla="*/ 304 w 307"/>
                  <a:gd name="T23" fmla="*/ 472 h 783"/>
                  <a:gd name="T24" fmla="*/ 307 w 307"/>
                  <a:gd name="T25" fmla="*/ 535 h 783"/>
                  <a:gd name="T26" fmla="*/ 304 w 307"/>
                  <a:gd name="T27" fmla="*/ 604 h 783"/>
                  <a:gd name="T28" fmla="*/ 294 w 307"/>
                  <a:gd name="T29" fmla="*/ 672 h 783"/>
                  <a:gd name="T30" fmla="*/ 279 w 307"/>
                  <a:gd name="T31" fmla="*/ 740 h 783"/>
                  <a:gd name="T32" fmla="*/ 272 w 307"/>
                  <a:gd name="T33" fmla="*/ 754 h 783"/>
                  <a:gd name="T34" fmla="*/ 263 w 307"/>
                  <a:gd name="T35" fmla="*/ 766 h 783"/>
                  <a:gd name="T36" fmla="*/ 251 w 307"/>
                  <a:gd name="T37" fmla="*/ 775 h 783"/>
                  <a:gd name="T38" fmla="*/ 237 w 307"/>
                  <a:gd name="T39" fmla="*/ 781 h 783"/>
                  <a:gd name="T40" fmla="*/ 222 w 307"/>
                  <a:gd name="T41" fmla="*/ 783 h 783"/>
                  <a:gd name="T42" fmla="*/ 214 w 307"/>
                  <a:gd name="T43" fmla="*/ 783 h 783"/>
                  <a:gd name="T44" fmla="*/ 206 w 307"/>
                  <a:gd name="T45" fmla="*/ 781 h 783"/>
                  <a:gd name="T46" fmla="*/ 192 w 307"/>
                  <a:gd name="T47" fmla="*/ 774 h 783"/>
                  <a:gd name="T48" fmla="*/ 180 w 307"/>
                  <a:gd name="T49" fmla="*/ 765 h 783"/>
                  <a:gd name="T50" fmla="*/ 171 w 307"/>
                  <a:gd name="T51" fmla="*/ 753 h 783"/>
                  <a:gd name="T52" fmla="*/ 165 w 307"/>
                  <a:gd name="T53" fmla="*/ 739 h 783"/>
                  <a:gd name="T54" fmla="*/ 163 w 307"/>
                  <a:gd name="T55" fmla="*/ 723 h 783"/>
                  <a:gd name="T56" fmla="*/ 165 w 307"/>
                  <a:gd name="T57" fmla="*/ 708 h 783"/>
                  <a:gd name="T58" fmla="*/ 178 w 307"/>
                  <a:gd name="T59" fmla="*/ 652 h 783"/>
                  <a:gd name="T60" fmla="*/ 186 w 307"/>
                  <a:gd name="T61" fmla="*/ 593 h 783"/>
                  <a:gd name="T62" fmla="*/ 188 w 307"/>
                  <a:gd name="T63" fmla="*/ 535 h 783"/>
                  <a:gd name="T64" fmla="*/ 186 w 307"/>
                  <a:gd name="T65" fmla="*/ 475 h 783"/>
                  <a:gd name="T66" fmla="*/ 177 w 307"/>
                  <a:gd name="T67" fmla="*/ 415 h 783"/>
                  <a:gd name="T68" fmla="*/ 163 w 307"/>
                  <a:gd name="T69" fmla="*/ 357 h 783"/>
                  <a:gd name="T70" fmla="*/ 144 w 307"/>
                  <a:gd name="T71" fmla="*/ 301 h 783"/>
                  <a:gd name="T72" fmla="*/ 119 w 307"/>
                  <a:gd name="T73" fmla="*/ 246 h 783"/>
                  <a:gd name="T74" fmla="*/ 90 w 307"/>
                  <a:gd name="T75" fmla="*/ 195 h 783"/>
                  <a:gd name="T76" fmla="*/ 55 w 307"/>
                  <a:gd name="T77" fmla="*/ 146 h 783"/>
                  <a:gd name="T78" fmla="*/ 16 w 307"/>
                  <a:gd name="T79" fmla="*/ 100 h 783"/>
                  <a:gd name="T80" fmla="*/ 6 w 307"/>
                  <a:gd name="T81" fmla="*/ 86 h 783"/>
                  <a:gd name="T82" fmla="*/ 1 w 307"/>
                  <a:gd name="T83" fmla="*/ 72 h 783"/>
                  <a:gd name="T84" fmla="*/ 0 w 307"/>
                  <a:gd name="T85" fmla="*/ 58 h 783"/>
                  <a:gd name="T86" fmla="*/ 2 w 307"/>
                  <a:gd name="T87" fmla="*/ 42 h 783"/>
                  <a:gd name="T88" fmla="*/ 9 w 307"/>
                  <a:gd name="T89" fmla="*/ 29 h 783"/>
                  <a:gd name="T90" fmla="*/ 18 w 307"/>
                  <a:gd name="T91" fmla="*/ 16 h 783"/>
                  <a:gd name="T92" fmla="*/ 31 w 307"/>
                  <a:gd name="T93" fmla="*/ 7 h 783"/>
                  <a:gd name="T94" fmla="*/ 45 w 307"/>
                  <a:gd name="T95" fmla="*/ 1 h 783"/>
                  <a:gd name="T96" fmla="*/ 60 w 307"/>
                  <a:gd name="T97" fmla="*/ 0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7" h="783">
                    <a:moveTo>
                      <a:pt x="60" y="0"/>
                    </a:moveTo>
                    <a:lnTo>
                      <a:pt x="76" y="3"/>
                    </a:lnTo>
                    <a:lnTo>
                      <a:pt x="89" y="9"/>
                    </a:lnTo>
                    <a:lnTo>
                      <a:pt x="101" y="19"/>
                    </a:lnTo>
                    <a:lnTo>
                      <a:pt x="143" y="67"/>
                    </a:lnTo>
                    <a:lnTo>
                      <a:pt x="181" y="118"/>
                    </a:lnTo>
                    <a:lnTo>
                      <a:pt x="214" y="171"/>
                    </a:lnTo>
                    <a:lnTo>
                      <a:pt x="241" y="228"/>
                    </a:lnTo>
                    <a:lnTo>
                      <a:pt x="265" y="286"/>
                    </a:lnTo>
                    <a:lnTo>
                      <a:pt x="283" y="347"/>
                    </a:lnTo>
                    <a:lnTo>
                      <a:pt x="297" y="409"/>
                    </a:lnTo>
                    <a:lnTo>
                      <a:pt x="304" y="472"/>
                    </a:lnTo>
                    <a:lnTo>
                      <a:pt x="307" y="535"/>
                    </a:lnTo>
                    <a:lnTo>
                      <a:pt x="304" y="604"/>
                    </a:lnTo>
                    <a:lnTo>
                      <a:pt x="294" y="672"/>
                    </a:lnTo>
                    <a:lnTo>
                      <a:pt x="279" y="740"/>
                    </a:lnTo>
                    <a:lnTo>
                      <a:pt x="272" y="754"/>
                    </a:lnTo>
                    <a:lnTo>
                      <a:pt x="263" y="766"/>
                    </a:lnTo>
                    <a:lnTo>
                      <a:pt x="251" y="775"/>
                    </a:lnTo>
                    <a:lnTo>
                      <a:pt x="237" y="781"/>
                    </a:lnTo>
                    <a:lnTo>
                      <a:pt x="222" y="783"/>
                    </a:lnTo>
                    <a:lnTo>
                      <a:pt x="214" y="783"/>
                    </a:lnTo>
                    <a:lnTo>
                      <a:pt x="206" y="781"/>
                    </a:lnTo>
                    <a:lnTo>
                      <a:pt x="192" y="774"/>
                    </a:lnTo>
                    <a:lnTo>
                      <a:pt x="180" y="765"/>
                    </a:lnTo>
                    <a:lnTo>
                      <a:pt x="171" y="753"/>
                    </a:lnTo>
                    <a:lnTo>
                      <a:pt x="165" y="739"/>
                    </a:lnTo>
                    <a:lnTo>
                      <a:pt x="163" y="723"/>
                    </a:lnTo>
                    <a:lnTo>
                      <a:pt x="165" y="708"/>
                    </a:lnTo>
                    <a:lnTo>
                      <a:pt x="178" y="652"/>
                    </a:lnTo>
                    <a:lnTo>
                      <a:pt x="186" y="593"/>
                    </a:lnTo>
                    <a:lnTo>
                      <a:pt x="188" y="535"/>
                    </a:lnTo>
                    <a:lnTo>
                      <a:pt x="186" y="475"/>
                    </a:lnTo>
                    <a:lnTo>
                      <a:pt x="177" y="415"/>
                    </a:lnTo>
                    <a:lnTo>
                      <a:pt x="163" y="357"/>
                    </a:lnTo>
                    <a:lnTo>
                      <a:pt x="144" y="301"/>
                    </a:lnTo>
                    <a:lnTo>
                      <a:pt x="119" y="246"/>
                    </a:lnTo>
                    <a:lnTo>
                      <a:pt x="90" y="195"/>
                    </a:lnTo>
                    <a:lnTo>
                      <a:pt x="55" y="146"/>
                    </a:lnTo>
                    <a:lnTo>
                      <a:pt x="16" y="100"/>
                    </a:lnTo>
                    <a:lnTo>
                      <a:pt x="6" y="86"/>
                    </a:lnTo>
                    <a:lnTo>
                      <a:pt x="1" y="72"/>
                    </a:lnTo>
                    <a:lnTo>
                      <a:pt x="0" y="58"/>
                    </a:lnTo>
                    <a:lnTo>
                      <a:pt x="2" y="42"/>
                    </a:lnTo>
                    <a:lnTo>
                      <a:pt x="9" y="29"/>
                    </a:lnTo>
                    <a:lnTo>
                      <a:pt x="18" y="16"/>
                    </a:lnTo>
                    <a:lnTo>
                      <a:pt x="31" y="7"/>
                    </a:lnTo>
                    <a:lnTo>
                      <a:pt x="45" y="1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74257F6-C655-4389-B038-0369CAE6D4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87" y="2222"/>
                <a:ext cx="226" cy="250"/>
              </a:xfrm>
              <a:custGeom>
                <a:avLst/>
                <a:gdLst>
                  <a:gd name="T0" fmla="*/ 612 w 1352"/>
                  <a:gd name="T1" fmla="*/ 168 h 1504"/>
                  <a:gd name="T2" fmla="*/ 580 w 1352"/>
                  <a:gd name="T3" fmla="*/ 315 h 1504"/>
                  <a:gd name="T4" fmla="*/ 359 w 1352"/>
                  <a:gd name="T5" fmla="*/ 440 h 1504"/>
                  <a:gd name="T6" fmla="*/ 219 w 1352"/>
                  <a:gd name="T7" fmla="*/ 410 h 1504"/>
                  <a:gd name="T8" fmla="*/ 127 w 1352"/>
                  <a:gd name="T9" fmla="*/ 435 h 1504"/>
                  <a:gd name="T10" fmla="*/ 151 w 1352"/>
                  <a:gd name="T11" fmla="*/ 526 h 1504"/>
                  <a:gd name="T12" fmla="*/ 247 w 1352"/>
                  <a:gd name="T13" fmla="*/ 633 h 1504"/>
                  <a:gd name="T14" fmla="*/ 247 w 1352"/>
                  <a:gd name="T15" fmla="*/ 871 h 1504"/>
                  <a:gd name="T16" fmla="*/ 151 w 1352"/>
                  <a:gd name="T17" fmla="*/ 978 h 1504"/>
                  <a:gd name="T18" fmla="*/ 127 w 1352"/>
                  <a:gd name="T19" fmla="*/ 1069 h 1504"/>
                  <a:gd name="T20" fmla="*/ 219 w 1352"/>
                  <a:gd name="T21" fmla="*/ 1094 h 1504"/>
                  <a:gd name="T22" fmla="*/ 359 w 1352"/>
                  <a:gd name="T23" fmla="*/ 1064 h 1504"/>
                  <a:gd name="T24" fmla="*/ 580 w 1352"/>
                  <a:gd name="T25" fmla="*/ 1188 h 1504"/>
                  <a:gd name="T26" fmla="*/ 612 w 1352"/>
                  <a:gd name="T27" fmla="*/ 1336 h 1504"/>
                  <a:gd name="T28" fmla="*/ 693 w 1352"/>
                  <a:gd name="T29" fmla="*/ 1384 h 1504"/>
                  <a:gd name="T30" fmla="*/ 743 w 1352"/>
                  <a:gd name="T31" fmla="*/ 1239 h 1504"/>
                  <a:gd name="T32" fmla="*/ 833 w 1352"/>
                  <a:gd name="T33" fmla="*/ 1167 h 1504"/>
                  <a:gd name="T34" fmla="*/ 1020 w 1352"/>
                  <a:gd name="T35" fmla="*/ 1048 h 1504"/>
                  <a:gd name="T36" fmla="*/ 1167 w 1352"/>
                  <a:gd name="T37" fmla="*/ 1102 h 1504"/>
                  <a:gd name="T38" fmla="*/ 1234 w 1352"/>
                  <a:gd name="T39" fmla="*/ 1035 h 1504"/>
                  <a:gd name="T40" fmla="*/ 1119 w 1352"/>
                  <a:gd name="T41" fmla="*/ 928 h 1504"/>
                  <a:gd name="T42" fmla="*/ 1119 w 1352"/>
                  <a:gd name="T43" fmla="*/ 791 h 1504"/>
                  <a:gd name="T44" fmla="*/ 1104 w 1352"/>
                  <a:gd name="T45" fmla="*/ 602 h 1504"/>
                  <a:gd name="T46" fmla="*/ 1225 w 1352"/>
                  <a:gd name="T47" fmla="*/ 502 h 1504"/>
                  <a:gd name="T48" fmla="*/ 1200 w 1352"/>
                  <a:gd name="T49" fmla="*/ 410 h 1504"/>
                  <a:gd name="T50" fmla="*/ 1050 w 1352"/>
                  <a:gd name="T51" fmla="*/ 456 h 1504"/>
                  <a:gd name="T52" fmla="*/ 918 w 1352"/>
                  <a:gd name="T53" fmla="*/ 379 h 1504"/>
                  <a:gd name="T54" fmla="*/ 751 w 1352"/>
                  <a:gd name="T55" fmla="*/ 295 h 1504"/>
                  <a:gd name="T56" fmla="*/ 723 w 1352"/>
                  <a:gd name="T57" fmla="*/ 138 h 1504"/>
                  <a:gd name="T58" fmla="*/ 741 w 1352"/>
                  <a:gd name="T59" fmla="*/ 12 h 1504"/>
                  <a:gd name="T60" fmla="*/ 858 w 1352"/>
                  <a:gd name="T61" fmla="*/ 152 h 1504"/>
                  <a:gd name="T62" fmla="*/ 1044 w 1352"/>
                  <a:gd name="T63" fmla="*/ 325 h 1504"/>
                  <a:gd name="T64" fmla="*/ 1215 w 1352"/>
                  <a:gd name="T65" fmla="*/ 290 h 1504"/>
                  <a:gd name="T66" fmla="*/ 1340 w 1352"/>
                  <a:gd name="T67" fmla="*/ 403 h 1504"/>
                  <a:gd name="T68" fmla="*/ 1322 w 1352"/>
                  <a:gd name="T69" fmla="*/ 568 h 1504"/>
                  <a:gd name="T70" fmla="*/ 1238 w 1352"/>
                  <a:gd name="T71" fmla="*/ 751 h 1504"/>
                  <a:gd name="T72" fmla="*/ 1322 w 1352"/>
                  <a:gd name="T73" fmla="*/ 936 h 1504"/>
                  <a:gd name="T74" fmla="*/ 1340 w 1352"/>
                  <a:gd name="T75" fmla="*/ 1101 h 1504"/>
                  <a:gd name="T76" fmla="*/ 1215 w 1352"/>
                  <a:gd name="T77" fmla="*/ 1214 h 1504"/>
                  <a:gd name="T78" fmla="*/ 1044 w 1352"/>
                  <a:gd name="T79" fmla="*/ 1177 h 1504"/>
                  <a:gd name="T80" fmla="*/ 858 w 1352"/>
                  <a:gd name="T81" fmla="*/ 1352 h 1504"/>
                  <a:gd name="T82" fmla="*/ 741 w 1352"/>
                  <a:gd name="T83" fmla="*/ 1492 h 1504"/>
                  <a:gd name="T84" fmla="*/ 556 w 1352"/>
                  <a:gd name="T85" fmla="*/ 1460 h 1504"/>
                  <a:gd name="T86" fmla="*/ 491 w 1352"/>
                  <a:gd name="T87" fmla="*/ 1283 h 1504"/>
                  <a:gd name="T88" fmla="*/ 251 w 1352"/>
                  <a:gd name="T89" fmla="*/ 1208 h 1504"/>
                  <a:gd name="T90" fmla="*/ 85 w 1352"/>
                  <a:gd name="T91" fmla="*/ 1191 h 1504"/>
                  <a:gd name="T92" fmla="*/ 0 w 1352"/>
                  <a:gd name="T93" fmla="*/ 1044 h 1504"/>
                  <a:gd name="T94" fmla="*/ 68 w 1352"/>
                  <a:gd name="T95" fmla="*/ 893 h 1504"/>
                  <a:gd name="T96" fmla="*/ 123 w 1352"/>
                  <a:gd name="T97" fmla="*/ 647 h 1504"/>
                  <a:gd name="T98" fmla="*/ 6 w 1352"/>
                  <a:gd name="T99" fmla="*/ 516 h 1504"/>
                  <a:gd name="T100" fmla="*/ 41 w 1352"/>
                  <a:gd name="T101" fmla="*/ 352 h 1504"/>
                  <a:gd name="T102" fmla="*/ 194 w 1352"/>
                  <a:gd name="T103" fmla="*/ 283 h 1504"/>
                  <a:gd name="T104" fmla="*/ 394 w 1352"/>
                  <a:gd name="T105" fmla="*/ 265 h 1504"/>
                  <a:gd name="T106" fmla="*/ 517 w 1352"/>
                  <a:gd name="T107" fmla="*/ 91 h 1504"/>
                  <a:gd name="T108" fmla="*/ 676 w 1352"/>
                  <a:gd name="T109" fmla="*/ 0 h 1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352" h="1504">
                    <a:moveTo>
                      <a:pt x="676" y="118"/>
                    </a:moveTo>
                    <a:lnTo>
                      <a:pt x="658" y="120"/>
                    </a:lnTo>
                    <a:lnTo>
                      <a:pt x="643" y="127"/>
                    </a:lnTo>
                    <a:lnTo>
                      <a:pt x="628" y="138"/>
                    </a:lnTo>
                    <a:lnTo>
                      <a:pt x="618" y="151"/>
                    </a:lnTo>
                    <a:lnTo>
                      <a:pt x="612" y="168"/>
                    </a:lnTo>
                    <a:lnTo>
                      <a:pt x="609" y="185"/>
                    </a:lnTo>
                    <a:lnTo>
                      <a:pt x="609" y="265"/>
                    </a:lnTo>
                    <a:lnTo>
                      <a:pt x="607" y="280"/>
                    </a:lnTo>
                    <a:lnTo>
                      <a:pt x="601" y="295"/>
                    </a:lnTo>
                    <a:lnTo>
                      <a:pt x="592" y="307"/>
                    </a:lnTo>
                    <a:lnTo>
                      <a:pt x="580" y="315"/>
                    </a:lnTo>
                    <a:lnTo>
                      <a:pt x="564" y="322"/>
                    </a:lnTo>
                    <a:lnTo>
                      <a:pt x="519" y="336"/>
                    </a:lnTo>
                    <a:lnTo>
                      <a:pt x="475" y="355"/>
                    </a:lnTo>
                    <a:lnTo>
                      <a:pt x="433" y="379"/>
                    </a:lnTo>
                    <a:lnTo>
                      <a:pt x="394" y="408"/>
                    </a:lnTo>
                    <a:lnTo>
                      <a:pt x="359" y="440"/>
                    </a:lnTo>
                    <a:lnTo>
                      <a:pt x="346" y="450"/>
                    </a:lnTo>
                    <a:lnTo>
                      <a:pt x="332" y="456"/>
                    </a:lnTo>
                    <a:lnTo>
                      <a:pt x="317" y="458"/>
                    </a:lnTo>
                    <a:lnTo>
                      <a:pt x="302" y="456"/>
                    </a:lnTo>
                    <a:lnTo>
                      <a:pt x="287" y="450"/>
                    </a:lnTo>
                    <a:lnTo>
                      <a:pt x="219" y="410"/>
                    </a:lnTo>
                    <a:lnTo>
                      <a:pt x="202" y="404"/>
                    </a:lnTo>
                    <a:lnTo>
                      <a:pt x="185" y="402"/>
                    </a:lnTo>
                    <a:lnTo>
                      <a:pt x="168" y="404"/>
                    </a:lnTo>
                    <a:lnTo>
                      <a:pt x="151" y="410"/>
                    </a:lnTo>
                    <a:lnTo>
                      <a:pt x="137" y="421"/>
                    </a:lnTo>
                    <a:lnTo>
                      <a:pt x="127" y="435"/>
                    </a:lnTo>
                    <a:lnTo>
                      <a:pt x="121" y="451"/>
                    </a:lnTo>
                    <a:lnTo>
                      <a:pt x="118" y="469"/>
                    </a:lnTo>
                    <a:lnTo>
                      <a:pt x="121" y="485"/>
                    </a:lnTo>
                    <a:lnTo>
                      <a:pt x="127" y="502"/>
                    </a:lnTo>
                    <a:lnTo>
                      <a:pt x="137" y="515"/>
                    </a:lnTo>
                    <a:lnTo>
                      <a:pt x="151" y="526"/>
                    </a:lnTo>
                    <a:lnTo>
                      <a:pt x="220" y="566"/>
                    </a:lnTo>
                    <a:lnTo>
                      <a:pt x="233" y="576"/>
                    </a:lnTo>
                    <a:lnTo>
                      <a:pt x="242" y="588"/>
                    </a:lnTo>
                    <a:lnTo>
                      <a:pt x="247" y="602"/>
                    </a:lnTo>
                    <a:lnTo>
                      <a:pt x="250" y="618"/>
                    </a:lnTo>
                    <a:lnTo>
                      <a:pt x="247" y="633"/>
                    </a:lnTo>
                    <a:lnTo>
                      <a:pt x="239" y="673"/>
                    </a:lnTo>
                    <a:lnTo>
                      <a:pt x="233" y="713"/>
                    </a:lnTo>
                    <a:lnTo>
                      <a:pt x="231" y="751"/>
                    </a:lnTo>
                    <a:lnTo>
                      <a:pt x="233" y="791"/>
                    </a:lnTo>
                    <a:lnTo>
                      <a:pt x="239" y="831"/>
                    </a:lnTo>
                    <a:lnTo>
                      <a:pt x="247" y="871"/>
                    </a:lnTo>
                    <a:lnTo>
                      <a:pt x="250" y="886"/>
                    </a:lnTo>
                    <a:lnTo>
                      <a:pt x="247" y="901"/>
                    </a:lnTo>
                    <a:lnTo>
                      <a:pt x="242" y="916"/>
                    </a:lnTo>
                    <a:lnTo>
                      <a:pt x="233" y="928"/>
                    </a:lnTo>
                    <a:lnTo>
                      <a:pt x="220" y="938"/>
                    </a:lnTo>
                    <a:lnTo>
                      <a:pt x="151" y="978"/>
                    </a:lnTo>
                    <a:lnTo>
                      <a:pt x="137" y="989"/>
                    </a:lnTo>
                    <a:lnTo>
                      <a:pt x="127" y="1002"/>
                    </a:lnTo>
                    <a:lnTo>
                      <a:pt x="121" y="1018"/>
                    </a:lnTo>
                    <a:lnTo>
                      <a:pt x="118" y="1035"/>
                    </a:lnTo>
                    <a:lnTo>
                      <a:pt x="121" y="1053"/>
                    </a:lnTo>
                    <a:lnTo>
                      <a:pt x="127" y="1069"/>
                    </a:lnTo>
                    <a:lnTo>
                      <a:pt x="138" y="1082"/>
                    </a:lnTo>
                    <a:lnTo>
                      <a:pt x="151" y="1094"/>
                    </a:lnTo>
                    <a:lnTo>
                      <a:pt x="168" y="1100"/>
                    </a:lnTo>
                    <a:lnTo>
                      <a:pt x="185" y="1102"/>
                    </a:lnTo>
                    <a:lnTo>
                      <a:pt x="202" y="1100"/>
                    </a:lnTo>
                    <a:lnTo>
                      <a:pt x="219" y="1094"/>
                    </a:lnTo>
                    <a:lnTo>
                      <a:pt x="287" y="1054"/>
                    </a:lnTo>
                    <a:lnTo>
                      <a:pt x="302" y="1048"/>
                    </a:lnTo>
                    <a:lnTo>
                      <a:pt x="317" y="1046"/>
                    </a:lnTo>
                    <a:lnTo>
                      <a:pt x="331" y="1048"/>
                    </a:lnTo>
                    <a:lnTo>
                      <a:pt x="346" y="1054"/>
                    </a:lnTo>
                    <a:lnTo>
                      <a:pt x="359" y="1064"/>
                    </a:lnTo>
                    <a:lnTo>
                      <a:pt x="394" y="1096"/>
                    </a:lnTo>
                    <a:lnTo>
                      <a:pt x="433" y="1124"/>
                    </a:lnTo>
                    <a:lnTo>
                      <a:pt x="475" y="1149"/>
                    </a:lnTo>
                    <a:lnTo>
                      <a:pt x="519" y="1167"/>
                    </a:lnTo>
                    <a:lnTo>
                      <a:pt x="564" y="1182"/>
                    </a:lnTo>
                    <a:lnTo>
                      <a:pt x="580" y="1188"/>
                    </a:lnTo>
                    <a:lnTo>
                      <a:pt x="592" y="1197"/>
                    </a:lnTo>
                    <a:lnTo>
                      <a:pt x="601" y="1209"/>
                    </a:lnTo>
                    <a:lnTo>
                      <a:pt x="607" y="1224"/>
                    </a:lnTo>
                    <a:lnTo>
                      <a:pt x="609" y="1239"/>
                    </a:lnTo>
                    <a:lnTo>
                      <a:pt x="609" y="1319"/>
                    </a:lnTo>
                    <a:lnTo>
                      <a:pt x="612" y="1336"/>
                    </a:lnTo>
                    <a:lnTo>
                      <a:pt x="618" y="1353"/>
                    </a:lnTo>
                    <a:lnTo>
                      <a:pt x="628" y="1366"/>
                    </a:lnTo>
                    <a:lnTo>
                      <a:pt x="643" y="1377"/>
                    </a:lnTo>
                    <a:lnTo>
                      <a:pt x="658" y="1384"/>
                    </a:lnTo>
                    <a:lnTo>
                      <a:pt x="676" y="1386"/>
                    </a:lnTo>
                    <a:lnTo>
                      <a:pt x="693" y="1384"/>
                    </a:lnTo>
                    <a:lnTo>
                      <a:pt x="710" y="1377"/>
                    </a:lnTo>
                    <a:lnTo>
                      <a:pt x="723" y="1366"/>
                    </a:lnTo>
                    <a:lnTo>
                      <a:pt x="734" y="1353"/>
                    </a:lnTo>
                    <a:lnTo>
                      <a:pt x="741" y="1336"/>
                    </a:lnTo>
                    <a:lnTo>
                      <a:pt x="743" y="1319"/>
                    </a:lnTo>
                    <a:lnTo>
                      <a:pt x="743" y="1239"/>
                    </a:lnTo>
                    <a:lnTo>
                      <a:pt x="745" y="1224"/>
                    </a:lnTo>
                    <a:lnTo>
                      <a:pt x="751" y="1209"/>
                    </a:lnTo>
                    <a:lnTo>
                      <a:pt x="761" y="1197"/>
                    </a:lnTo>
                    <a:lnTo>
                      <a:pt x="773" y="1188"/>
                    </a:lnTo>
                    <a:lnTo>
                      <a:pt x="787" y="1182"/>
                    </a:lnTo>
                    <a:lnTo>
                      <a:pt x="833" y="1167"/>
                    </a:lnTo>
                    <a:lnTo>
                      <a:pt x="878" y="1149"/>
                    </a:lnTo>
                    <a:lnTo>
                      <a:pt x="918" y="1124"/>
                    </a:lnTo>
                    <a:lnTo>
                      <a:pt x="958" y="1096"/>
                    </a:lnTo>
                    <a:lnTo>
                      <a:pt x="993" y="1064"/>
                    </a:lnTo>
                    <a:lnTo>
                      <a:pt x="1006" y="1054"/>
                    </a:lnTo>
                    <a:lnTo>
                      <a:pt x="1020" y="1048"/>
                    </a:lnTo>
                    <a:lnTo>
                      <a:pt x="1035" y="1046"/>
                    </a:lnTo>
                    <a:lnTo>
                      <a:pt x="1050" y="1048"/>
                    </a:lnTo>
                    <a:lnTo>
                      <a:pt x="1065" y="1054"/>
                    </a:lnTo>
                    <a:lnTo>
                      <a:pt x="1134" y="1094"/>
                    </a:lnTo>
                    <a:lnTo>
                      <a:pt x="1150" y="1100"/>
                    </a:lnTo>
                    <a:lnTo>
                      <a:pt x="1167" y="1102"/>
                    </a:lnTo>
                    <a:lnTo>
                      <a:pt x="1184" y="1100"/>
                    </a:lnTo>
                    <a:lnTo>
                      <a:pt x="1200" y="1094"/>
                    </a:lnTo>
                    <a:lnTo>
                      <a:pt x="1214" y="1082"/>
                    </a:lnTo>
                    <a:lnTo>
                      <a:pt x="1225" y="1069"/>
                    </a:lnTo>
                    <a:lnTo>
                      <a:pt x="1232" y="1053"/>
                    </a:lnTo>
                    <a:lnTo>
                      <a:pt x="1234" y="1035"/>
                    </a:lnTo>
                    <a:lnTo>
                      <a:pt x="1232" y="1018"/>
                    </a:lnTo>
                    <a:lnTo>
                      <a:pt x="1225" y="1002"/>
                    </a:lnTo>
                    <a:lnTo>
                      <a:pt x="1214" y="989"/>
                    </a:lnTo>
                    <a:lnTo>
                      <a:pt x="1200" y="978"/>
                    </a:lnTo>
                    <a:lnTo>
                      <a:pt x="1131" y="938"/>
                    </a:lnTo>
                    <a:lnTo>
                      <a:pt x="1119" y="928"/>
                    </a:lnTo>
                    <a:lnTo>
                      <a:pt x="1109" y="916"/>
                    </a:lnTo>
                    <a:lnTo>
                      <a:pt x="1104" y="901"/>
                    </a:lnTo>
                    <a:lnTo>
                      <a:pt x="1102" y="886"/>
                    </a:lnTo>
                    <a:lnTo>
                      <a:pt x="1104" y="871"/>
                    </a:lnTo>
                    <a:lnTo>
                      <a:pt x="1114" y="831"/>
                    </a:lnTo>
                    <a:lnTo>
                      <a:pt x="1119" y="791"/>
                    </a:lnTo>
                    <a:lnTo>
                      <a:pt x="1120" y="751"/>
                    </a:lnTo>
                    <a:lnTo>
                      <a:pt x="1119" y="713"/>
                    </a:lnTo>
                    <a:lnTo>
                      <a:pt x="1114" y="673"/>
                    </a:lnTo>
                    <a:lnTo>
                      <a:pt x="1104" y="633"/>
                    </a:lnTo>
                    <a:lnTo>
                      <a:pt x="1102" y="618"/>
                    </a:lnTo>
                    <a:lnTo>
                      <a:pt x="1104" y="602"/>
                    </a:lnTo>
                    <a:lnTo>
                      <a:pt x="1109" y="588"/>
                    </a:lnTo>
                    <a:lnTo>
                      <a:pt x="1119" y="576"/>
                    </a:lnTo>
                    <a:lnTo>
                      <a:pt x="1131" y="566"/>
                    </a:lnTo>
                    <a:lnTo>
                      <a:pt x="1200" y="526"/>
                    </a:lnTo>
                    <a:lnTo>
                      <a:pt x="1214" y="515"/>
                    </a:lnTo>
                    <a:lnTo>
                      <a:pt x="1225" y="502"/>
                    </a:lnTo>
                    <a:lnTo>
                      <a:pt x="1232" y="485"/>
                    </a:lnTo>
                    <a:lnTo>
                      <a:pt x="1234" y="469"/>
                    </a:lnTo>
                    <a:lnTo>
                      <a:pt x="1232" y="451"/>
                    </a:lnTo>
                    <a:lnTo>
                      <a:pt x="1225" y="435"/>
                    </a:lnTo>
                    <a:lnTo>
                      <a:pt x="1214" y="420"/>
                    </a:lnTo>
                    <a:lnTo>
                      <a:pt x="1200" y="410"/>
                    </a:lnTo>
                    <a:lnTo>
                      <a:pt x="1184" y="404"/>
                    </a:lnTo>
                    <a:lnTo>
                      <a:pt x="1167" y="402"/>
                    </a:lnTo>
                    <a:lnTo>
                      <a:pt x="1150" y="404"/>
                    </a:lnTo>
                    <a:lnTo>
                      <a:pt x="1134" y="410"/>
                    </a:lnTo>
                    <a:lnTo>
                      <a:pt x="1065" y="450"/>
                    </a:lnTo>
                    <a:lnTo>
                      <a:pt x="1050" y="456"/>
                    </a:lnTo>
                    <a:lnTo>
                      <a:pt x="1035" y="458"/>
                    </a:lnTo>
                    <a:lnTo>
                      <a:pt x="1020" y="456"/>
                    </a:lnTo>
                    <a:lnTo>
                      <a:pt x="1006" y="450"/>
                    </a:lnTo>
                    <a:lnTo>
                      <a:pt x="993" y="440"/>
                    </a:lnTo>
                    <a:lnTo>
                      <a:pt x="958" y="408"/>
                    </a:lnTo>
                    <a:lnTo>
                      <a:pt x="918" y="379"/>
                    </a:lnTo>
                    <a:lnTo>
                      <a:pt x="878" y="355"/>
                    </a:lnTo>
                    <a:lnTo>
                      <a:pt x="833" y="336"/>
                    </a:lnTo>
                    <a:lnTo>
                      <a:pt x="787" y="322"/>
                    </a:lnTo>
                    <a:lnTo>
                      <a:pt x="773" y="315"/>
                    </a:lnTo>
                    <a:lnTo>
                      <a:pt x="761" y="307"/>
                    </a:lnTo>
                    <a:lnTo>
                      <a:pt x="751" y="295"/>
                    </a:lnTo>
                    <a:lnTo>
                      <a:pt x="745" y="280"/>
                    </a:lnTo>
                    <a:lnTo>
                      <a:pt x="743" y="265"/>
                    </a:lnTo>
                    <a:lnTo>
                      <a:pt x="743" y="185"/>
                    </a:lnTo>
                    <a:lnTo>
                      <a:pt x="741" y="168"/>
                    </a:lnTo>
                    <a:lnTo>
                      <a:pt x="734" y="151"/>
                    </a:lnTo>
                    <a:lnTo>
                      <a:pt x="723" y="138"/>
                    </a:lnTo>
                    <a:lnTo>
                      <a:pt x="710" y="127"/>
                    </a:lnTo>
                    <a:lnTo>
                      <a:pt x="693" y="120"/>
                    </a:lnTo>
                    <a:lnTo>
                      <a:pt x="676" y="118"/>
                    </a:lnTo>
                    <a:close/>
                    <a:moveTo>
                      <a:pt x="676" y="0"/>
                    </a:moveTo>
                    <a:lnTo>
                      <a:pt x="709" y="3"/>
                    </a:lnTo>
                    <a:lnTo>
                      <a:pt x="741" y="12"/>
                    </a:lnTo>
                    <a:lnTo>
                      <a:pt x="769" y="25"/>
                    </a:lnTo>
                    <a:lnTo>
                      <a:pt x="795" y="44"/>
                    </a:lnTo>
                    <a:lnTo>
                      <a:pt x="817" y="66"/>
                    </a:lnTo>
                    <a:lnTo>
                      <a:pt x="836" y="91"/>
                    </a:lnTo>
                    <a:lnTo>
                      <a:pt x="849" y="120"/>
                    </a:lnTo>
                    <a:lnTo>
                      <a:pt x="858" y="152"/>
                    </a:lnTo>
                    <a:lnTo>
                      <a:pt x="861" y="185"/>
                    </a:lnTo>
                    <a:lnTo>
                      <a:pt x="861" y="221"/>
                    </a:lnTo>
                    <a:lnTo>
                      <a:pt x="911" y="240"/>
                    </a:lnTo>
                    <a:lnTo>
                      <a:pt x="957" y="265"/>
                    </a:lnTo>
                    <a:lnTo>
                      <a:pt x="1002" y="293"/>
                    </a:lnTo>
                    <a:lnTo>
                      <a:pt x="1044" y="325"/>
                    </a:lnTo>
                    <a:lnTo>
                      <a:pt x="1074" y="308"/>
                    </a:lnTo>
                    <a:lnTo>
                      <a:pt x="1102" y="296"/>
                    </a:lnTo>
                    <a:lnTo>
                      <a:pt x="1129" y="287"/>
                    </a:lnTo>
                    <a:lnTo>
                      <a:pt x="1158" y="283"/>
                    </a:lnTo>
                    <a:lnTo>
                      <a:pt x="1187" y="285"/>
                    </a:lnTo>
                    <a:lnTo>
                      <a:pt x="1215" y="290"/>
                    </a:lnTo>
                    <a:lnTo>
                      <a:pt x="1242" y="299"/>
                    </a:lnTo>
                    <a:lnTo>
                      <a:pt x="1267" y="312"/>
                    </a:lnTo>
                    <a:lnTo>
                      <a:pt x="1289" y="330"/>
                    </a:lnTo>
                    <a:lnTo>
                      <a:pt x="1310" y="351"/>
                    </a:lnTo>
                    <a:lnTo>
                      <a:pt x="1327" y="376"/>
                    </a:lnTo>
                    <a:lnTo>
                      <a:pt x="1340" y="403"/>
                    </a:lnTo>
                    <a:lnTo>
                      <a:pt x="1348" y="431"/>
                    </a:lnTo>
                    <a:lnTo>
                      <a:pt x="1352" y="460"/>
                    </a:lnTo>
                    <a:lnTo>
                      <a:pt x="1351" y="489"/>
                    </a:lnTo>
                    <a:lnTo>
                      <a:pt x="1346" y="516"/>
                    </a:lnTo>
                    <a:lnTo>
                      <a:pt x="1336" y="543"/>
                    </a:lnTo>
                    <a:lnTo>
                      <a:pt x="1322" y="568"/>
                    </a:lnTo>
                    <a:lnTo>
                      <a:pt x="1306" y="591"/>
                    </a:lnTo>
                    <a:lnTo>
                      <a:pt x="1284" y="611"/>
                    </a:lnTo>
                    <a:lnTo>
                      <a:pt x="1259" y="629"/>
                    </a:lnTo>
                    <a:lnTo>
                      <a:pt x="1229" y="647"/>
                    </a:lnTo>
                    <a:lnTo>
                      <a:pt x="1236" y="700"/>
                    </a:lnTo>
                    <a:lnTo>
                      <a:pt x="1238" y="751"/>
                    </a:lnTo>
                    <a:lnTo>
                      <a:pt x="1236" y="804"/>
                    </a:lnTo>
                    <a:lnTo>
                      <a:pt x="1229" y="857"/>
                    </a:lnTo>
                    <a:lnTo>
                      <a:pt x="1259" y="875"/>
                    </a:lnTo>
                    <a:lnTo>
                      <a:pt x="1284" y="893"/>
                    </a:lnTo>
                    <a:lnTo>
                      <a:pt x="1306" y="913"/>
                    </a:lnTo>
                    <a:lnTo>
                      <a:pt x="1322" y="936"/>
                    </a:lnTo>
                    <a:lnTo>
                      <a:pt x="1336" y="961"/>
                    </a:lnTo>
                    <a:lnTo>
                      <a:pt x="1346" y="988"/>
                    </a:lnTo>
                    <a:lnTo>
                      <a:pt x="1351" y="1015"/>
                    </a:lnTo>
                    <a:lnTo>
                      <a:pt x="1352" y="1044"/>
                    </a:lnTo>
                    <a:lnTo>
                      <a:pt x="1348" y="1073"/>
                    </a:lnTo>
                    <a:lnTo>
                      <a:pt x="1340" y="1101"/>
                    </a:lnTo>
                    <a:lnTo>
                      <a:pt x="1327" y="1128"/>
                    </a:lnTo>
                    <a:lnTo>
                      <a:pt x="1310" y="1153"/>
                    </a:lnTo>
                    <a:lnTo>
                      <a:pt x="1289" y="1174"/>
                    </a:lnTo>
                    <a:lnTo>
                      <a:pt x="1267" y="1191"/>
                    </a:lnTo>
                    <a:lnTo>
                      <a:pt x="1242" y="1205"/>
                    </a:lnTo>
                    <a:lnTo>
                      <a:pt x="1215" y="1214"/>
                    </a:lnTo>
                    <a:lnTo>
                      <a:pt x="1187" y="1219"/>
                    </a:lnTo>
                    <a:lnTo>
                      <a:pt x="1158" y="1220"/>
                    </a:lnTo>
                    <a:lnTo>
                      <a:pt x="1129" y="1217"/>
                    </a:lnTo>
                    <a:lnTo>
                      <a:pt x="1102" y="1208"/>
                    </a:lnTo>
                    <a:lnTo>
                      <a:pt x="1074" y="1196"/>
                    </a:lnTo>
                    <a:lnTo>
                      <a:pt x="1044" y="1177"/>
                    </a:lnTo>
                    <a:lnTo>
                      <a:pt x="1002" y="1211"/>
                    </a:lnTo>
                    <a:lnTo>
                      <a:pt x="957" y="1239"/>
                    </a:lnTo>
                    <a:lnTo>
                      <a:pt x="911" y="1263"/>
                    </a:lnTo>
                    <a:lnTo>
                      <a:pt x="861" y="1283"/>
                    </a:lnTo>
                    <a:lnTo>
                      <a:pt x="861" y="1319"/>
                    </a:lnTo>
                    <a:lnTo>
                      <a:pt x="858" y="1352"/>
                    </a:lnTo>
                    <a:lnTo>
                      <a:pt x="849" y="1384"/>
                    </a:lnTo>
                    <a:lnTo>
                      <a:pt x="836" y="1412"/>
                    </a:lnTo>
                    <a:lnTo>
                      <a:pt x="817" y="1438"/>
                    </a:lnTo>
                    <a:lnTo>
                      <a:pt x="795" y="1460"/>
                    </a:lnTo>
                    <a:lnTo>
                      <a:pt x="769" y="1479"/>
                    </a:lnTo>
                    <a:lnTo>
                      <a:pt x="741" y="1492"/>
                    </a:lnTo>
                    <a:lnTo>
                      <a:pt x="709" y="1501"/>
                    </a:lnTo>
                    <a:lnTo>
                      <a:pt x="676" y="1504"/>
                    </a:lnTo>
                    <a:lnTo>
                      <a:pt x="643" y="1501"/>
                    </a:lnTo>
                    <a:lnTo>
                      <a:pt x="612" y="1492"/>
                    </a:lnTo>
                    <a:lnTo>
                      <a:pt x="583" y="1479"/>
                    </a:lnTo>
                    <a:lnTo>
                      <a:pt x="556" y="1460"/>
                    </a:lnTo>
                    <a:lnTo>
                      <a:pt x="534" y="1438"/>
                    </a:lnTo>
                    <a:lnTo>
                      <a:pt x="517" y="1412"/>
                    </a:lnTo>
                    <a:lnTo>
                      <a:pt x="502" y="1384"/>
                    </a:lnTo>
                    <a:lnTo>
                      <a:pt x="494" y="1352"/>
                    </a:lnTo>
                    <a:lnTo>
                      <a:pt x="491" y="1319"/>
                    </a:lnTo>
                    <a:lnTo>
                      <a:pt x="491" y="1283"/>
                    </a:lnTo>
                    <a:lnTo>
                      <a:pt x="442" y="1263"/>
                    </a:lnTo>
                    <a:lnTo>
                      <a:pt x="394" y="1239"/>
                    </a:lnTo>
                    <a:lnTo>
                      <a:pt x="350" y="1211"/>
                    </a:lnTo>
                    <a:lnTo>
                      <a:pt x="308" y="1177"/>
                    </a:lnTo>
                    <a:lnTo>
                      <a:pt x="277" y="1196"/>
                    </a:lnTo>
                    <a:lnTo>
                      <a:pt x="251" y="1208"/>
                    </a:lnTo>
                    <a:lnTo>
                      <a:pt x="222" y="1217"/>
                    </a:lnTo>
                    <a:lnTo>
                      <a:pt x="193" y="1220"/>
                    </a:lnTo>
                    <a:lnTo>
                      <a:pt x="165" y="1219"/>
                    </a:lnTo>
                    <a:lnTo>
                      <a:pt x="137" y="1214"/>
                    </a:lnTo>
                    <a:lnTo>
                      <a:pt x="111" y="1205"/>
                    </a:lnTo>
                    <a:lnTo>
                      <a:pt x="85" y="1191"/>
                    </a:lnTo>
                    <a:lnTo>
                      <a:pt x="62" y="1174"/>
                    </a:lnTo>
                    <a:lnTo>
                      <a:pt x="42" y="1153"/>
                    </a:lnTo>
                    <a:lnTo>
                      <a:pt x="24" y="1128"/>
                    </a:lnTo>
                    <a:lnTo>
                      <a:pt x="11" y="1101"/>
                    </a:lnTo>
                    <a:lnTo>
                      <a:pt x="4" y="1073"/>
                    </a:lnTo>
                    <a:lnTo>
                      <a:pt x="0" y="1044"/>
                    </a:lnTo>
                    <a:lnTo>
                      <a:pt x="1" y="1015"/>
                    </a:lnTo>
                    <a:lnTo>
                      <a:pt x="6" y="988"/>
                    </a:lnTo>
                    <a:lnTo>
                      <a:pt x="16" y="961"/>
                    </a:lnTo>
                    <a:lnTo>
                      <a:pt x="29" y="936"/>
                    </a:lnTo>
                    <a:lnTo>
                      <a:pt x="47" y="913"/>
                    </a:lnTo>
                    <a:lnTo>
                      <a:pt x="68" y="893"/>
                    </a:lnTo>
                    <a:lnTo>
                      <a:pt x="93" y="875"/>
                    </a:lnTo>
                    <a:lnTo>
                      <a:pt x="123" y="857"/>
                    </a:lnTo>
                    <a:lnTo>
                      <a:pt x="115" y="804"/>
                    </a:lnTo>
                    <a:lnTo>
                      <a:pt x="113" y="751"/>
                    </a:lnTo>
                    <a:lnTo>
                      <a:pt x="115" y="700"/>
                    </a:lnTo>
                    <a:lnTo>
                      <a:pt x="123" y="647"/>
                    </a:lnTo>
                    <a:lnTo>
                      <a:pt x="93" y="629"/>
                    </a:lnTo>
                    <a:lnTo>
                      <a:pt x="68" y="611"/>
                    </a:lnTo>
                    <a:lnTo>
                      <a:pt x="47" y="591"/>
                    </a:lnTo>
                    <a:lnTo>
                      <a:pt x="29" y="568"/>
                    </a:lnTo>
                    <a:lnTo>
                      <a:pt x="16" y="543"/>
                    </a:lnTo>
                    <a:lnTo>
                      <a:pt x="6" y="516"/>
                    </a:lnTo>
                    <a:lnTo>
                      <a:pt x="1" y="489"/>
                    </a:lnTo>
                    <a:lnTo>
                      <a:pt x="0" y="460"/>
                    </a:lnTo>
                    <a:lnTo>
                      <a:pt x="4" y="431"/>
                    </a:lnTo>
                    <a:lnTo>
                      <a:pt x="11" y="403"/>
                    </a:lnTo>
                    <a:lnTo>
                      <a:pt x="24" y="376"/>
                    </a:lnTo>
                    <a:lnTo>
                      <a:pt x="41" y="352"/>
                    </a:lnTo>
                    <a:lnTo>
                      <a:pt x="61" y="331"/>
                    </a:lnTo>
                    <a:lnTo>
                      <a:pt x="84" y="313"/>
                    </a:lnTo>
                    <a:lnTo>
                      <a:pt x="109" y="299"/>
                    </a:lnTo>
                    <a:lnTo>
                      <a:pt x="137" y="290"/>
                    </a:lnTo>
                    <a:lnTo>
                      <a:pt x="166" y="285"/>
                    </a:lnTo>
                    <a:lnTo>
                      <a:pt x="194" y="283"/>
                    </a:lnTo>
                    <a:lnTo>
                      <a:pt x="223" y="287"/>
                    </a:lnTo>
                    <a:lnTo>
                      <a:pt x="251" y="296"/>
                    </a:lnTo>
                    <a:lnTo>
                      <a:pt x="277" y="308"/>
                    </a:lnTo>
                    <a:lnTo>
                      <a:pt x="308" y="325"/>
                    </a:lnTo>
                    <a:lnTo>
                      <a:pt x="350" y="293"/>
                    </a:lnTo>
                    <a:lnTo>
                      <a:pt x="394" y="265"/>
                    </a:lnTo>
                    <a:lnTo>
                      <a:pt x="442" y="240"/>
                    </a:lnTo>
                    <a:lnTo>
                      <a:pt x="491" y="221"/>
                    </a:lnTo>
                    <a:lnTo>
                      <a:pt x="491" y="185"/>
                    </a:lnTo>
                    <a:lnTo>
                      <a:pt x="494" y="152"/>
                    </a:lnTo>
                    <a:lnTo>
                      <a:pt x="502" y="120"/>
                    </a:lnTo>
                    <a:lnTo>
                      <a:pt x="517" y="91"/>
                    </a:lnTo>
                    <a:lnTo>
                      <a:pt x="534" y="66"/>
                    </a:lnTo>
                    <a:lnTo>
                      <a:pt x="556" y="44"/>
                    </a:lnTo>
                    <a:lnTo>
                      <a:pt x="583" y="25"/>
                    </a:lnTo>
                    <a:lnTo>
                      <a:pt x="612" y="12"/>
                    </a:lnTo>
                    <a:lnTo>
                      <a:pt x="643" y="3"/>
                    </a:lnTo>
                    <a:lnTo>
                      <a:pt x="6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02B5D607-14C0-40EA-A97D-6141279C0F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58" y="2306"/>
                <a:ext cx="83" cy="82"/>
              </a:xfrm>
              <a:custGeom>
                <a:avLst/>
                <a:gdLst>
                  <a:gd name="T0" fmla="*/ 219 w 497"/>
                  <a:gd name="T1" fmla="*/ 122 h 496"/>
                  <a:gd name="T2" fmla="*/ 168 w 497"/>
                  <a:gd name="T3" fmla="*/ 147 h 496"/>
                  <a:gd name="T4" fmla="*/ 132 w 497"/>
                  <a:gd name="T5" fmla="*/ 191 h 496"/>
                  <a:gd name="T6" fmla="*/ 120 w 497"/>
                  <a:gd name="T7" fmla="*/ 247 h 496"/>
                  <a:gd name="T8" fmla="*/ 132 w 497"/>
                  <a:gd name="T9" fmla="*/ 305 h 496"/>
                  <a:gd name="T10" fmla="*/ 168 w 497"/>
                  <a:gd name="T11" fmla="*/ 349 h 496"/>
                  <a:gd name="T12" fmla="*/ 219 w 497"/>
                  <a:gd name="T13" fmla="*/ 374 h 496"/>
                  <a:gd name="T14" fmla="*/ 278 w 497"/>
                  <a:gd name="T15" fmla="*/ 374 h 496"/>
                  <a:gd name="T16" fmla="*/ 330 w 497"/>
                  <a:gd name="T17" fmla="*/ 349 h 496"/>
                  <a:gd name="T18" fmla="*/ 366 w 497"/>
                  <a:gd name="T19" fmla="*/ 305 h 496"/>
                  <a:gd name="T20" fmla="*/ 379 w 497"/>
                  <a:gd name="T21" fmla="*/ 247 h 496"/>
                  <a:gd name="T22" fmla="*/ 366 w 497"/>
                  <a:gd name="T23" fmla="*/ 191 h 496"/>
                  <a:gd name="T24" fmla="*/ 330 w 497"/>
                  <a:gd name="T25" fmla="*/ 147 h 496"/>
                  <a:gd name="T26" fmla="*/ 278 w 497"/>
                  <a:gd name="T27" fmla="*/ 122 h 496"/>
                  <a:gd name="T28" fmla="*/ 249 w 497"/>
                  <a:gd name="T29" fmla="*/ 0 h 496"/>
                  <a:gd name="T30" fmla="*/ 327 w 497"/>
                  <a:gd name="T31" fmla="*/ 12 h 496"/>
                  <a:gd name="T32" fmla="*/ 395 w 497"/>
                  <a:gd name="T33" fmla="*/ 48 h 496"/>
                  <a:gd name="T34" fmla="*/ 450 w 497"/>
                  <a:gd name="T35" fmla="*/ 102 h 496"/>
                  <a:gd name="T36" fmla="*/ 485 w 497"/>
                  <a:gd name="T37" fmla="*/ 169 h 496"/>
                  <a:gd name="T38" fmla="*/ 497 w 497"/>
                  <a:gd name="T39" fmla="*/ 247 h 496"/>
                  <a:gd name="T40" fmla="*/ 485 w 497"/>
                  <a:gd name="T41" fmla="*/ 326 h 496"/>
                  <a:gd name="T42" fmla="*/ 450 w 497"/>
                  <a:gd name="T43" fmla="*/ 394 h 496"/>
                  <a:gd name="T44" fmla="*/ 395 w 497"/>
                  <a:gd name="T45" fmla="*/ 448 h 496"/>
                  <a:gd name="T46" fmla="*/ 327 w 497"/>
                  <a:gd name="T47" fmla="*/ 484 h 496"/>
                  <a:gd name="T48" fmla="*/ 249 w 497"/>
                  <a:gd name="T49" fmla="*/ 496 h 496"/>
                  <a:gd name="T50" fmla="*/ 170 w 497"/>
                  <a:gd name="T51" fmla="*/ 484 h 496"/>
                  <a:gd name="T52" fmla="*/ 103 w 497"/>
                  <a:gd name="T53" fmla="*/ 448 h 496"/>
                  <a:gd name="T54" fmla="*/ 49 w 497"/>
                  <a:gd name="T55" fmla="*/ 394 h 496"/>
                  <a:gd name="T56" fmla="*/ 14 w 497"/>
                  <a:gd name="T57" fmla="*/ 326 h 496"/>
                  <a:gd name="T58" fmla="*/ 0 w 497"/>
                  <a:gd name="T59" fmla="*/ 247 h 496"/>
                  <a:gd name="T60" fmla="*/ 14 w 497"/>
                  <a:gd name="T61" fmla="*/ 169 h 496"/>
                  <a:gd name="T62" fmla="*/ 49 w 497"/>
                  <a:gd name="T63" fmla="*/ 102 h 496"/>
                  <a:gd name="T64" fmla="*/ 103 w 497"/>
                  <a:gd name="T65" fmla="*/ 48 h 496"/>
                  <a:gd name="T66" fmla="*/ 170 w 497"/>
                  <a:gd name="T67" fmla="*/ 12 h 496"/>
                  <a:gd name="T68" fmla="*/ 249 w 497"/>
                  <a:gd name="T69" fmla="*/ 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7" h="496">
                    <a:moveTo>
                      <a:pt x="249" y="118"/>
                    </a:moveTo>
                    <a:lnTo>
                      <a:pt x="219" y="122"/>
                    </a:lnTo>
                    <a:lnTo>
                      <a:pt x="192" y="132"/>
                    </a:lnTo>
                    <a:lnTo>
                      <a:pt x="168" y="147"/>
                    </a:lnTo>
                    <a:lnTo>
                      <a:pt x="147" y="167"/>
                    </a:lnTo>
                    <a:lnTo>
                      <a:pt x="132" y="191"/>
                    </a:lnTo>
                    <a:lnTo>
                      <a:pt x="123" y="219"/>
                    </a:lnTo>
                    <a:lnTo>
                      <a:pt x="120" y="247"/>
                    </a:lnTo>
                    <a:lnTo>
                      <a:pt x="123" y="277"/>
                    </a:lnTo>
                    <a:lnTo>
                      <a:pt x="132" y="305"/>
                    </a:lnTo>
                    <a:lnTo>
                      <a:pt x="147" y="329"/>
                    </a:lnTo>
                    <a:lnTo>
                      <a:pt x="168" y="349"/>
                    </a:lnTo>
                    <a:lnTo>
                      <a:pt x="192" y="364"/>
                    </a:lnTo>
                    <a:lnTo>
                      <a:pt x="219" y="374"/>
                    </a:lnTo>
                    <a:lnTo>
                      <a:pt x="249" y="378"/>
                    </a:lnTo>
                    <a:lnTo>
                      <a:pt x="278" y="374"/>
                    </a:lnTo>
                    <a:lnTo>
                      <a:pt x="306" y="364"/>
                    </a:lnTo>
                    <a:lnTo>
                      <a:pt x="330" y="349"/>
                    </a:lnTo>
                    <a:lnTo>
                      <a:pt x="350" y="329"/>
                    </a:lnTo>
                    <a:lnTo>
                      <a:pt x="366" y="305"/>
                    </a:lnTo>
                    <a:lnTo>
                      <a:pt x="376" y="277"/>
                    </a:lnTo>
                    <a:lnTo>
                      <a:pt x="379" y="247"/>
                    </a:lnTo>
                    <a:lnTo>
                      <a:pt x="376" y="219"/>
                    </a:lnTo>
                    <a:lnTo>
                      <a:pt x="366" y="191"/>
                    </a:lnTo>
                    <a:lnTo>
                      <a:pt x="350" y="167"/>
                    </a:lnTo>
                    <a:lnTo>
                      <a:pt x="330" y="147"/>
                    </a:lnTo>
                    <a:lnTo>
                      <a:pt x="306" y="132"/>
                    </a:lnTo>
                    <a:lnTo>
                      <a:pt x="278" y="122"/>
                    </a:lnTo>
                    <a:lnTo>
                      <a:pt x="249" y="118"/>
                    </a:lnTo>
                    <a:close/>
                    <a:moveTo>
                      <a:pt x="249" y="0"/>
                    </a:moveTo>
                    <a:lnTo>
                      <a:pt x="289" y="4"/>
                    </a:lnTo>
                    <a:lnTo>
                      <a:pt x="327" y="12"/>
                    </a:lnTo>
                    <a:lnTo>
                      <a:pt x="362" y="28"/>
                    </a:lnTo>
                    <a:lnTo>
                      <a:pt x="395" y="48"/>
                    </a:lnTo>
                    <a:lnTo>
                      <a:pt x="424" y="73"/>
                    </a:lnTo>
                    <a:lnTo>
                      <a:pt x="450" y="102"/>
                    </a:lnTo>
                    <a:lnTo>
                      <a:pt x="469" y="134"/>
                    </a:lnTo>
                    <a:lnTo>
                      <a:pt x="485" y="169"/>
                    </a:lnTo>
                    <a:lnTo>
                      <a:pt x="494" y="208"/>
                    </a:lnTo>
                    <a:lnTo>
                      <a:pt x="497" y="247"/>
                    </a:lnTo>
                    <a:lnTo>
                      <a:pt x="494" y="288"/>
                    </a:lnTo>
                    <a:lnTo>
                      <a:pt x="485" y="326"/>
                    </a:lnTo>
                    <a:lnTo>
                      <a:pt x="469" y="362"/>
                    </a:lnTo>
                    <a:lnTo>
                      <a:pt x="450" y="394"/>
                    </a:lnTo>
                    <a:lnTo>
                      <a:pt x="424" y="423"/>
                    </a:lnTo>
                    <a:lnTo>
                      <a:pt x="395" y="448"/>
                    </a:lnTo>
                    <a:lnTo>
                      <a:pt x="362" y="468"/>
                    </a:lnTo>
                    <a:lnTo>
                      <a:pt x="327" y="484"/>
                    </a:lnTo>
                    <a:lnTo>
                      <a:pt x="289" y="492"/>
                    </a:lnTo>
                    <a:lnTo>
                      <a:pt x="249" y="496"/>
                    </a:lnTo>
                    <a:lnTo>
                      <a:pt x="209" y="492"/>
                    </a:lnTo>
                    <a:lnTo>
                      <a:pt x="170" y="484"/>
                    </a:lnTo>
                    <a:lnTo>
                      <a:pt x="135" y="468"/>
                    </a:lnTo>
                    <a:lnTo>
                      <a:pt x="103" y="448"/>
                    </a:lnTo>
                    <a:lnTo>
                      <a:pt x="73" y="423"/>
                    </a:lnTo>
                    <a:lnTo>
                      <a:pt x="49" y="394"/>
                    </a:lnTo>
                    <a:lnTo>
                      <a:pt x="29" y="362"/>
                    </a:lnTo>
                    <a:lnTo>
                      <a:pt x="14" y="326"/>
                    </a:lnTo>
                    <a:lnTo>
                      <a:pt x="4" y="288"/>
                    </a:lnTo>
                    <a:lnTo>
                      <a:pt x="0" y="247"/>
                    </a:lnTo>
                    <a:lnTo>
                      <a:pt x="4" y="208"/>
                    </a:lnTo>
                    <a:lnTo>
                      <a:pt x="14" y="169"/>
                    </a:lnTo>
                    <a:lnTo>
                      <a:pt x="29" y="134"/>
                    </a:lnTo>
                    <a:lnTo>
                      <a:pt x="49" y="102"/>
                    </a:lnTo>
                    <a:lnTo>
                      <a:pt x="73" y="73"/>
                    </a:lnTo>
                    <a:lnTo>
                      <a:pt x="103" y="48"/>
                    </a:lnTo>
                    <a:lnTo>
                      <a:pt x="135" y="28"/>
                    </a:lnTo>
                    <a:lnTo>
                      <a:pt x="170" y="12"/>
                    </a:lnTo>
                    <a:lnTo>
                      <a:pt x="209" y="4"/>
                    </a:lnTo>
                    <a:lnTo>
                      <a:pt x="2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B8848DF2-AB90-4E54-A0F4-D4952F692B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33" y="2127"/>
                <a:ext cx="167" cy="167"/>
              </a:xfrm>
              <a:custGeom>
                <a:avLst/>
                <a:gdLst>
                  <a:gd name="T0" fmla="*/ 448 w 1000"/>
                  <a:gd name="T1" fmla="*/ 122 h 999"/>
                  <a:gd name="T2" fmla="*/ 351 w 1000"/>
                  <a:gd name="T3" fmla="*/ 149 h 999"/>
                  <a:gd name="T4" fmla="*/ 267 w 1000"/>
                  <a:gd name="T5" fmla="*/ 198 h 999"/>
                  <a:gd name="T6" fmla="*/ 198 w 1000"/>
                  <a:gd name="T7" fmla="*/ 267 h 999"/>
                  <a:gd name="T8" fmla="*/ 148 w 1000"/>
                  <a:gd name="T9" fmla="*/ 352 h 999"/>
                  <a:gd name="T10" fmla="*/ 121 w 1000"/>
                  <a:gd name="T11" fmla="*/ 449 h 999"/>
                  <a:gd name="T12" fmla="*/ 121 w 1000"/>
                  <a:gd name="T13" fmla="*/ 551 h 999"/>
                  <a:gd name="T14" fmla="*/ 148 w 1000"/>
                  <a:gd name="T15" fmla="*/ 649 h 999"/>
                  <a:gd name="T16" fmla="*/ 198 w 1000"/>
                  <a:gd name="T17" fmla="*/ 733 h 999"/>
                  <a:gd name="T18" fmla="*/ 267 w 1000"/>
                  <a:gd name="T19" fmla="*/ 802 h 999"/>
                  <a:gd name="T20" fmla="*/ 351 w 1000"/>
                  <a:gd name="T21" fmla="*/ 852 h 999"/>
                  <a:gd name="T22" fmla="*/ 448 w 1000"/>
                  <a:gd name="T23" fmla="*/ 878 h 999"/>
                  <a:gd name="T24" fmla="*/ 552 w 1000"/>
                  <a:gd name="T25" fmla="*/ 878 h 999"/>
                  <a:gd name="T26" fmla="*/ 649 w 1000"/>
                  <a:gd name="T27" fmla="*/ 852 h 999"/>
                  <a:gd name="T28" fmla="*/ 733 w 1000"/>
                  <a:gd name="T29" fmla="*/ 802 h 999"/>
                  <a:gd name="T30" fmla="*/ 802 w 1000"/>
                  <a:gd name="T31" fmla="*/ 733 h 999"/>
                  <a:gd name="T32" fmla="*/ 852 w 1000"/>
                  <a:gd name="T33" fmla="*/ 649 h 999"/>
                  <a:gd name="T34" fmla="*/ 878 w 1000"/>
                  <a:gd name="T35" fmla="*/ 551 h 999"/>
                  <a:gd name="T36" fmla="*/ 878 w 1000"/>
                  <a:gd name="T37" fmla="*/ 449 h 999"/>
                  <a:gd name="T38" fmla="*/ 852 w 1000"/>
                  <a:gd name="T39" fmla="*/ 352 h 999"/>
                  <a:gd name="T40" fmla="*/ 802 w 1000"/>
                  <a:gd name="T41" fmla="*/ 267 h 999"/>
                  <a:gd name="T42" fmla="*/ 733 w 1000"/>
                  <a:gd name="T43" fmla="*/ 198 h 999"/>
                  <a:gd name="T44" fmla="*/ 649 w 1000"/>
                  <a:gd name="T45" fmla="*/ 149 h 999"/>
                  <a:gd name="T46" fmla="*/ 552 w 1000"/>
                  <a:gd name="T47" fmla="*/ 122 h 999"/>
                  <a:gd name="T48" fmla="*/ 500 w 1000"/>
                  <a:gd name="T49" fmla="*/ 0 h 999"/>
                  <a:gd name="T50" fmla="*/ 615 w 1000"/>
                  <a:gd name="T51" fmla="*/ 13 h 999"/>
                  <a:gd name="T52" fmla="*/ 720 w 1000"/>
                  <a:gd name="T53" fmla="*/ 50 h 999"/>
                  <a:gd name="T54" fmla="*/ 812 w 1000"/>
                  <a:gd name="T55" fmla="*/ 110 h 999"/>
                  <a:gd name="T56" fmla="*/ 890 w 1000"/>
                  <a:gd name="T57" fmla="*/ 187 h 999"/>
                  <a:gd name="T58" fmla="*/ 949 w 1000"/>
                  <a:gd name="T59" fmla="*/ 280 h 999"/>
                  <a:gd name="T60" fmla="*/ 987 w 1000"/>
                  <a:gd name="T61" fmla="*/ 386 h 999"/>
                  <a:gd name="T62" fmla="*/ 1000 w 1000"/>
                  <a:gd name="T63" fmla="*/ 500 h 999"/>
                  <a:gd name="T64" fmla="*/ 987 w 1000"/>
                  <a:gd name="T65" fmla="*/ 614 h 999"/>
                  <a:gd name="T66" fmla="*/ 949 w 1000"/>
                  <a:gd name="T67" fmla="*/ 719 h 999"/>
                  <a:gd name="T68" fmla="*/ 890 w 1000"/>
                  <a:gd name="T69" fmla="*/ 813 h 999"/>
                  <a:gd name="T70" fmla="*/ 812 w 1000"/>
                  <a:gd name="T71" fmla="*/ 890 h 999"/>
                  <a:gd name="T72" fmla="*/ 720 w 1000"/>
                  <a:gd name="T73" fmla="*/ 949 h 999"/>
                  <a:gd name="T74" fmla="*/ 615 w 1000"/>
                  <a:gd name="T75" fmla="*/ 986 h 999"/>
                  <a:gd name="T76" fmla="*/ 500 w 1000"/>
                  <a:gd name="T77" fmla="*/ 999 h 999"/>
                  <a:gd name="T78" fmla="*/ 385 w 1000"/>
                  <a:gd name="T79" fmla="*/ 986 h 999"/>
                  <a:gd name="T80" fmla="*/ 280 w 1000"/>
                  <a:gd name="T81" fmla="*/ 949 h 999"/>
                  <a:gd name="T82" fmla="*/ 188 w 1000"/>
                  <a:gd name="T83" fmla="*/ 890 h 999"/>
                  <a:gd name="T84" fmla="*/ 110 w 1000"/>
                  <a:gd name="T85" fmla="*/ 813 h 999"/>
                  <a:gd name="T86" fmla="*/ 51 w 1000"/>
                  <a:gd name="T87" fmla="*/ 719 h 999"/>
                  <a:gd name="T88" fmla="*/ 13 w 1000"/>
                  <a:gd name="T89" fmla="*/ 614 h 999"/>
                  <a:gd name="T90" fmla="*/ 0 w 1000"/>
                  <a:gd name="T91" fmla="*/ 500 h 999"/>
                  <a:gd name="T92" fmla="*/ 13 w 1000"/>
                  <a:gd name="T93" fmla="*/ 386 h 999"/>
                  <a:gd name="T94" fmla="*/ 51 w 1000"/>
                  <a:gd name="T95" fmla="*/ 280 h 999"/>
                  <a:gd name="T96" fmla="*/ 110 w 1000"/>
                  <a:gd name="T97" fmla="*/ 187 h 999"/>
                  <a:gd name="T98" fmla="*/ 188 w 1000"/>
                  <a:gd name="T99" fmla="*/ 110 h 999"/>
                  <a:gd name="T100" fmla="*/ 280 w 1000"/>
                  <a:gd name="T101" fmla="*/ 50 h 999"/>
                  <a:gd name="T102" fmla="*/ 385 w 1000"/>
                  <a:gd name="T103" fmla="*/ 13 h 999"/>
                  <a:gd name="T104" fmla="*/ 500 w 1000"/>
                  <a:gd name="T105" fmla="*/ 0 h 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00" h="999">
                    <a:moveTo>
                      <a:pt x="500" y="118"/>
                    </a:moveTo>
                    <a:lnTo>
                      <a:pt x="448" y="122"/>
                    </a:lnTo>
                    <a:lnTo>
                      <a:pt x="398" y="132"/>
                    </a:lnTo>
                    <a:lnTo>
                      <a:pt x="351" y="149"/>
                    </a:lnTo>
                    <a:lnTo>
                      <a:pt x="308" y="171"/>
                    </a:lnTo>
                    <a:lnTo>
                      <a:pt x="267" y="198"/>
                    </a:lnTo>
                    <a:lnTo>
                      <a:pt x="230" y="230"/>
                    </a:lnTo>
                    <a:lnTo>
                      <a:pt x="198" y="267"/>
                    </a:lnTo>
                    <a:lnTo>
                      <a:pt x="170" y="308"/>
                    </a:lnTo>
                    <a:lnTo>
                      <a:pt x="148" y="352"/>
                    </a:lnTo>
                    <a:lnTo>
                      <a:pt x="131" y="399"/>
                    </a:lnTo>
                    <a:lnTo>
                      <a:pt x="121" y="449"/>
                    </a:lnTo>
                    <a:lnTo>
                      <a:pt x="118" y="500"/>
                    </a:lnTo>
                    <a:lnTo>
                      <a:pt x="121" y="551"/>
                    </a:lnTo>
                    <a:lnTo>
                      <a:pt x="131" y="601"/>
                    </a:lnTo>
                    <a:lnTo>
                      <a:pt x="148" y="649"/>
                    </a:lnTo>
                    <a:lnTo>
                      <a:pt x="170" y="693"/>
                    </a:lnTo>
                    <a:lnTo>
                      <a:pt x="198" y="733"/>
                    </a:lnTo>
                    <a:lnTo>
                      <a:pt x="230" y="770"/>
                    </a:lnTo>
                    <a:lnTo>
                      <a:pt x="267" y="802"/>
                    </a:lnTo>
                    <a:lnTo>
                      <a:pt x="308" y="830"/>
                    </a:lnTo>
                    <a:lnTo>
                      <a:pt x="351" y="852"/>
                    </a:lnTo>
                    <a:lnTo>
                      <a:pt x="398" y="868"/>
                    </a:lnTo>
                    <a:lnTo>
                      <a:pt x="448" y="878"/>
                    </a:lnTo>
                    <a:lnTo>
                      <a:pt x="500" y="881"/>
                    </a:lnTo>
                    <a:lnTo>
                      <a:pt x="552" y="878"/>
                    </a:lnTo>
                    <a:lnTo>
                      <a:pt x="601" y="868"/>
                    </a:lnTo>
                    <a:lnTo>
                      <a:pt x="649" y="852"/>
                    </a:lnTo>
                    <a:lnTo>
                      <a:pt x="693" y="830"/>
                    </a:lnTo>
                    <a:lnTo>
                      <a:pt x="733" y="802"/>
                    </a:lnTo>
                    <a:lnTo>
                      <a:pt x="770" y="770"/>
                    </a:lnTo>
                    <a:lnTo>
                      <a:pt x="802" y="733"/>
                    </a:lnTo>
                    <a:lnTo>
                      <a:pt x="830" y="693"/>
                    </a:lnTo>
                    <a:lnTo>
                      <a:pt x="852" y="649"/>
                    </a:lnTo>
                    <a:lnTo>
                      <a:pt x="869" y="601"/>
                    </a:lnTo>
                    <a:lnTo>
                      <a:pt x="878" y="551"/>
                    </a:lnTo>
                    <a:lnTo>
                      <a:pt x="882" y="500"/>
                    </a:lnTo>
                    <a:lnTo>
                      <a:pt x="878" y="449"/>
                    </a:lnTo>
                    <a:lnTo>
                      <a:pt x="869" y="399"/>
                    </a:lnTo>
                    <a:lnTo>
                      <a:pt x="852" y="352"/>
                    </a:lnTo>
                    <a:lnTo>
                      <a:pt x="830" y="308"/>
                    </a:lnTo>
                    <a:lnTo>
                      <a:pt x="802" y="267"/>
                    </a:lnTo>
                    <a:lnTo>
                      <a:pt x="770" y="230"/>
                    </a:lnTo>
                    <a:lnTo>
                      <a:pt x="733" y="198"/>
                    </a:lnTo>
                    <a:lnTo>
                      <a:pt x="693" y="171"/>
                    </a:lnTo>
                    <a:lnTo>
                      <a:pt x="649" y="149"/>
                    </a:lnTo>
                    <a:lnTo>
                      <a:pt x="601" y="132"/>
                    </a:lnTo>
                    <a:lnTo>
                      <a:pt x="552" y="122"/>
                    </a:lnTo>
                    <a:lnTo>
                      <a:pt x="500" y="118"/>
                    </a:lnTo>
                    <a:close/>
                    <a:moveTo>
                      <a:pt x="500" y="0"/>
                    </a:moveTo>
                    <a:lnTo>
                      <a:pt x="558" y="3"/>
                    </a:lnTo>
                    <a:lnTo>
                      <a:pt x="615" y="13"/>
                    </a:lnTo>
                    <a:lnTo>
                      <a:pt x="669" y="29"/>
                    </a:lnTo>
                    <a:lnTo>
                      <a:pt x="720" y="50"/>
                    </a:lnTo>
                    <a:lnTo>
                      <a:pt x="768" y="78"/>
                    </a:lnTo>
                    <a:lnTo>
                      <a:pt x="812" y="110"/>
                    </a:lnTo>
                    <a:lnTo>
                      <a:pt x="853" y="146"/>
                    </a:lnTo>
                    <a:lnTo>
                      <a:pt x="890" y="187"/>
                    </a:lnTo>
                    <a:lnTo>
                      <a:pt x="922" y="232"/>
                    </a:lnTo>
                    <a:lnTo>
                      <a:pt x="949" y="280"/>
                    </a:lnTo>
                    <a:lnTo>
                      <a:pt x="971" y="332"/>
                    </a:lnTo>
                    <a:lnTo>
                      <a:pt x="987" y="386"/>
                    </a:lnTo>
                    <a:lnTo>
                      <a:pt x="997" y="442"/>
                    </a:lnTo>
                    <a:lnTo>
                      <a:pt x="1000" y="500"/>
                    </a:lnTo>
                    <a:lnTo>
                      <a:pt x="997" y="558"/>
                    </a:lnTo>
                    <a:lnTo>
                      <a:pt x="987" y="614"/>
                    </a:lnTo>
                    <a:lnTo>
                      <a:pt x="971" y="668"/>
                    </a:lnTo>
                    <a:lnTo>
                      <a:pt x="949" y="719"/>
                    </a:lnTo>
                    <a:lnTo>
                      <a:pt x="922" y="768"/>
                    </a:lnTo>
                    <a:lnTo>
                      <a:pt x="890" y="813"/>
                    </a:lnTo>
                    <a:lnTo>
                      <a:pt x="853" y="854"/>
                    </a:lnTo>
                    <a:lnTo>
                      <a:pt x="812" y="890"/>
                    </a:lnTo>
                    <a:lnTo>
                      <a:pt x="768" y="922"/>
                    </a:lnTo>
                    <a:lnTo>
                      <a:pt x="720" y="949"/>
                    </a:lnTo>
                    <a:lnTo>
                      <a:pt x="669" y="971"/>
                    </a:lnTo>
                    <a:lnTo>
                      <a:pt x="615" y="986"/>
                    </a:lnTo>
                    <a:lnTo>
                      <a:pt x="558" y="996"/>
                    </a:lnTo>
                    <a:lnTo>
                      <a:pt x="500" y="999"/>
                    </a:lnTo>
                    <a:lnTo>
                      <a:pt x="441" y="996"/>
                    </a:lnTo>
                    <a:lnTo>
                      <a:pt x="385" y="986"/>
                    </a:lnTo>
                    <a:lnTo>
                      <a:pt x="331" y="971"/>
                    </a:lnTo>
                    <a:lnTo>
                      <a:pt x="280" y="949"/>
                    </a:lnTo>
                    <a:lnTo>
                      <a:pt x="232" y="922"/>
                    </a:lnTo>
                    <a:lnTo>
                      <a:pt x="188" y="890"/>
                    </a:lnTo>
                    <a:lnTo>
                      <a:pt x="147" y="854"/>
                    </a:lnTo>
                    <a:lnTo>
                      <a:pt x="110" y="813"/>
                    </a:lnTo>
                    <a:lnTo>
                      <a:pt x="78" y="768"/>
                    </a:lnTo>
                    <a:lnTo>
                      <a:pt x="51" y="719"/>
                    </a:lnTo>
                    <a:lnTo>
                      <a:pt x="29" y="668"/>
                    </a:lnTo>
                    <a:lnTo>
                      <a:pt x="13" y="614"/>
                    </a:lnTo>
                    <a:lnTo>
                      <a:pt x="3" y="558"/>
                    </a:lnTo>
                    <a:lnTo>
                      <a:pt x="0" y="500"/>
                    </a:lnTo>
                    <a:lnTo>
                      <a:pt x="3" y="442"/>
                    </a:lnTo>
                    <a:lnTo>
                      <a:pt x="13" y="386"/>
                    </a:lnTo>
                    <a:lnTo>
                      <a:pt x="29" y="332"/>
                    </a:lnTo>
                    <a:lnTo>
                      <a:pt x="51" y="280"/>
                    </a:lnTo>
                    <a:lnTo>
                      <a:pt x="78" y="232"/>
                    </a:lnTo>
                    <a:lnTo>
                      <a:pt x="110" y="187"/>
                    </a:lnTo>
                    <a:lnTo>
                      <a:pt x="147" y="146"/>
                    </a:lnTo>
                    <a:lnTo>
                      <a:pt x="188" y="110"/>
                    </a:lnTo>
                    <a:lnTo>
                      <a:pt x="232" y="78"/>
                    </a:lnTo>
                    <a:lnTo>
                      <a:pt x="280" y="50"/>
                    </a:lnTo>
                    <a:lnTo>
                      <a:pt x="331" y="29"/>
                    </a:lnTo>
                    <a:lnTo>
                      <a:pt x="385" y="13"/>
                    </a:lnTo>
                    <a:lnTo>
                      <a:pt x="441" y="3"/>
                    </a:lnTo>
                    <a:lnTo>
                      <a:pt x="50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6444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8BF50-0E7A-4465-8C30-272B0842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ar-YE" sz="8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إذاً، ما هو ذكاء الأعمال؟</a:t>
            </a:r>
            <a:endParaRPr lang="en-US" sz="8000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8F0EE-7915-405E-81FE-7E10F8062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YE" sz="5400" i="1" dirty="0"/>
              <a:t>ذكاء الأعمال </a:t>
            </a:r>
            <a:r>
              <a:rPr lang="ar-YE" sz="5400" dirty="0"/>
              <a:t>هو:</a:t>
            </a:r>
          </a:p>
          <a:p>
            <a:pPr marL="0" indent="0" algn="just" rtl="1">
              <a:buNone/>
            </a:pPr>
            <a:r>
              <a:rPr lang="ar-YE" sz="5400" dirty="0"/>
              <a:t>تسليم معلومات مفيدة ودقيقة إلى صانعي القرار المناسبين ضمن الوقت المحدد لدعم إنشاء قرارات كفؤة</a:t>
            </a:r>
            <a:endParaRPr lang="en-US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36520D-39A4-4FDD-A8D8-4A39315BBD7D}"/>
              </a:ext>
            </a:extLst>
          </p:cNvPr>
          <p:cNvGrpSpPr/>
          <p:nvPr/>
        </p:nvGrpSpPr>
        <p:grpSpPr>
          <a:xfrm>
            <a:off x="9468020" y="299717"/>
            <a:ext cx="1885780" cy="1525908"/>
            <a:chOff x="5149229" y="2197104"/>
            <a:chExt cx="1885780" cy="1525908"/>
          </a:xfrm>
        </p:grpSpPr>
        <p:sp>
          <p:nvSpPr>
            <p:cNvPr id="5" name="مثلث متساوي الساقين 32">
              <a:extLst>
                <a:ext uri="{FF2B5EF4-FFF2-40B4-BE49-F238E27FC236}">
                  <a16:creationId xmlns:a16="http://schemas.microsoft.com/office/drawing/2014/main" id="{CE932A2F-EAE7-45F6-80D9-DA6E9863FCF7}"/>
                </a:ext>
              </a:extLst>
            </p:cNvPr>
            <p:cNvSpPr/>
            <p:nvPr/>
          </p:nvSpPr>
          <p:spPr>
            <a:xfrm>
              <a:off x="5381806" y="2596451"/>
              <a:ext cx="1453876" cy="112656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152400" dist="38100" dir="5400000" sx="102000" sy="102000" algn="t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16">
              <a:extLst>
                <a:ext uri="{FF2B5EF4-FFF2-40B4-BE49-F238E27FC236}">
                  <a16:creationId xmlns:a16="http://schemas.microsoft.com/office/drawing/2014/main" id="{487DE66E-5B3F-44CD-BDAC-9FF22F18B1A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881230" y="3085294"/>
              <a:ext cx="429539" cy="429105"/>
              <a:chOff x="364" y="579"/>
              <a:chExt cx="2966" cy="2963"/>
            </a:xfrm>
            <a:solidFill>
              <a:schemeClr val="bg1"/>
            </a:solidFill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E71BD8C0-2290-4103-B6E9-A99447C6D8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" y="579"/>
                <a:ext cx="2966" cy="2963"/>
              </a:xfrm>
              <a:custGeom>
                <a:avLst/>
                <a:gdLst>
                  <a:gd name="T0" fmla="*/ 208 w 5931"/>
                  <a:gd name="T1" fmla="*/ 5324 h 5927"/>
                  <a:gd name="T2" fmla="*/ 228 w 5931"/>
                  <a:gd name="T3" fmla="*/ 5564 h 5927"/>
                  <a:gd name="T4" fmla="*/ 410 w 5931"/>
                  <a:gd name="T5" fmla="*/ 5719 h 5927"/>
                  <a:gd name="T6" fmla="*/ 650 w 5931"/>
                  <a:gd name="T7" fmla="*/ 5701 h 5927"/>
                  <a:gd name="T8" fmla="*/ 1737 w 5931"/>
                  <a:gd name="T9" fmla="*/ 3880 h 5927"/>
                  <a:gd name="T10" fmla="*/ 1533 w 5931"/>
                  <a:gd name="T11" fmla="*/ 3955 h 5927"/>
                  <a:gd name="T12" fmla="*/ 2051 w 5931"/>
                  <a:gd name="T13" fmla="*/ 4193 h 5927"/>
                  <a:gd name="T14" fmla="*/ 1959 w 5931"/>
                  <a:gd name="T15" fmla="*/ 3972 h 5927"/>
                  <a:gd name="T16" fmla="*/ 1737 w 5931"/>
                  <a:gd name="T17" fmla="*/ 3880 h 5927"/>
                  <a:gd name="T18" fmla="*/ 2123 w 5931"/>
                  <a:gd name="T19" fmla="*/ 3867 h 5927"/>
                  <a:gd name="T20" fmla="*/ 3888 w 5931"/>
                  <a:gd name="T21" fmla="*/ 193 h 5927"/>
                  <a:gd name="T22" fmla="*/ 3200 w 5931"/>
                  <a:gd name="T23" fmla="*/ 325 h 5927"/>
                  <a:gd name="T24" fmla="*/ 2630 w 5931"/>
                  <a:gd name="T25" fmla="*/ 687 h 5927"/>
                  <a:gd name="T26" fmla="*/ 2226 w 5931"/>
                  <a:gd name="T27" fmla="*/ 1230 h 5927"/>
                  <a:gd name="T28" fmla="*/ 2043 w 5931"/>
                  <a:gd name="T29" fmla="*/ 1897 h 5927"/>
                  <a:gd name="T30" fmla="*/ 2123 w 5931"/>
                  <a:gd name="T31" fmla="*/ 2599 h 5927"/>
                  <a:gd name="T32" fmla="*/ 2444 w 5931"/>
                  <a:gd name="T33" fmla="*/ 3198 h 5927"/>
                  <a:gd name="T34" fmla="*/ 2955 w 5931"/>
                  <a:gd name="T35" fmla="*/ 3640 h 5927"/>
                  <a:gd name="T36" fmla="*/ 3603 w 5931"/>
                  <a:gd name="T37" fmla="*/ 3871 h 5927"/>
                  <a:gd name="T38" fmla="*/ 4312 w 5931"/>
                  <a:gd name="T39" fmla="*/ 3844 h 5927"/>
                  <a:gd name="T40" fmla="*/ 4937 w 5931"/>
                  <a:gd name="T41" fmla="*/ 3566 h 5927"/>
                  <a:gd name="T42" fmla="*/ 5413 w 5931"/>
                  <a:gd name="T43" fmla="*/ 3090 h 5927"/>
                  <a:gd name="T44" fmla="*/ 5691 w 5931"/>
                  <a:gd name="T45" fmla="*/ 2466 h 5927"/>
                  <a:gd name="T46" fmla="*/ 5718 w 5931"/>
                  <a:gd name="T47" fmla="*/ 1757 h 5927"/>
                  <a:gd name="T48" fmla="*/ 5487 w 5931"/>
                  <a:gd name="T49" fmla="*/ 1109 h 5927"/>
                  <a:gd name="T50" fmla="*/ 5045 w 5931"/>
                  <a:gd name="T51" fmla="*/ 599 h 5927"/>
                  <a:gd name="T52" fmla="*/ 4448 w 5931"/>
                  <a:gd name="T53" fmla="*/ 278 h 5927"/>
                  <a:gd name="T54" fmla="*/ 3888 w 5931"/>
                  <a:gd name="T55" fmla="*/ 0 h 5927"/>
                  <a:gd name="T56" fmla="*/ 4615 w 5931"/>
                  <a:gd name="T57" fmla="*/ 133 h 5927"/>
                  <a:gd name="T58" fmla="*/ 5229 w 5931"/>
                  <a:gd name="T59" fmla="*/ 501 h 5927"/>
                  <a:gd name="T60" fmla="*/ 5677 w 5931"/>
                  <a:gd name="T61" fmla="*/ 1053 h 5927"/>
                  <a:gd name="T62" fmla="*/ 5910 w 5931"/>
                  <a:gd name="T63" fmla="*/ 1741 h 5927"/>
                  <a:gd name="T64" fmla="*/ 5882 w 5931"/>
                  <a:gd name="T65" fmla="*/ 2489 h 5927"/>
                  <a:gd name="T66" fmla="*/ 5603 w 5931"/>
                  <a:gd name="T67" fmla="*/ 3153 h 5927"/>
                  <a:gd name="T68" fmla="*/ 5117 w 5931"/>
                  <a:gd name="T69" fmla="*/ 3672 h 5927"/>
                  <a:gd name="T70" fmla="*/ 4478 w 5931"/>
                  <a:gd name="T71" fmla="*/ 3997 h 5927"/>
                  <a:gd name="T72" fmla="*/ 3735 w 5931"/>
                  <a:gd name="T73" fmla="*/ 4078 h 5927"/>
                  <a:gd name="T74" fmla="*/ 3023 w 5931"/>
                  <a:gd name="T75" fmla="*/ 3892 h 5927"/>
                  <a:gd name="T76" fmla="*/ 2231 w 5931"/>
                  <a:gd name="T77" fmla="*/ 4089 h 5927"/>
                  <a:gd name="T78" fmla="*/ 2204 w 5931"/>
                  <a:gd name="T79" fmla="*/ 4386 h 5927"/>
                  <a:gd name="T80" fmla="*/ 814 w 5931"/>
                  <a:gd name="T81" fmla="*/ 5822 h 5927"/>
                  <a:gd name="T82" fmla="*/ 507 w 5931"/>
                  <a:gd name="T83" fmla="*/ 5927 h 5927"/>
                  <a:gd name="T84" fmla="*/ 199 w 5931"/>
                  <a:gd name="T85" fmla="*/ 5822 h 5927"/>
                  <a:gd name="T86" fmla="*/ 18 w 5931"/>
                  <a:gd name="T87" fmla="*/ 5553 h 5927"/>
                  <a:gd name="T88" fmla="*/ 40 w 5931"/>
                  <a:gd name="T89" fmla="*/ 5227 h 5927"/>
                  <a:gd name="T90" fmla="*/ 1430 w 5931"/>
                  <a:gd name="T91" fmla="*/ 3791 h 5927"/>
                  <a:gd name="T92" fmla="*/ 1737 w 5931"/>
                  <a:gd name="T93" fmla="*/ 3687 h 5927"/>
                  <a:gd name="T94" fmla="*/ 2179 w 5931"/>
                  <a:gd name="T95" fmla="*/ 3158 h 5927"/>
                  <a:gd name="T96" fmla="*/ 1895 w 5931"/>
                  <a:gd name="T97" fmla="*/ 2491 h 5927"/>
                  <a:gd name="T98" fmla="*/ 1868 w 5931"/>
                  <a:gd name="T99" fmla="*/ 1741 h 5927"/>
                  <a:gd name="T100" fmla="*/ 2101 w 5931"/>
                  <a:gd name="T101" fmla="*/ 1053 h 5927"/>
                  <a:gd name="T102" fmla="*/ 2549 w 5931"/>
                  <a:gd name="T103" fmla="*/ 501 h 5927"/>
                  <a:gd name="T104" fmla="*/ 3161 w 5931"/>
                  <a:gd name="T105" fmla="*/ 133 h 5927"/>
                  <a:gd name="T106" fmla="*/ 3888 w 5931"/>
                  <a:gd name="T107" fmla="*/ 0 h 5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931" h="5927">
                    <a:moveTo>
                      <a:pt x="1395" y="4091"/>
                    </a:moveTo>
                    <a:lnTo>
                      <a:pt x="285" y="5200"/>
                    </a:lnTo>
                    <a:lnTo>
                      <a:pt x="253" y="5238"/>
                    </a:lnTo>
                    <a:lnTo>
                      <a:pt x="228" y="5279"/>
                    </a:lnTo>
                    <a:lnTo>
                      <a:pt x="208" y="5324"/>
                    </a:lnTo>
                    <a:lnTo>
                      <a:pt x="197" y="5371"/>
                    </a:lnTo>
                    <a:lnTo>
                      <a:pt x="193" y="5422"/>
                    </a:lnTo>
                    <a:lnTo>
                      <a:pt x="197" y="5470"/>
                    </a:lnTo>
                    <a:lnTo>
                      <a:pt x="208" y="5519"/>
                    </a:lnTo>
                    <a:lnTo>
                      <a:pt x="228" y="5564"/>
                    </a:lnTo>
                    <a:lnTo>
                      <a:pt x="253" y="5606"/>
                    </a:lnTo>
                    <a:lnTo>
                      <a:pt x="285" y="5644"/>
                    </a:lnTo>
                    <a:lnTo>
                      <a:pt x="323" y="5676"/>
                    </a:lnTo>
                    <a:lnTo>
                      <a:pt x="365" y="5701"/>
                    </a:lnTo>
                    <a:lnTo>
                      <a:pt x="410" y="5719"/>
                    </a:lnTo>
                    <a:lnTo>
                      <a:pt x="457" y="5732"/>
                    </a:lnTo>
                    <a:lnTo>
                      <a:pt x="507" y="5736"/>
                    </a:lnTo>
                    <a:lnTo>
                      <a:pt x="556" y="5732"/>
                    </a:lnTo>
                    <a:lnTo>
                      <a:pt x="605" y="5719"/>
                    </a:lnTo>
                    <a:lnTo>
                      <a:pt x="650" y="5701"/>
                    </a:lnTo>
                    <a:lnTo>
                      <a:pt x="691" y="5676"/>
                    </a:lnTo>
                    <a:lnTo>
                      <a:pt x="729" y="5644"/>
                    </a:lnTo>
                    <a:lnTo>
                      <a:pt x="1839" y="4533"/>
                    </a:lnTo>
                    <a:lnTo>
                      <a:pt x="1395" y="4091"/>
                    </a:lnTo>
                    <a:close/>
                    <a:moveTo>
                      <a:pt x="1737" y="3880"/>
                    </a:moveTo>
                    <a:lnTo>
                      <a:pt x="1693" y="3881"/>
                    </a:lnTo>
                    <a:lnTo>
                      <a:pt x="1650" y="3890"/>
                    </a:lnTo>
                    <a:lnTo>
                      <a:pt x="1608" y="3907"/>
                    </a:lnTo>
                    <a:lnTo>
                      <a:pt x="1569" y="3928"/>
                    </a:lnTo>
                    <a:lnTo>
                      <a:pt x="1533" y="3955"/>
                    </a:lnTo>
                    <a:lnTo>
                      <a:pt x="1975" y="4397"/>
                    </a:lnTo>
                    <a:lnTo>
                      <a:pt x="2007" y="4352"/>
                    </a:lnTo>
                    <a:lnTo>
                      <a:pt x="2031" y="4302"/>
                    </a:lnTo>
                    <a:lnTo>
                      <a:pt x="2045" y="4249"/>
                    </a:lnTo>
                    <a:lnTo>
                      <a:pt x="2051" y="4193"/>
                    </a:lnTo>
                    <a:lnTo>
                      <a:pt x="2047" y="4143"/>
                    </a:lnTo>
                    <a:lnTo>
                      <a:pt x="2034" y="4096"/>
                    </a:lnTo>
                    <a:lnTo>
                      <a:pt x="2016" y="4051"/>
                    </a:lnTo>
                    <a:lnTo>
                      <a:pt x="1991" y="4010"/>
                    </a:lnTo>
                    <a:lnTo>
                      <a:pt x="1959" y="3972"/>
                    </a:lnTo>
                    <a:lnTo>
                      <a:pt x="1919" y="3937"/>
                    </a:lnTo>
                    <a:lnTo>
                      <a:pt x="1877" y="3912"/>
                    </a:lnTo>
                    <a:lnTo>
                      <a:pt x="1832" y="3894"/>
                    </a:lnTo>
                    <a:lnTo>
                      <a:pt x="1785" y="3883"/>
                    </a:lnTo>
                    <a:lnTo>
                      <a:pt x="1737" y="3880"/>
                    </a:lnTo>
                    <a:close/>
                    <a:moveTo>
                      <a:pt x="2386" y="3423"/>
                    </a:moveTo>
                    <a:lnTo>
                      <a:pt x="2029" y="3780"/>
                    </a:lnTo>
                    <a:lnTo>
                      <a:pt x="2063" y="3806"/>
                    </a:lnTo>
                    <a:lnTo>
                      <a:pt x="2094" y="3835"/>
                    </a:lnTo>
                    <a:lnTo>
                      <a:pt x="2123" y="3867"/>
                    </a:lnTo>
                    <a:lnTo>
                      <a:pt x="2150" y="3899"/>
                    </a:lnTo>
                    <a:lnTo>
                      <a:pt x="2505" y="3544"/>
                    </a:lnTo>
                    <a:lnTo>
                      <a:pt x="2444" y="3485"/>
                    </a:lnTo>
                    <a:lnTo>
                      <a:pt x="2386" y="3423"/>
                    </a:lnTo>
                    <a:close/>
                    <a:moveTo>
                      <a:pt x="3888" y="193"/>
                    </a:moveTo>
                    <a:lnTo>
                      <a:pt x="3744" y="198"/>
                    </a:lnTo>
                    <a:lnTo>
                      <a:pt x="3603" y="215"/>
                    </a:lnTo>
                    <a:lnTo>
                      <a:pt x="3464" y="242"/>
                    </a:lnTo>
                    <a:lnTo>
                      <a:pt x="3330" y="278"/>
                    </a:lnTo>
                    <a:lnTo>
                      <a:pt x="3200" y="325"/>
                    </a:lnTo>
                    <a:lnTo>
                      <a:pt x="3076" y="381"/>
                    </a:lnTo>
                    <a:lnTo>
                      <a:pt x="2955" y="446"/>
                    </a:lnTo>
                    <a:lnTo>
                      <a:pt x="2841" y="518"/>
                    </a:lnTo>
                    <a:lnTo>
                      <a:pt x="2731" y="599"/>
                    </a:lnTo>
                    <a:lnTo>
                      <a:pt x="2630" y="687"/>
                    </a:lnTo>
                    <a:lnTo>
                      <a:pt x="2533" y="783"/>
                    </a:lnTo>
                    <a:lnTo>
                      <a:pt x="2444" y="886"/>
                    </a:lnTo>
                    <a:lnTo>
                      <a:pt x="2365" y="996"/>
                    </a:lnTo>
                    <a:lnTo>
                      <a:pt x="2291" y="1109"/>
                    </a:lnTo>
                    <a:lnTo>
                      <a:pt x="2226" y="1230"/>
                    </a:lnTo>
                    <a:lnTo>
                      <a:pt x="2170" y="1355"/>
                    </a:lnTo>
                    <a:lnTo>
                      <a:pt x="2123" y="1484"/>
                    </a:lnTo>
                    <a:lnTo>
                      <a:pt x="2087" y="1618"/>
                    </a:lnTo>
                    <a:lnTo>
                      <a:pt x="2060" y="1757"/>
                    </a:lnTo>
                    <a:lnTo>
                      <a:pt x="2043" y="1897"/>
                    </a:lnTo>
                    <a:lnTo>
                      <a:pt x="2038" y="2042"/>
                    </a:lnTo>
                    <a:lnTo>
                      <a:pt x="2043" y="2186"/>
                    </a:lnTo>
                    <a:lnTo>
                      <a:pt x="2060" y="2329"/>
                    </a:lnTo>
                    <a:lnTo>
                      <a:pt x="2087" y="2466"/>
                    </a:lnTo>
                    <a:lnTo>
                      <a:pt x="2123" y="2599"/>
                    </a:lnTo>
                    <a:lnTo>
                      <a:pt x="2170" y="2729"/>
                    </a:lnTo>
                    <a:lnTo>
                      <a:pt x="2226" y="2855"/>
                    </a:lnTo>
                    <a:lnTo>
                      <a:pt x="2291" y="2974"/>
                    </a:lnTo>
                    <a:lnTo>
                      <a:pt x="2365" y="3090"/>
                    </a:lnTo>
                    <a:lnTo>
                      <a:pt x="2444" y="3198"/>
                    </a:lnTo>
                    <a:lnTo>
                      <a:pt x="2533" y="3301"/>
                    </a:lnTo>
                    <a:lnTo>
                      <a:pt x="2630" y="3396"/>
                    </a:lnTo>
                    <a:lnTo>
                      <a:pt x="2731" y="3485"/>
                    </a:lnTo>
                    <a:lnTo>
                      <a:pt x="2841" y="3566"/>
                    </a:lnTo>
                    <a:lnTo>
                      <a:pt x="2955" y="3640"/>
                    </a:lnTo>
                    <a:lnTo>
                      <a:pt x="3076" y="3703"/>
                    </a:lnTo>
                    <a:lnTo>
                      <a:pt x="3200" y="3759"/>
                    </a:lnTo>
                    <a:lnTo>
                      <a:pt x="3330" y="3806"/>
                    </a:lnTo>
                    <a:lnTo>
                      <a:pt x="3464" y="3844"/>
                    </a:lnTo>
                    <a:lnTo>
                      <a:pt x="3603" y="3871"/>
                    </a:lnTo>
                    <a:lnTo>
                      <a:pt x="3744" y="3887"/>
                    </a:lnTo>
                    <a:lnTo>
                      <a:pt x="3888" y="3892"/>
                    </a:lnTo>
                    <a:lnTo>
                      <a:pt x="4032" y="3887"/>
                    </a:lnTo>
                    <a:lnTo>
                      <a:pt x="4175" y="3871"/>
                    </a:lnTo>
                    <a:lnTo>
                      <a:pt x="4312" y="3844"/>
                    </a:lnTo>
                    <a:lnTo>
                      <a:pt x="4448" y="3806"/>
                    </a:lnTo>
                    <a:lnTo>
                      <a:pt x="4576" y="3759"/>
                    </a:lnTo>
                    <a:lnTo>
                      <a:pt x="4702" y="3703"/>
                    </a:lnTo>
                    <a:lnTo>
                      <a:pt x="4821" y="3640"/>
                    </a:lnTo>
                    <a:lnTo>
                      <a:pt x="4937" y="3566"/>
                    </a:lnTo>
                    <a:lnTo>
                      <a:pt x="5045" y="3485"/>
                    </a:lnTo>
                    <a:lnTo>
                      <a:pt x="5148" y="3396"/>
                    </a:lnTo>
                    <a:lnTo>
                      <a:pt x="5243" y="3301"/>
                    </a:lnTo>
                    <a:lnTo>
                      <a:pt x="5332" y="3198"/>
                    </a:lnTo>
                    <a:lnTo>
                      <a:pt x="5413" y="3090"/>
                    </a:lnTo>
                    <a:lnTo>
                      <a:pt x="5487" y="2974"/>
                    </a:lnTo>
                    <a:lnTo>
                      <a:pt x="5550" y="2855"/>
                    </a:lnTo>
                    <a:lnTo>
                      <a:pt x="5606" y="2729"/>
                    </a:lnTo>
                    <a:lnTo>
                      <a:pt x="5653" y="2599"/>
                    </a:lnTo>
                    <a:lnTo>
                      <a:pt x="5691" y="2466"/>
                    </a:lnTo>
                    <a:lnTo>
                      <a:pt x="5718" y="2329"/>
                    </a:lnTo>
                    <a:lnTo>
                      <a:pt x="5734" y="2186"/>
                    </a:lnTo>
                    <a:lnTo>
                      <a:pt x="5740" y="2042"/>
                    </a:lnTo>
                    <a:lnTo>
                      <a:pt x="5734" y="1897"/>
                    </a:lnTo>
                    <a:lnTo>
                      <a:pt x="5718" y="1757"/>
                    </a:lnTo>
                    <a:lnTo>
                      <a:pt x="5691" y="1618"/>
                    </a:lnTo>
                    <a:lnTo>
                      <a:pt x="5653" y="1484"/>
                    </a:lnTo>
                    <a:lnTo>
                      <a:pt x="5606" y="1355"/>
                    </a:lnTo>
                    <a:lnTo>
                      <a:pt x="5550" y="1230"/>
                    </a:lnTo>
                    <a:lnTo>
                      <a:pt x="5487" y="1109"/>
                    </a:lnTo>
                    <a:lnTo>
                      <a:pt x="5413" y="996"/>
                    </a:lnTo>
                    <a:lnTo>
                      <a:pt x="5332" y="886"/>
                    </a:lnTo>
                    <a:lnTo>
                      <a:pt x="5243" y="783"/>
                    </a:lnTo>
                    <a:lnTo>
                      <a:pt x="5148" y="687"/>
                    </a:lnTo>
                    <a:lnTo>
                      <a:pt x="5045" y="599"/>
                    </a:lnTo>
                    <a:lnTo>
                      <a:pt x="4937" y="518"/>
                    </a:lnTo>
                    <a:lnTo>
                      <a:pt x="4821" y="446"/>
                    </a:lnTo>
                    <a:lnTo>
                      <a:pt x="4702" y="381"/>
                    </a:lnTo>
                    <a:lnTo>
                      <a:pt x="4576" y="325"/>
                    </a:lnTo>
                    <a:lnTo>
                      <a:pt x="4448" y="278"/>
                    </a:lnTo>
                    <a:lnTo>
                      <a:pt x="4312" y="242"/>
                    </a:lnTo>
                    <a:lnTo>
                      <a:pt x="4175" y="215"/>
                    </a:lnTo>
                    <a:lnTo>
                      <a:pt x="4032" y="198"/>
                    </a:lnTo>
                    <a:lnTo>
                      <a:pt x="3888" y="193"/>
                    </a:lnTo>
                    <a:close/>
                    <a:moveTo>
                      <a:pt x="3888" y="0"/>
                    </a:moveTo>
                    <a:lnTo>
                      <a:pt x="4041" y="5"/>
                    </a:lnTo>
                    <a:lnTo>
                      <a:pt x="4189" y="23"/>
                    </a:lnTo>
                    <a:lnTo>
                      <a:pt x="4336" y="51"/>
                    </a:lnTo>
                    <a:lnTo>
                      <a:pt x="4478" y="87"/>
                    </a:lnTo>
                    <a:lnTo>
                      <a:pt x="4615" y="133"/>
                    </a:lnTo>
                    <a:lnTo>
                      <a:pt x="4749" y="191"/>
                    </a:lnTo>
                    <a:lnTo>
                      <a:pt x="4877" y="256"/>
                    </a:lnTo>
                    <a:lnTo>
                      <a:pt x="5000" y="330"/>
                    </a:lnTo>
                    <a:lnTo>
                      <a:pt x="5117" y="411"/>
                    </a:lnTo>
                    <a:lnTo>
                      <a:pt x="5229" y="501"/>
                    </a:lnTo>
                    <a:lnTo>
                      <a:pt x="5332" y="599"/>
                    </a:lnTo>
                    <a:lnTo>
                      <a:pt x="5429" y="703"/>
                    </a:lnTo>
                    <a:lnTo>
                      <a:pt x="5520" y="813"/>
                    </a:lnTo>
                    <a:lnTo>
                      <a:pt x="5603" y="931"/>
                    </a:lnTo>
                    <a:lnTo>
                      <a:pt x="5677" y="1053"/>
                    </a:lnTo>
                    <a:lnTo>
                      <a:pt x="5742" y="1183"/>
                    </a:lnTo>
                    <a:lnTo>
                      <a:pt x="5798" y="1315"/>
                    </a:lnTo>
                    <a:lnTo>
                      <a:pt x="5845" y="1454"/>
                    </a:lnTo>
                    <a:lnTo>
                      <a:pt x="5882" y="1594"/>
                    </a:lnTo>
                    <a:lnTo>
                      <a:pt x="5910" y="1741"/>
                    </a:lnTo>
                    <a:lnTo>
                      <a:pt x="5926" y="1890"/>
                    </a:lnTo>
                    <a:lnTo>
                      <a:pt x="5931" y="2042"/>
                    </a:lnTo>
                    <a:lnTo>
                      <a:pt x="5926" y="2195"/>
                    </a:lnTo>
                    <a:lnTo>
                      <a:pt x="5910" y="2343"/>
                    </a:lnTo>
                    <a:lnTo>
                      <a:pt x="5882" y="2489"/>
                    </a:lnTo>
                    <a:lnTo>
                      <a:pt x="5845" y="2632"/>
                    </a:lnTo>
                    <a:lnTo>
                      <a:pt x="5798" y="2769"/>
                    </a:lnTo>
                    <a:lnTo>
                      <a:pt x="5742" y="2902"/>
                    </a:lnTo>
                    <a:lnTo>
                      <a:pt x="5677" y="3030"/>
                    </a:lnTo>
                    <a:lnTo>
                      <a:pt x="5603" y="3153"/>
                    </a:lnTo>
                    <a:lnTo>
                      <a:pt x="5520" y="3270"/>
                    </a:lnTo>
                    <a:lnTo>
                      <a:pt x="5429" y="3380"/>
                    </a:lnTo>
                    <a:lnTo>
                      <a:pt x="5332" y="3485"/>
                    </a:lnTo>
                    <a:lnTo>
                      <a:pt x="5229" y="3582"/>
                    </a:lnTo>
                    <a:lnTo>
                      <a:pt x="5117" y="3672"/>
                    </a:lnTo>
                    <a:lnTo>
                      <a:pt x="5000" y="3755"/>
                    </a:lnTo>
                    <a:lnTo>
                      <a:pt x="4877" y="3829"/>
                    </a:lnTo>
                    <a:lnTo>
                      <a:pt x="4749" y="3894"/>
                    </a:lnTo>
                    <a:lnTo>
                      <a:pt x="4615" y="3950"/>
                    </a:lnTo>
                    <a:lnTo>
                      <a:pt x="4478" y="3997"/>
                    </a:lnTo>
                    <a:lnTo>
                      <a:pt x="4336" y="4035"/>
                    </a:lnTo>
                    <a:lnTo>
                      <a:pt x="4189" y="4062"/>
                    </a:lnTo>
                    <a:lnTo>
                      <a:pt x="4041" y="4078"/>
                    </a:lnTo>
                    <a:lnTo>
                      <a:pt x="3888" y="4083"/>
                    </a:lnTo>
                    <a:lnTo>
                      <a:pt x="3735" y="4078"/>
                    </a:lnTo>
                    <a:lnTo>
                      <a:pt x="3585" y="4062"/>
                    </a:lnTo>
                    <a:lnTo>
                      <a:pt x="3439" y="4035"/>
                    </a:lnTo>
                    <a:lnTo>
                      <a:pt x="3296" y="3997"/>
                    </a:lnTo>
                    <a:lnTo>
                      <a:pt x="3157" y="3948"/>
                    </a:lnTo>
                    <a:lnTo>
                      <a:pt x="3023" y="3892"/>
                    </a:lnTo>
                    <a:lnTo>
                      <a:pt x="2895" y="3826"/>
                    </a:lnTo>
                    <a:lnTo>
                      <a:pt x="2771" y="3752"/>
                    </a:lnTo>
                    <a:lnTo>
                      <a:pt x="2653" y="3669"/>
                    </a:lnTo>
                    <a:lnTo>
                      <a:pt x="2240" y="4082"/>
                    </a:lnTo>
                    <a:lnTo>
                      <a:pt x="2231" y="4089"/>
                    </a:lnTo>
                    <a:lnTo>
                      <a:pt x="2240" y="4139"/>
                    </a:lnTo>
                    <a:lnTo>
                      <a:pt x="2242" y="4193"/>
                    </a:lnTo>
                    <a:lnTo>
                      <a:pt x="2238" y="4260"/>
                    </a:lnTo>
                    <a:lnTo>
                      <a:pt x="2226" y="4323"/>
                    </a:lnTo>
                    <a:lnTo>
                      <a:pt x="2204" y="4386"/>
                    </a:lnTo>
                    <a:lnTo>
                      <a:pt x="2175" y="4444"/>
                    </a:lnTo>
                    <a:lnTo>
                      <a:pt x="2139" y="4500"/>
                    </a:lnTo>
                    <a:lnTo>
                      <a:pt x="2094" y="4551"/>
                    </a:lnTo>
                    <a:lnTo>
                      <a:pt x="865" y="5779"/>
                    </a:lnTo>
                    <a:lnTo>
                      <a:pt x="814" y="5822"/>
                    </a:lnTo>
                    <a:lnTo>
                      <a:pt x="760" y="5860"/>
                    </a:lnTo>
                    <a:lnTo>
                      <a:pt x="701" y="5889"/>
                    </a:lnTo>
                    <a:lnTo>
                      <a:pt x="639" y="5911"/>
                    </a:lnTo>
                    <a:lnTo>
                      <a:pt x="574" y="5923"/>
                    </a:lnTo>
                    <a:lnTo>
                      <a:pt x="507" y="5927"/>
                    </a:lnTo>
                    <a:lnTo>
                      <a:pt x="441" y="5923"/>
                    </a:lnTo>
                    <a:lnTo>
                      <a:pt x="376" y="5911"/>
                    </a:lnTo>
                    <a:lnTo>
                      <a:pt x="312" y="5889"/>
                    </a:lnTo>
                    <a:lnTo>
                      <a:pt x="255" y="5860"/>
                    </a:lnTo>
                    <a:lnTo>
                      <a:pt x="199" y="5822"/>
                    </a:lnTo>
                    <a:lnTo>
                      <a:pt x="150" y="5779"/>
                    </a:lnTo>
                    <a:lnTo>
                      <a:pt x="105" y="5728"/>
                    </a:lnTo>
                    <a:lnTo>
                      <a:pt x="69" y="5674"/>
                    </a:lnTo>
                    <a:lnTo>
                      <a:pt x="40" y="5615"/>
                    </a:lnTo>
                    <a:lnTo>
                      <a:pt x="18" y="5553"/>
                    </a:lnTo>
                    <a:lnTo>
                      <a:pt x="6" y="5488"/>
                    </a:lnTo>
                    <a:lnTo>
                      <a:pt x="0" y="5422"/>
                    </a:lnTo>
                    <a:lnTo>
                      <a:pt x="6" y="5355"/>
                    </a:lnTo>
                    <a:lnTo>
                      <a:pt x="18" y="5290"/>
                    </a:lnTo>
                    <a:lnTo>
                      <a:pt x="40" y="5227"/>
                    </a:lnTo>
                    <a:lnTo>
                      <a:pt x="69" y="5169"/>
                    </a:lnTo>
                    <a:lnTo>
                      <a:pt x="105" y="5113"/>
                    </a:lnTo>
                    <a:lnTo>
                      <a:pt x="150" y="5065"/>
                    </a:lnTo>
                    <a:lnTo>
                      <a:pt x="1379" y="3835"/>
                    </a:lnTo>
                    <a:lnTo>
                      <a:pt x="1430" y="3791"/>
                    </a:lnTo>
                    <a:lnTo>
                      <a:pt x="1484" y="3753"/>
                    </a:lnTo>
                    <a:lnTo>
                      <a:pt x="1543" y="3725"/>
                    </a:lnTo>
                    <a:lnTo>
                      <a:pt x="1605" y="3705"/>
                    </a:lnTo>
                    <a:lnTo>
                      <a:pt x="1670" y="3692"/>
                    </a:lnTo>
                    <a:lnTo>
                      <a:pt x="1737" y="3687"/>
                    </a:lnTo>
                    <a:lnTo>
                      <a:pt x="1789" y="3690"/>
                    </a:lnTo>
                    <a:lnTo>
                      <a:pt x="1841" y="3697"/>
                    </a:lnTo>
                    <a:lnTo>
                      <a:pt x="1848" y="3690"/>
                    </a:lnTo>
                    <a:lnTo>
                      <a:pt x="2262" y="3275"/>
                    </a:lnTo>
                    <a:lnTo>
                      <a:pt x="2179" y="3158"/>
                    </a:lnTo>
                    <a:lnTo>
                      <a:pt x="2105" y="3036"/>
                    </a:lnTo>
                    <a:lnTo>
                      <a:pt x="2038" y="2907"/>
                    </a:lnTo>
                    <a:lnTo>
                      <a:pt x="1980" y="2772"/>
                    </a:lnTo>
                    <a:lnTo>
                      <a:pt x="1933" y="2635"/>
                    </a:lnTo>
                    <a:lnTo>
                      <a:pt x="1895" y="2491"/>
                    </a:lnTo>
                    <a:lnTo>
                      <a:pt x="1868" y="2345"/>
                    </a:lnTo>
                    <a:lnTo>
                      <a:pt x="1852" y="2195"/>
                    </a:lnTo>
                    <a:lnTo>
                      <a:pt x="1845" y="2042"/>
                    </a:lnTo>
                    <a:lnTo>
                      <a:pt x="1850" y="1890"/>
                    </a:lnTo>
                    <a:lnTo>
                      <a:pt x="1868" y="1741"/>
                    </a:lnTo>
                    <a:lnTo>
                      <a:pt x="1895" y="1594"/>
                    </a:lnTo>
                    <a:lnTo>
                      <a:pt x="1931" y="1454"/>
                    </a:lnTo>
                    <a:lnTo>
                      <a:pt x="1978" y="1315"/>
                    </a:lnTo>
                    <a:lnTo>
                      <a:pt x="2036" y="1183"/>
                    </a:lnTo>
                    <a:lnTo>
                      <a:pt x="2101" y="1053"/>
                    </a:lnTo>
                    <a:lnTo>
                      <a:pt x="2175" y="931"/>
                    </a:lnTo>
                    <a:lnTo>
                      <a:pt x="2258" y="813"/>
                    </a:lnTo>
                    <a:lnTo>
                      <a:pt x="2347" y="703"/>
                    </a:lnTo>
                    <a:lnTo>
                      <a:pt x="2444" y="599"/>
                    </a:lnTo>
                    <a:lnTo>
                      <a:pt x="2549" y="501"/>
                    </a:lnTo>
                    <a:lnTo>
                      <a:pt x="2661" y="411"/>
                    </a:lnTo>
                    <a:lnTo>
                      <a:pt x="2776" y="330"/>
                    </a:lnTo>
                    <a:lnTo>
                      <a:pt x="2899" y="256"/>
                    </a:lnTo>
                    <a:lnTo>
                      <a:pt x="3029" y="191"/>
                    </a:lnTo>
                    <a:lnTo>
                      <a:pt x="3161" y="133"/>
                    </a:lnTo>
                    <a:lnTo>
                      <a:pt x="3300" y="87"/>
                    </a:lnTo>
                    <a:lnTo>
                      <a:pt x="3440" y="51"/>
                    </a:lnTo>
                    <a:lnTo>
                      <a:pt x="3587" y="23"/>
                    </a:lnTo>
                    <a:lnTo>
                      <a:pt x="3736" y="5"/>
                    </a:lnTo>
                    <a:lnTo>
                      <a:pt x="38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19">
                <a:extLst>
                  <a:ext uri="{FF2B5EF4-FFF2-40B4-BE49-F238E27FC236}">
                    <a16:creationId xmlns:a16="http://schemas.microsoft.com/office/drawing/2014/main" id="{8F1D3325-3C5A-4AC1-9BEA-9709686B41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91" y="783"/>
                <a:ext cx="1634" cy="1633"/>
              </a:xfrm>
              <a:custGeom>
                <a:avLst/>
                <a:gdLst>
                  <a:gd name="T0" fmla="*/ 1388 w 3266"/>
                  <a:gd name="T1" fmla="*/ 213 h 3265"/>
                  <a:gd name="T2" fmla="*/ 1046 w 3266"/>
                  <a:gd name="T3" fmla="*/ 318 h 3265"/>
                  <a:gd name="T4" fmla="*/ 745 w 3266"/>
                  <a:gd name="T5" fmla="*/ 500 h 3265"/>
                  <a:gd name="T6" fmla="*/ 500 w 3266"/>
                  <a:gd name="T7" fmla="*/ 745 h 3265"/>
                  <a:gd name="T8" fmla="*/ 317 w 3266"/>
                  <a:gd name="T9" fmla="*/ 1047 h 3265"/>
                  <a:gd name="T10" fmla="*/ 214 w 3266"/>
                  <a:gd name="T11" fmla="*/ 1387 h 3265"/>
                  <a:gd name="T12" fmla="*/ 198 w 3266"/>
                  <a:gd name="T13" fmla="*/ 1757 h 3265"/>
                  <a:gd name="T14" fmla="*/ 274 w 3266"/>
                  <a:gd name="T15" fmla="*/ 2111 h 3265"/>
                  <a:gd name="T16" fmla="*/ 431 w 3266"/>
                  <a:gd name="T17" fmla="*/ 2426 h 3265"/>
                  <a:gd name="T18" fmla="*/ 657 w 3266"/>
                  <a:gd name="T19" fmla="*/ 2691 h 3265"/>
                  <a:gd name="T20" fmla="*/ 942 w 3266"/>
                  <a:gd name="T21" fmla="*/ 2895 h 3265"/>
                  <a:gd name="T22" fmla="*/ 1270 w 3266"/>
                  <a:gd name="T23" fmla="*/ 3027 h 3265"/>
                  <a:gd name="T24" fmla="*/ 1633 w 3266"/>
                  <a:gd name="T25" fmla="*/ 3074 h 3265"/>
                  <a:gd name="T26" fmla="*/ 1998 w 3266"/>
                  <a:gd name="T27" fmla="*/ 3027 h 3265"/>
                  <a:gd name="T28" fmla="*/ 2326 w 3266"/>
                  <a:gd name="T29" fmla="*/ 2895 h 3265"/>
                  <a:gd name="T30" fmla="*/ 2609 w 3266"/>
                  <a:gd name="T31" fmla="*/ 2691 h 3265"/>
                  <a:gd name="T32" fmla="*/ 2837 w 3266"/>
                  <a:gd name="T33" fmla="*/ 2426 h 3265"/>
                  <a:gd name="T34" fmla="*/ 2994 w 3266"/>
                  <a:gd name="T35" fmla="*/ 2111 h 3265"/>
                  <a:gd name="T36" fmla="*/ 3070 w 3266"/>
                  <a:gd name="T37" fmla="*/ 1757 h 3265"/>
                  <a:gd name="T38" fmla="*/ 3053 w 3266"/>
                  <a:gd name="T39" fmla="*/ 1387 h 3265"/>
                  <a:gd name="T40" fmla="*/ 2949 w 3266"/>
                  <a:gd name="T41" fmla="*/ 1047 h 3265"/>
                  <a:gd name="T42" fmla="*/ 2768 w 3266"/>
                  <a:gd name="T43" fmla="*/ 745 h 3265"/>
                  <a:gd name="T44" fmla="*/ 2521 w 3266"/>
                  <a:gd name="T45" fmla="*/ 500 h 3265"/>
                  <a:gd name="T46" fmla="*/ 2221 w 3266"/>
                  <a:gd name="T47" fmla="*/ 318 h 3265"/>
                  <a:gd name="T48" fmla="*/ 1878 w 3266"/>
                  <a:gd name="T49" fmla="*/ 213 h 3265"/>
                  <a:gd name="T50" fmla="*/ 1633 w 3266"/>
                  <a:gd name="T51" fmla="*/ 0 h 3265"/>
                  <a:gd name="T52" fmla="*/ 2025 w 3266"/>
                  <a:gd name="T53" fmla="*/ 49 h 3265"/>
                  <a:gd name="T54" fmla="*/ 2384 w 3266"/>
                  <a:gd name="T55" fmla="*/ 184 h 3265"/>
                  <a:gd name="T56" fmla="*/ 2696 w 3266"/>
                  <a:gd name="T57" fmla="*/ 395 h 3265"/>
                  <a:gd name="T58" fmla="*/ 2951 w 3266"/>
                  <a:gd name="T59" fmla="*/ 670 h 3265"/>
                  <a:gd name="T60" fmla="*/ 3138 w 3266"/>
                  <a:gd name="T61" fmla="*/ 998 h 3265"/>
                  <a:gd name="T62" fmla="*/ 3245 w 3266"/>
                  <a:gd name="T63" fmla="*/ 1369 h 3265"/>
                  <a:gd name="T64" fmla="*/ 3261 w 3266"/>
                  <a:gd name="T65" fmla="*/ 1766 h 3265"/>
                  <a:gd name="T66" fmla="*/ 3183 w 3266"/>
                  <a:gd name="T67" fmla="*/ 2149 h 3265"/>
                  <a:gd name="T68" fmla="*/ 3021 w 3266"/>
                  <a:gd name="T69" fmla="*/ 2493 h 3265"/>
                  <a:gd name="T70" fmla="*/ 2788 w 3266"/>
                  <a:gd name="T71" fmla="*/ 2787 h 3265"/>
                  <a:gd name="T72" fmla="*/ 2494 w 3266"/>
                  <a:gd name="T73" fmla="*/ 3020 h 3265"/>
                  <a:gd name="T74" fmla="*/ 2149 w 3266"/>
                  <a:gd name="T75" fmla="*/ 3182 h 3265"/>
                  <a:gd name="T76" fmla="*/ 1767 w 3266"/>
                  <a:gd name="T77" fmla="*/ 3260 h 3265"/>
                  <a:gd name="T78" fmla="*/ 1369 w 3266"/>
                  <a:gd name="T79" fmla="*/ 3243 h 3265"/>
                  <a:gd name="T80" fmla="*/ 998 w 3266"/>
                  <a:gd name="T81" fmla="*/ 3137 h 3265"/>
                  <a:gd name="T82" fmla="*/ 669 w 3266"/>
                  <a:gd name="T83" fmla="*/ 2949 h 3265"/>
                  <a:gd name="T84" fmla="*/ 395 w 3266"/>
                  <a:gd name="T85" fmla="*/ 2695 h 3265"/>
                  <a:gd name="T86" fmla="*/ 184 w 3266"/>
                  <a:gd name="T87" fmla="*/ 2383 h 3265"/>
                  <a:gd name="T88" fmla="*/ 48 w 3266"/>
                  <a:gd name="T89" fmla="*/ 2024 h 3265"/>
                  <a:gd name="T90" fmla="*/ 0 w 3266"/>
                  <a:gd name="T91" fmla="*/ 1633 h 3265"/>
                  <a:gd name="T92" fmla="*/ 48 w 3266"/>
                  <a:gd name="T93" fmla="*/ 1241 h 3265"/>
                  <a:gd name="T94" fmla="*/ 184 w 3266"/>
                  <a:gd name="T95" fmla="*/ 884 h 3265"/>
                  <a:gd name="T96" fmla="*/ 395 w 3266"/>
                  <a:gd name="T97" fmla="*/ 572 h 3265"/>
                  <a:gd name="T98" fmla="*/ 669 w 3266"/>
                  <a:gd name="T99" fmla="*/ 316 h 3265"/>
                  <a:gd name="T100" fmla="*/ 998 w 3266"/>
                  <a:gd name="T101" fmla="*/ 130 h 3265"/>
                  <a:gd name="T102" fmla="*/ 1369 w 3266"/>
                  <a:gd name="T103" fmla="*/ 22 h 3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66" h="3265">
                    <a:moveTo>
                      <a:pt x="1633" y="193"/>
                    </a:moveTo>
                    <a:lnTo>
                      <a:pt x="1510" y="199"/>
                    </a:lnTo>
                    <a:lnTo>
                      <a:pt x="1388" y="213"/>
                    </a:lnTo>
                    <a:lnTo>
                      <a:pt x="1270" y="240"/>
                    </a:lnTo>
                    <a:lnTo>
                      <a:pt x="1156" y="275"/>
                    </a:lnTo>
                    <a:lnTo>
                      <a:pt x="1046" y="318"/>
                    </a:lnTo>
                    <a:lnTo>
                      <a:pt x="942" y="370"/>
                    </a:lnTo>
                    <a:lnTo>
                      <a:pt x="841" y="432"/>
                    </a:lnTo>
                    <a:lnTo>
                      <a:pt x="745" y="500"/>
                    </a:lnTo>
                    <a:lnTo>
                      <a:pt x="657" y="576"/>
                    </a:lnTo>
                    <a:lnTo>
                      <a:pt x="575" y="657"/>
                    </a:lnTo>
                    <a:lnTo>
                      <a:pt x="500" y="745"/>
                    </a:lnTo>
                    <a:lnTo>
                      <a:pt x="431" y="841"/>
                    </a:lnTo>
                    <a:lnTo>
                      <a:pt x="370" y="940"/>
                    </a:lnTo>
                    <a:lnTo>
                      <a:pt x="317" y="1047"/>
                    </a:lnTo>
                    <a:lnTo>
                      <a:pt x="274" y="1157"/>
                    </a:lnTo>
                    <a:lnTo>
                      <a:pt x="240" y="1270"/>
                    </a:lnTo>
                    <a:lnTo>
                      <a:pt x="214" y="1387"/>
                    </a:lnTo>
                    <a:lnTo>
                      <a:pt x="198" y="1508"/>
                    </a:lnTo>
                    <a:lnTo>
                      <a:pt x="193" y="1633"/>
                    </a:lnTo>
                    <a:lnTo>
                      <a:pt x="198" y="1757"/>
                    </a:lnTo>
                    <a:lnTo>
                      <a:pt x="214" y="1878"/>
                    </a:lnTo>
                    <a:lnTo>
                      <a:pt x="240" y="1997"/>
                    </a:lnTo>
                    <a:lnTo>
                      <a:pt x="274" y="2111"/>
                    </a:lnTo>
                    <a:lnTo>
                      <a:pt x="317" y="2221"/>
                    </a:lnTo>
                    <a:lnTo>
                      <a:pt x="370" y="2325"/>
                    </a:lnTo>
                    <a:lnTo>
                      <a:pt x="431" y="2426"/>
                    </a:lnTo>
                    <a:lnTo>
                      <a:pt x="500" y="2520"/>
                    </a:lnTo>
                    <a:lnTo>
                      <a:pt x="575" y="2609"/>
                    </a:lnTo>
                    <a:lnTo>
                      <a:pt x="657" y="2691"/>
                    </a:lnTo>
                    <a:lnTo>
                      <a:pt x="745" y="2767"/>
                    </a:lnTo>
                    <a:lnTo>
                      <a:pt x="841" y="2836"/>
                    </a:lnTo>
                    <a:lnTo>
                      <a:pt x="942" y="2895"/>
                    </a:lnTo>
                    <a:lnTo>
                      <a:pt x="1046" y="2948"/>
                    </a:lnTo>
                    <a:lnTo>
                      <a:pt x="1156" y="2993"/>
                    </a:lnTo>
                    <a:lnTo>
                      <a:pt x="1270" y="3027"/>
                    </a:lnTo>
                    <a:lnTo>
                      <a:pt x="1388" y="3052"/>
                    </a:lnTo>
                    <a:lnTo>
                      <a:pt x="1510" y="3068"/>
                    </a:lnTo>
                    <a:lnTo>
                      <a:pt x="1633" y="3074"/>
                    </a:lnTo>
                    <a:lnTo>
                      <a:pt x="1758" y="3068"/>
                    </a:lnTo>
                    <a:lnTo>
                      <a:pt x="1878" y="3052"/>
                    </a:lnTo>
                    <a:lnTo>
                      <a:pt x="1998" y="3027"/>
                    </a:lnTo>
                    <a:lnTo>
                      <a:pt x="2111" y="2993"/>
                    </a:lnTo>
                    <a:lnTo>
                      <a:pt x="2221" y="2948"/>
                    </a:lnTo>
                    <a:lnTo>
                      <a:pt x="2326" y="2895"/>
                    </a:lnTo>
                    <a:lnTo>
                      <a:pt x="2427" y="2836"/>
                    </a:lnTo>
                    <a:lnTo>
                      <a:pt x="2521" y="2767"/>
                    </a:lnTo>
                    <a:lnTo>
                      <a:pt x="2609" y="2691"/>
                    </a:lnTo>
                    <a:lnTo>
                      <a:pt x="2692" y="2609"/>
                    </a:lnTo>
                    <a:lnTo>
                      <a:pt x="2768" y="2520"/>
                    </a:lnTo>
                    <a:lnTo>
                      <a:pt x="2837" y="2426"/>
                    </a:lnTo>
                    <a:lnTo>
                      <a:pt x="2896" y="2325"/>
                    </a:lnTo>
                    <a:lnTo>
                      <a:pt x="2949" y="2221"/>
                    </a:lnTo>
                    <a:lnTo>
                      <a:pt x="2994" y="2111"/>
                    </a:lnTo>
                    <a:lnTo>
                      <a:pt x="3028" y="1997"/>
                    </a:lnTo>
                    <a:lnTo>
                      <a:pt x="3053" y="1878"/>
                    </a:lnTo>
                    <a:lnTo>
                      <a:pt x="3070" y="1757"/>
                    </a:lnTo>
                    <a:lnTo>
                      <a:pt x="3075" y="1633"/>
                    </a:lnTo>
                    <a:lnTo>
                      <a:pt x="3070" y="1508"/>
                    </a:lnTo>
                    <a:lnTo>
                      <a:pt x="3053" y="1387"/>
                    </a:lnTo>
                    <a:lnTo>
                      <a:pt x="3028" y="1270"/>
                    </a:lnTo>
                    <a:lnTo>
                      <a:pt x="2994" y="1157"/>
                    </a:lnTo>
                    <a:lnTo>
                      <a:pt x="2949" y="1047"/>
                    </a:lnTo>
                    <a:lnTo>
                      <a:pt x="2896" y="940"/>
                    </a:lnTo>
                    <a:lnTo>
                      <a:pt x="2837" y="841"/>
                    </a:lnTo>
                    <a:lnTo>
                      <a:pt x="2768" y="745"/>
                    </a:lnTo>
                    <a:lnTo>
                      <a:pt x="2692" y="657"/>
                    </a:lnTo>
                    <a:lnTo>
                      <a:pt x="2609" y="576"/>
                    </a:lnTo>
                    <a:lnTo>
                      <a:pt x="2521" y="500"/>
                    </a:lnTo>
                    <a:lnTo>
                      <a:pt x="2427" y="432"/>
                    </a:lnTo>
                    <a:lnTo>
                      <a:pt x="2326" y="370"/>
                    </a:lnTo>
                    <a:lnTo>
                      <a:pt x="2221" y="318"/>
                    </a:lnTo>
                    <a:lnTo>
                      <a:pt x="2111" y="275"/>
                    </a:lnTo>
                    <a:lnTo>
                      <a:pt x="1998" y="240"/>
                    </a:lnTo>
                    <a:lnTo>
                      <a:pt x="1878" y="213"/>
                    </a:lnTo>
                    <a:lnTo>
                      <a:pt x="1758" y="199"/>
                    </a:lnTo>
                    <a:lnTo>
                      <a:pt x="1633" y="193"/>
                    </a:lnTo>
                    <a:close/>
                    <a:moveTo>
                      <a:pt x="1633" y="0"/>
                    </a:moveTo>
                    <a:lnTo>
                      <a:pt x="1767" y="6"/>
                    </a:lnTo>
                    <a:lnTo>
                      <a:pt x="1898" y="22"/>
                    </a:lnTo>
                    <a:lnTo>
                      <a:pt x="2025" y="49"/>
                    </a:lnTo>
                    <a:lnTo>
                      <a:pt x="2149" y="85"/>
                    </a:lnTo>
                    <a:lnTo>
                      <a:pt x="2268" y="130"/>
                    </a:lnTo>
                    <a:lnTo>
                      <a:pt x="2384" y="184"/>
                    </a:lnTo>
                    <a:lnTo>
                      <a:pt x="2494" y="246"/>
                    </a:lnTo>
                    <a:lnTo>
                      <a:pt x="2597" y="316"/>
                    </a:lnTo>
                    <a:lnTo>
                      <a:pt x="2696" y="395"/>
                    </a:lnTo>
                    <a:lnTo>
                      <a:pt x="2788" y="480"/>
                    </a:lnTo>
                    <a:lnTo>
                      <a:pt x="2873" y="572"/>
                    </a:lnTo>
                    <a:lnTo>
                      <a:pt x="2951" y="670"/>
                    </a:lnTo>
                    <a:lnTo>
                      <a:pt x="3021" y="774"/>
                    </a:lnTo>
                    <a:lnTo>
                      <a:pt x="3084" y="884"/>
                    </a:lnTo>
                    <a:lnTo>
                      <a:pt x="3138" y="998"/>
                    </a:lnTo>
                    <a:lnTo>
                      <a:pt x="3183" y="1119"/>
                    </a:lnTo>
                    <a:lnTo>
                      <a:pt x="3220" y="1241"/>
                    </a:lnTo>
                    <a:lnTo>
                      <a:pt x="3245" y="1369"/>
                    </a:lnTo>
                    <a:lnTo>
                      <a:pt x="3261" y="1499"/>
                    </a:lnTo>
                    <a:lnTo>
                      <a:pt x="3266" y="1633"/>
                    </a:lnTo>
                    <a:lnTo>
                      <a:pt x="3261" y="1766"/>
                    </a:lnTo>
                    <a:lnTo>
                      <a:pt x="3245" y="1898"/>
                    </a:lnTo>
                    <a:lnTo>
                      <a:pt x="3220" y="2024"/>
                    </a:lnTo>
                    <a:lnTo>
                      <a:pt x="3183" y="2149"/>
                    </a:lnTo>
                    <a:lnTo>
                      <a:pt x="3138" y="2268"/>
                    </a:lnTo>
                    <a:lnTo>
                      <a:pt x="3084" y="2383"/>
                    </a:lnTo>
                    <a:lnTo>
                      <a:pt x="3021" y="2493"/>
                    </a:lnTo>
                    <a:lnTo>
                      <a:pt x="2951" y="2596"/>
                    </a:lnTo>
                    <a:lnTo>
                      <a:pt x="2873" y="2695"/>
                    </a:lnTo>
                    <a:lnTo>
                      <a:pt x="2788" y="2787"/>
                    </a:lnTo>
                    <a:lnTo>
                      <a:pt x="2696" y="2872"/>
                    </a:lnTo>
                    <a:lnTo>
                      <a:pt x="2597" y="2949"/>
                    </a:lnTo>
                    <a:lnTo>
                      <a:pt x="2494" y="3020"/>
                    </a:lnTo>
                    <a:lnTo>
                      <a:pt x="2384" y="3083"/>
                    </a:lnTo>
                    <a:lnTo>
                      <a:pt x="2268" y="3137"/>
                    </a:lnTo>
                    <a:lnTo>
                      <a:pt x="2149" y="3182"/>
                    </a:lnTo>
                    <a:lnTo>
                      <a:pt x="2025" y="3218"/>
                    </a:lnTo>
                    <a:lnTo>
                      <a:pt x="1898" y="3243"/>
                    </a:lnTo>
                    <a:lnTo>
                      <a:pt x="1767" y="3260"/>
                    </a:lnTo>
                    <a:lnTo>
                      <a:pt x="1633" y="3265"/>
                    </a:lnTo>
                    <a:lnTo>
                      <a:pt x="1499" y="3260"/>
                    </a:lnTo>
                    <a:lnTo>
                      <a:pt x="1369" y="3243"/>
                    </a:lnTo>
                    <a:lnTo>
                      <a:pt x="1241" y="3218"/>
                    </a:lnTo>
                    <a:lnTo>
                      <a:pt x="1119" y="3182"/>
                    </a:lnTo>
                    <a:lnTo>
                      <a:pt x="998" y="3137"/>
                    </a:lnTo>
                    <a:lnTo>
                      <a:pt x="884" y="3083"/>
                    </a:lnTo>
                    <a:lnTo>
                      <a:pt x="774" y="3020"/>
                    </a:lnTo>
                    <a:lnTo>
                      <a:pt x="669" y="2949"/>
                    </a:lnTo>
                    <a:lnTo>
                      <a:pt x="572" y="2872"/>
                    </a:lnTo>
                    <a:lnTo>
                      <a:pt x="480" y="2787"/>
                    </a:lnTo>
                    <a:lnTo>
                      <a:pt x="395" y="2695"/>
                    </a:lnTo>
                    <a:lnTo>
                      <a:pt x="315" y="2596"/>
                    </a:lnTo>
                    <a:lnTo>
                      <a:pt x="245" y="2493"/>
                    </a:lnTo>
                    <a:lnTo>
                      <a:pt x="184" y="2383"/>
                    </a:lnTo>
                    <a:lnTo>
                      <a:pt x="129" y="2268"/>
                    </a:lnTo>
                    <a:lnTo>
                      <a:pt x="84" y="2149"/>
                    </a:lnTo>
                    <a:lnTo>
                      <a:pt x="48" y="2024"/>
                    </a:lnTo>
                    <a:lnTo>
                      <a:pt x="21" y="1898"/>
                    </a:lnTo>
                    <a:lnTo>
                      <a:pt x="5" y="1766"/>
                    </a:lnTo>
                    <a:lnTo>
                      <a:pt x="0" y="1633"/>
                    </a:lnTo>
                    <a:lnTo>
                      <a:pt x="5" y="1499"/>
                    </a:lnTo>
                    <a:lnTo>
                      <a:pt x="21" y="1369"/>
                    </a:lnTo>
                    <a:lnTo>
                      <a:pt x="48" y="1241"/>
                    </a:lnTo>
                    <a:lnTo>
                      <a:pt x="84" y="1119"/>
                    </a:lnTo>
                    <a:lnTo>
                      <a:pt x="129" y="998"/>
                    </a:lnTo>
                    <a:lnTo>
                      <a:pt x="184" y="884"/>
                    </a:lnTo>
                    <a:lnTo>
                      <a:pt x="245" y="774"/>
                    </a:lnTo>
                    <a:lnTo>
                      <a:pt x="315" y="670"/>
                    </a:lnTo>
                    <a:lnTo>
                      <a:pt x="395" y="572"/>
                    </a:lnTo>
                    <a:lnTo>
                      <a:pt x="480" y="480"/>
                    </a:lnTo>
                    <a:lnTo>
                      <a:pt x="572" y="395"/>
                    </a:lnTo>
                    <a:lnTo>
                      <a:pt x="669" y="316"/>
                    </a:lnTo>
                    <a:lnTo>
                      <a:pt x="774" y="246"/>
                    </a:lnTo>
                    <a:lnTo>
                      <a:pt x="884" y="184"/>
                    </a:lnTo>
                    <a:lnTo>
                      <a:pt x="998" y="130"/>
                    </a:lnTo>
                    <a:lnTo>
                      <a:pt x="1119" y="85"/>
                    </a:lnTo>
                    <a:lnTo>
                      <a:pt x="1241" y="49"/>
                    </a:lnTo>
                    <a:lnTo>
                      <a:pt x="1369" y="22"/>
                    </a:lnTo>
                    <a:lnTo>
                      <a:pt x="1499" y="6"/>
                    </a:lnTo>
                    <a:lnTo>
                      <a:pt x="16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0">
                <a:extLst>
                  <a:ext uri="{FF2B5EF4-FFF2-40B4-BE49-F238E27FC236}">
                    <a16:creationId xmlns:a16="http://schemas.microsoft.com/office/drawing/2014/main" id="{1FD7EA01-EAA7-434D-818C-06E89E983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079"/>
                <a:ext cx="352" cy="927"/>
              </a:xfrm>
              <a:custGeom>
                <a:avLst/>
                <a:gdLst>
                  <a:gd name="T0" fmla="*/ 99 w 704"/>
                  <a:gd name="T1" fmla="*/ 0 h 1854"/>
                  <a:gd name="T2" fmla="*/ 124 w 704"/>
                  <a:gd name="T3" fmla="*/ 5 h 1854"/>
                  <a:gd name="T4" fmla="*/ 148 w 704"/>
                  <a:gd name="T5" fmla="*/ 16 h 1854"/>
                  <a:gd name="T6" fmla="*/ 233 w 704"/>
                  <a:gd name="T7" fmla="*/ 76 h 1854"/>
                  <a:gd name="T8" fmla="*/ 310 w 704"/>
                  <a:gd name="T9" fmla="*/ 143 h 1854"/>
                  <a:gd name="T10" fmla="*/ 381 w 704"/>
                  <a:gd name="T11" fmla="*/ 215 h 1854"/>
                  <a:gd name="T12" fmla="*/ 447 w 704"/>
                  <a:gd name="T13" fmla="*/ 290 h 1854"/>
                  <a:gd name="T14" fmla="*/ 505 w 704"/>
                  <a:gd name="T15" fmla="*/ 372 h 1854"/>
                  <a:gd name="T16" fmla="*/ 556 w 704"/>
                  <a:gd name="T17" fmla="*/ 458 h 1854"/>
                  <a:gd name="T18" fmla="*/ 601 w 704"/>
                  <a:gd name="T19" fmla="*/ 548 h 1854"/>
                  <a:gd name="T20" fmla="*/ 637 w 704"/>
                  <a:gd name="T21" fmla="*/ 642 h 1854"/>
                  <a:gd name="T22" fmla="*/ 666 w 704"/>
                  <a:gd name="T23" fmla="*/ 738 h 1854"/>
                  <a:gd name="T24" fmla="*/ 687 w 704"/>
                  <a:gd name="T25" fmla="*/ 837 h 1854"/>
                  <a:gd name="T26" fmla="*/ 700 w 704"/>
                  <a:gd name="T27" fmla="*/ 938 h 1854"/>
                  <a:gd name="T28" fmla="*/ 704 w 704"/>
                  <a:gd name="T29" fmla="*/ 1041 h 1854"/>
                  <a:gd name="T30" fmla="*/ 698 w 704"/>
                  <a:gd name="T31" fmla="*/ 1147 h 1854"/>
                  <a:gd name="T32" fmla="*/ 686 w 704"/>
                  <a:gd name="T33" fmla="*/ 1252 h 1854"/>
                  <a:gd name="T34" fmla="*/ 662 w 704"/>
                  <a:gd name="T35" fmla="*/ 1355 h 1854"/>
                  <a:gd name="T36" fmla="*/ 632 w 704"/>
                  <a:gd name="T37" fmla="*/ 1454 h 1854"/>
                  <a:gd name="T38" fmla="*/ 592 w 704"/>
                  <a:gd name="T39" fmla="*/ 1551 h 1854"/>
                  <a:gd name="T40" fmla="*/ 543 w 704"/>
                  <a:gd name="T41" fmla="*/ 1645 h 1854"/>
                  <a:gd name="T42" fmla="*/ 487 w 704"/>
                  <a:gd name="T43" fmla="*/ 1735 h 1854"/>
                  <a:gd name="T44" fmla="*/ 424 w 704"/>
                  <a:gd name="T45" fmla="*/ 1820 h 1854"/>
                  <a:gd name="T46" fmla="*/ 402 w 704"/>
                  <a:gd name="T47" fmla="*/ 1838 h 1854"/>
                  <a:gd name="T48" fmla="*/ 377 w 704"/>
                  <a:gd name="T49" fmla="*/ 1851 h 1854"/>
                  <a:gd name="T50" fmla="*/ 350 w 704"/>
                  <a:gd name="T51" fmla="*/ 1854 h 1854"/>
                  <a:gd name="T52" fmla="*/ 328 w 704"/>
                  <a:gd name="T53" fmla="*/ 1852 h 1854"/>
                  <a:gd name="T54" fmla="*/ 308 w 704"/>
                  <a:gd name="T55" fmla="*/ 1845 h 1854"/>
                  <a:gd name="T56" fmla="*/ 289 w 704"/>
                  <a:gd name="T57" fmla="*/ 1833 h 1854"/>
                  <a:gd name="T58" fmla="*/ 271 w 704"/>
                  <a:gd name="T59" fmla="*/ 1813 h 1854"/>
                  <a:gd name="T60" fmla="*/ 260 w 704"/>
                  <a:gd name="T61" fmla="*/ 1791 h 1854"/>
                  <a:gd name="T62" fmla="*/ 254 w 704"/>
                  <a:gd name="T63" fmla="*/ 1768 h 1854"/>
                  <a:gd name="T64" fmla="*/ 256 w 704"/>
                  <a:gd name="T65" fmla="*/ 1742 h 1854"/>
                  <a:gd name="T66" fmla="*/ 262 w 704"/>
                  <a:gd name="T67" fmla="*/ 1719 h 1854"/>
                  <a:gd name="T68" fmla="*/ 276 w 704"/>
                  <a:gd name="T69" fmla="*/ 1697 h 1854"/>
                  <a:gd name="T70" fmla="*/ 337 w 704"/>
                  <a:gd name="T71" fmla="*/ 1616 h 1854"/>
                  <a:gd name="T72" fmla="*/ 390 w 704"/>
                  <a:gd name="T73" fmla="*/ 1528 h 1854"/>
                  <a:gd name="T74" fmla="*/ 433 w 704"/>
                  <a:gd name="T75" fmla="*/ 1438 h 1854"/>
                  <a:gd name="T76" fmla="*/ 467 w 704"/>
                  <a:gd name="T77" fmla="*/ 1342 h 1854"/>
                  <a:gd name="T78" fmla="*/ 491 w 704"/>
                  <a:gd name="T79" fmla="*/ 1243 h 1854"/>
                  <a:gd name="T80" fmla="*/ 507 w 704"/>
                  <a:gd name="T81" fmla="*/ 1144 h 1854"/>
                  <a:gd name="T82" fmla="*/ 512 w 704"/>
                  <a:gd name="T83" fmla="*/ 1041 h 1854"/>
                  <a:gd name="T84" fmla="*/ 507 w 704"/>
                  <a:gd name="T85" fmla="*/ 947 h 1854"/>
                  <a:gd name="T86" fmla="*/ 494 w 704"/>
                  <a:gd name="T87" fmla="*/ 853 h 1854"/>
                  <a:gd name="T88" fmla="*/ 475 w 704"/>
                  <a:gd name="T89" fmla="*/ 763 h 1854"/>
                  <a:gd name="T90" fmla="*/ 446 w 704"/>
                  <a:gd name="T91" fmla="*/ 675 h 1854"/>
                  <a:gd name="T92" fmla="*/ 408 w 704"/>
                  <a:gd name="T93" fmla="*/ 592 h 1854"/>
                  <a:gd name="T94" fmla="*/ 364 w 704"/>
                  <a:gd name="T95" fmla="*/ 510 h 1854"/>
                  <a:gd name="T96" fmla="*/ 314 w 704"/>
                  <a:gd name="T97" fmla="*/ 433 h 1854"/>
                  <a:gd name="T98" fmla="*/ 256 w 704"/>
                  <a:gd name="T99" fmla="*/ 361 h 1854"/>
                  <a:gd name="T100" fmla="*/ 191 w 704"/>
                  <a:gd name="T101" fmla="*/ 294 h 1854"/>
                  <a:gd name="T102" fmla="*/ 119 w 704"/>
                  <a:gd name="T103" fmla="*/ 233 h 1854"/>
                  <a:gd name="T104" fmla="*/ 43 w 704"/>
                  <a:gd name="T105" fmla="*/ 177 h 1854"/>
                  <a:gd name="T106" fmla="*/ 23 w 704"/>
                  <a:gd name="T107" fmla="*/ 161 h 1854"/>
                  <a:gd name="T108" fmla="*/ 9 w 704"/>
                  <a:gd name="T109" fmla="*/ 139 h 1854"/>
                  <a:gd name="T110" fmla="*/ 2 w 704"/>
                  <a:gd name="T111" fmla="*/ 117 h 1854"/>
                  <a:gd name="T112" fmla="*/ 0 w 704"/>
                  <a:gd name="T113" fmla="*/ 92 h 1854"/>
                  <a:gd name="T114" fmla="*/ 3 w 704"/>
                  <a:gd name="T115" fmla="*/ 67 h 1854"/>
                  <a:gd name="T116" fmla="*/ 14 w 704"/>
                  <a:gd name="T117" fmla="*/ 45 h 1854"/>
                  <a:gd name="T118" fmla="*/ 32 w 704"/>
                  <a:gd name="T119" fmla="*/ 25 h 1854"/>
                  <a:gd name="T120" fmla="*/ 52 w 704"/>
                  <a:gd name="T121" fmla="*/ 11 h 1854"/>
                  <a:gd name="T122" fmla="*/ 76 w 704"/>
                  <a:gd name="T123" fmla="*/ 4 h 1854"/>
                  <a:gd name="T124" fmla="*/ 99 w 704"/>
                  <a:gd name="T125" fmla="*/ 0 h 1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04" h="1854">
                    <a:moveTo>
                      <a:pt x="99" y="0"/>
                    </a:moveTo>
                    <a:lnTo>
                      <a:pt x="124" y="5"/>
                    </a:lnTo>
                    <a:lnTo>
                      <a:pt x="148" y="16"/>
                    </a:lnTo>
                    <a:lnTo>
                      <a:pt x="233" y="76"/>
                    </a:lnTo>
                    <a:lnTo>
                      <a:pt x="310" y="143"/>
                    </a:lnTo>
                    <a:lnTo>
                      <a:pt x="381" y="215"/>
                    </a:lnTo>
                    <a:lnTo>
                      <a:pt x="447" y="290"/>
                    </a:lnTo>
                    <a:lnTo>
                      <a:pt x="505" y="372"/>
                    </a:lnTo>
                    <a:lnTo>
                      <a:pt x="556" y="458"/>
                    </a:lnTo>
                    <a:lnTo>
                      <a:pt x="601" y="548"/>
                    </a:lnTo>
                    <a:lnTo>
                      <a:pt x="637" y="642"/>
                    </a:lnTo>
                    <a:lnTo>
                      <a:pt x="666" y="738"/>
                    </a:lnTo>
                    <a:lnTo>
                      <a:pt x="687" y="837"/>
                    </a:lnTo>
                    <a:lnTo>
                      <a:pt x="700" y="938"/>
                    </a:lnTo>
                    <a:lnTo>
                      <a:pt x="704" y="1041"/>
                    </a:lnTo>
                    <a:lnTo>
                      <a:pt x="698" y="1147"/>
                    </a:lnTo>
                    <a:lnTo>
                      <a:pt x="686" y="1252"/>
                    </a:lnTo>
                    <a:lnTo>
                      <a:pt x="662" y="1355"/>
                    </a:lnTo>
                    <a:lnTo>
                      <a:pt x="632" y="1454"/>
                    </a:lnTo>
                    <a:lnTo>
                      <a:pt x="592" y="1551"/>
                    </a:lnTo>
                    <a:lnTo>
                      <a:pt x="543" y="1645"/>
                    </a:lnTo>
                    <a:lnTo>
                      <a:pt x="487" y="1735"/>
                    </a:lnTo>
                    <a:lnTo>
                      <a:pt x="424" y="1820"/>
                    </a:lnTo>
                    <a:lnTo>
                      <a:pt x="402" y="1838"/>
                    </a:lnTo>
                    <a:lnTo>
                      <a:pt x="377" y="1851"/>
                    </a:lnTo>
                    <a:lnTo>
                      <a:pt x="350" y="1854"/>
                    </a:lnTo>
                    <a:lnTo>
                      <a:pt x="328" y="1852"/>
                    </a:lnTo>
                    <a:lnTo>
                      <a:pt x="308" y="1845"/>
                    </a:lnTo>
                    <a:lnTo>
                      <a:pt x="289" y="1833"/>
                    </a:lnTo>
                    <a:lnTo>
                      <a:pt x="271" y="1813"/>
                    </a:lnTo>
                    <a:lnTo>
                      <a:pt x="260" y="1791"/>
                    </a:lnTo>
                    <a:lnTo>
                      <a:pt x="254" y="1768"/>
                    </a:lnTo>
                    <a:lnTo>
                      <a:pt x="256" y="1742"/>
                    </a:lnTo>
                    <a:lnTo>
                      <a:pt x="262" y="1719"/>
                    </a:lnTo>
                    <a:lnTo>
                      <a:pt x="276" y="1697"/>
                    </a:lnTo>
                    <a:lnTo>
                      <a:pt x="337" y="1616"/>
                    </a:lnTo>
                    <a:lnTo>
                      <a:pt x="390" y="1528"/>
                    </a:lnTo>
                    <a:lnTo>
                      <a:pt x="433" y="1438"/>
                    </a:lnTo>
                    <a:lnTo>
                      <a:pt x="467" y="1342"/>
                    </a:lnTo>
                    <a:lnTo>
                      <a:pt x="491" y="1243"/>
                    </a:lnTo>
                    <a:lnTo>
                      <a:pt x="507" y="1144"/>
                    </a:lnTo>
                    <a:lnTo>
                      <a:pt x="512" y="1041"/>
                    </a:lnTo>
                    <a:lnTo>
                      <a:pt x="507" y="947"/>
                    </a:lnTo>
                    <a:lnTo>
                      <a:pt x="494" y="853"/>
                    </a:lnTo>
                    <a:lnTo>
                      <a:pt x="475" y="763"/>
                    </a:lnTo>
                    <a:lnTo>
                      <a:pt x="446" y="675"/>
                    </a:lnTo>
                    <a:lnTo>
                      <a:pt x="408" y="592"/>
                    </a:lnTo>
                    <a:lnTo>
                      <a:pt x="364" y="510"/>
                    </a:lnTo>
                    <a:lnTo>
                      <a:pt x="314" y="433"/>
                    </a:lnTo>
                    <a:lnTo>
                      <a:pt x="256" y="361"/>
                    </a:lnTo>
                    <a:lnTo>
                      <a:pt x="191" y="294"/>
                    </a:lnTo>
                    <a:lnTo>
                      <a:pt x="119" y="233"/>
                    </a:lnTo>
                    <a:lnTo>
                      <a:pt x="43" y="177"/>
                    </a:lnTo>
                    <a:lnTo>
                      <a:pt x="23" y="161"/>
                    </a:lnTo>
                    <a:lnTo>
                      <a:pt x="9" y="139"/>
                    </a:lnTo>
                    <a:lnTo>
                      <a:pt x="2" y="117"/>
                    </a:lnTo>
                    <a:lnTo>
                      <a:pt x="0" y="92"/>
                    </a:lnTo>
                    <a:lnTo>
                      <a:pt x="3" y="67"/>
                    </a:lnTo>
                    <a:lnTo>
                      <a:pt x="14" y="45"/>
                    </a:lnTo>
                    <a:lnTo>
                      <a:pt x="32" y="25"/>
                    </a:lnTo>
                    <a:lnTo>
                      <a:pt x="52" y="11"/>
                    </a:lnTo>
                    <a:lnTo>
                      <a:pt x="76" y="4"/>
                    </a:lnTo>
                    <a:lnTo>
                      <a:pt x="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1">
                <a:extLst>
                  <a:ext uri="{FF2B5EF4-FFF2-40B4-BE49-F238E27FC236}">
                    <a16:creationId xmlns:a16="http://schemas.microsoft.com/office/drawing/2014/main" id="{951C6038-419D-4DFA-9914-18E2F2C22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0" y="989"/>
                <a:ext cx="199" cy="104"/>
              </a:xfrm>
              <a:custGeom>
                <a:avLst/>
                <a:gdLst>
                  <a:gd name="T0" fmla="*/ 96 w 397"/>
                  <a:gd name="T1" fmla="*/ 0 h 209"/>
                  <a:gd name="T2" fmla="*/ 208 w 397"/>
                  <a:gd name="T3" fmla="*/ 3 h 209"/>
                  <a:gd name="T4" fmla="*/ 318 w 397"/>
                  <a:gd name="T5" fmla="*/ 20 h 209"/>
                  <a:gd name="T6" fmla="*/ 349 w 397"/>
                  <a:gd name="T7" fmla="*/ 29 h 209"/>
                  <a:gd name="T8" fmla="*/ 372 w 397"/>
                  <a:gd name="T9" fmla="*/ 47 h 209"/>
                  <a:gd name="T10" fmla="*/ 388 w 397"/>
                  <a:gd name="T11" fmla="*/ 72 h 209"/>
                  <a:gd name="T12" fmla="*/ 397 w 397"/>
                  <a:gd name="T13" fmla="*/ 101 h 209"/>
                  <a:gd name="T14" fmla="*/ 396 w 397"/>
                  <a:gd name="T15" fmla="*/ 131 h 209"/>
                  <a:gd name="T16" fmla="*/ 387 w 397"/>
                  <a:gd name="T17" fmla="*/ 157 h 209"/>
                  <a:gd name="T18" fmla="*/ 372 w 397"/>
                  <a:gd name="T19" fmla="*/ 178 h 209"/>
                  <a:gd name="T20" fmla="*/ 352 w 397"/>
                  <a:gd name="T21" fmla="*/ 194 h 209"/>
                  <a:gd name="T22" fmla="*/ 329 w 397"/>
                  <a:gd name="T23" fmla="*/ 205 h 209"/>
                  <a:gd name="T24" fmla="*/ 302 w 397"/>
                  <a:gd name="T25" fmla="*/ 209 h 209"/>
                  <a:gd name="T26" fmla="*/ 284 w 397"/>
                  <a:gd name="T27" fmla="*/ 207 h 209"/>
                  <a:gd name="T28" fmla="*/ 192 w 397"/>
                  <a:gd name="T29" fmla="*/ 194 h 209"/>
                  <a:gd name="T30" fmla="*/ 96 w 397"/>
                  <a:gd name="T31" fmla="*/ 191 h 209"/>
                  <a:gd name="T32" fmla="*/ 65 w 397"/>
                  <a:gd name="T33" fmla="*/ 185 h 209"/>
                  <a:gd name="T34" fmla="*/ 40 w 397"/>
                  <a:gd name="T35" fmla="*/ 173 h 209"/>
                  <a:gd name="T36" fmla="*/ 18 w 397"/>
                  <a:gd name="T37" fmla="*/ 151 h 209"/>
                  <a:gd name="T38" fmla="*/ 6 w 397"/>
                  <a:gd name="T39" fmla="*/ 126 h 209"/>
                  <a:gd name="T40" fmla="*/ 0 w 397"/>
                  <a:gd name="T41" fmla="*/ 95 h 209"/>
                  <a:gd name="T42" fmla="*/ 6 w 397"/>
                  <a:gd name="T43" fmla="*/ 65 h 209"/>
                  <a:gd name="T44" fmla="*/ 18 w 397"/>
                  <a:gd name="T45" fmla="*/ 38 h 209"/>
                  <a:gd name="T46" fmla="*/ 40 w 397"/>
                  <a:gd name="T47" fmla="*/ 18 h 209"/>
                  <a:gd name="T48" fmla="*/ 65 w 397"/>
                  <a:gd name="T49" fmla="*/ 3 h 209"/>
                  <a:gd name="T50" fmla="*/ 96 w 397"/>
                  <a:gd name="T5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7" h="209">
                    <a:moveTo>
                      <a:pt x="96" y="0"/>
                    </a:moveTo>
                    <a:lnTo>
                      <a:pt x="208" y="3"/>
                    </a:lnTo>
                    <a:lnTo>
                      <a:pt x="318" y="20"/>
                    </a:lnTo>
                    <a:lnTo>
                      <a:pt x="349" y="29"/>
                    </a:lnTo>
                    <a:lnTo>
                      <a:pt x="372" y="47"/>
                    </a:lnTo>
                    <a:lnTo>
                      <a:pt x="388" y="72"/>
                    </a:lnTo>
                    <a:lnTo>
                      <a:pt x="397" y="101"/>
                    </a:lnTo>
                    <a:lnTo>
                      <a:pt x="396" y="131"/>
                    </a:lnTo>
                    <a:lnTo>
                      <a:pt x="387" y="157"/>
                    </a:lnTo>
                    <a:lnTo>
                      <a:pt x="372" y="178"/>
                    </a:lnTo>
                    <a:lnTo>
                      <a:pt x="352" y="194"/>
                    </a:lnTo>
                    <a:lnTo>
                      <a:pt x="329" y="205"/>
                    </a:lnTo>
                    <a:lnTo>
                      <a:pt x="302" y="209"/>
                    </a:lnTo>
                    <a:lnTo>
                      <a:pt x="284" y="207"/>
                    </a:lnTo>
                    <a:lnTo>
                      <a:pt x="192" y="194"/>
                    </a:lnTo>
                    <a:lnTo>
                      <a:pt x="96" y="191"/>
                    </a:lnTo>
                    <a:lnTo>
                      <a:pt x="65" y="185"/>
                    </a:lnTo>
                    <a:lnTo>
                      <a:pt x="40" y="173"/>
                    </a:lnTo>
                    <a:lnTo>
                      <a:pt x="18" y="151"/>
                    </a:lnTo>
                    <a:lnTo>
                      <a:pt x="6" y="126"/>
                    </a:lnTo>
                    <a:lnTo>
                      <a:pt x="0" y="95"/>
                    </a:lnTo>
                    <a:lnTo>
                      <a:pt x="6" y="65"/>
                    </a:lnTo>
                    <a:lnTo>
                      <a:pt x="18" y="38"/>
                    </a:lnTo>
                    <a:lnTo>
                      <a:pt x="40" y="18"/>
                    </a:lnTo>
                    <a:lnTo>
                      <a:pt x="65" y="3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7" name="صورة 35">
              <a:extLst>
                <a:ext uri="{FF2B5EF4-FFF2-40B4-BE49-F238E27FC236}">
                  <a16:creationId xmlns:a16="http://schemas.microsoft.com/office/drawing/2014/main" id="{F8393EAB-AF77-466B-9B50-E30C87F86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9229" y="2197104"/>
              <a:ext cx="1885780" cy="1154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6689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1328EF-2F0F-47E4-B224-59E5D7147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5368" y="435768"/>
            <a:ext cx="9525000" cy="598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1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118E4-EBA6-4504-A476-E4B5F3EB9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YE" sz="6000" b="1" dirty="0"/>
              <a:t>ما هو </a:t>
            </a:r>
            <a:r>
              <a:rPr lang="en-US" sz="6000" b="1" dirty="0"/>
              <a:t> </a:t>
            </a:r>
            <a:r>
              <a:rPr lang="ar-YE" sz="6000" b="1" dirty="0">
                <a:solidFill>
                  <a:schemeClr val="accent2"/>
                </a:solidFill>
              </a:rPr>
              <a:t>القرار الكفء</a:t>
            </a:r>
            <a:r>
              <a:rPr lang="ar-YE" sz="6000" b="1" dirty="0"/>
              <a:t>؟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28B3D-73EF-438F-85F9-BDFAC37CB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YE" sz="4800" i="1" dirty="0"/>
              <a:t>القرار الكفء هو:</a:t>
            </a:r>
            <a:endParaRPr lang="en-US" sz="4800" i="1" dirty="0"/>
          </a:p>
          <a:p>
            <a:pPr marL="0" indent="0" algn="r" rtl="1">
              <a:buNone/>
            </a:pPr>
            <a:r>
              <a:rPr lang="ar-YE" sz="4800" dirty="0"/>
              <a:t>اختيار يقرب المؤسسة من تحقيق أهداف متفق عليها مسبقاً ضمن فترة محددة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6457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71B6-C600-461D-A7DA-DCE6DB37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2E93D-86B6-4FD8-AB5F-BEC24F328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YE" sz="4000" dirty="0">
                <a:solidFill>
                  <a:schemeClr val="accent2"/>
                </a:solidFill>
              </a:rPr>
              <a:t>ذكاء الأعمال</a:t>
            </a:r>
            <a:r>
              <a:rPr lang="en-US" sz="4000" dirty="0"/>
              <a:t> </a:t>
            </a:r>
          </a:p>
          <a:p>
            <a:pPr algn="just" rtl="1"/>
            <a:r>
              <a:rPr lang="ar-YE" sz="4000" dirty="0"/>
              <a:t>ليس بمنتج أو نظام</a:t>
            </a:r>
          </a:p>
          <a:p>
            <a:pPr algn="just" rtl="1"/>
            <a:r>
              <a:rPr lang="ar-YE" sz="4000" dirty="0"/>
              <a:t>بل منظومة متكاملة من العمليات والتطبيقات الداعمة للقرارات وقواعد البيانات التي تسهل لمجتمع المؤسسة الوصول إلى البيانات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37505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96581-F97E-411E-9EAD-BCF0EA3CD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YE" sz="4800" dirty="0">
                <a:solidFill>
                  <a:schemeClr val="accent2"/>
                </a:solidFill>
              </a:rPr>
              <a:t>دورة حياة ذكاء الأعمال</a:t>
            </a:r>
            <a:endParaRPr lang="en-US" sz="4800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56F8A2-B43D-4989-9AC6-4977B603A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349" y="1867695"/>
            <a:ext cx="11369879" cy="459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62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18BC6-56B2-4D30-BDCC-4580D5266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0D364D-2976-49C7-8D8E-EC307FE81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186" y="1801091"/>
            <a:ext cx="11253080" cy="43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18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1C3BCFD-C0B2-4278-AF60-09779EBD81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578" y="2003801"/>
            <a:ext cx="11710843" cy="349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1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0937" y="2024326"/>
            <a:ext cx="9981063" cy="30570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49489" y="1027330"/>
            <a:ext cx="2489200" cy="5069469"/>
            <a:chOff x="7696200" y="894266"/>
            <a:chExt cx="2489200" cy="5069469"/>
          </a:xfrm>
          <a:effectLst>
            <a:outerShdw blurRad="711200" sx="107000" sy="107000" algn="ctr" rotWithShape="0">
              <a:prstClr val="black">
                <a:alpha val="20000"/>
              </a:prstClr>
            </a:outerShdw>
          </a:effectLst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200" y="894266"/>
              <a:ext cx="2489200" cy="5069469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7842250" y="1498600"/>
              <a:ext cx="2197100" cy="3860800"/>
            </a:xfrm>
            <a:prstGeom prst="roundRect">
              <a:avLst>
                <a:gd name="adj" fmla="val 1638"/>
              </a:avLst>
            </a:prstGeom>
            <a:solidFill>
              <a:schemeClr val="accent6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YE" sz="2800" b="1" spc="-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نماذج</a:t>
              </a:r>
            </a:p>
            <a:p>
              <a:pPr algn="ctr"/>
              <a:r>
                <a:rPr lang="ar-YE" sz="2800" b="1" spc="-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من</a:t>
              </a:r>
            </a:p>
            <a:p>
              <a:pPr algn="ctr"/>
              <a:r>
                <a:rPr lang="ar-YE" sz="2800" b="1" spc="-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ذكاء الأعمال</a:t>
              </a:r>
              <a:endParaRPr lang="en-US" sz="2800" b="1" spc="-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011C967-FD7F-4EEB-B121-8E3C25ECF050}"/>
              </a:ext>
            </a:extLst>
          </p:cNvPr>
          <p:cNvGrpSpPr/>
          <p:nvPr/>
        </p:nvGrpSpPr>
        <p:grpSpPr>
          <a:xfrm>
            <a:off x="3798178" y="2569189"/>
            <a:ext cx="2060430" cy="2142700"/>
            <a:chOff x="3798178" y="2569189"/>
            <a:chExt cx="2060430" cy="2142700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3798178" y="3598881"/>
              <a:ext cx="2060430" cy="1113008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YE" sz="1800" dirty="0">
                  <a:solidFill>
                    <a:schemeClr val="bg1"/>
                  </a:solidFill>
                </a:rPr>
                <a:t>مأكولات مطعم</a:t>
              </a:r>
              <a:endParaRPr lang="en-US" sz="1800" dirty="0">
                <a:solidFill>
                  <a:schemeClr val="bg1"/>
                </a:solidFill>
              </a:endParaRPr>
            </a:p>
            <a:p>
              <a:pPr marL="0" indent="0" algn="r" rtl="1">
                <a:buNone/>
              </a:pPr>
              <a:r>
                <a:rPr lang="ar-YE" sz="1800" dirty="0">
                  <a:solidFill>
                    <a:schemeClr val="bg1"/>
                  </a:solidFill>
                </a:rPr>
                <a:t>الكلفة – فترة طويلة</a:t>
              </a:r>
              <a:endParaRPr lang="en-US" sz="1800" dirty="0">
                <a:solidFill>
                  <a:schemeClr val="bg1"/>
                </a:solidFill>
              </a:endParaRPr>
            </a:p>
            <a:p>
              <a:pPr marL="0" indent="0" algn="r" rtl="1">
                <a:buNone/>
              </a:pPr>
              <a:r>
                <a:rPr lang="ar-YE" sz="1800" dirty="0">
                  <a:solidFill>
                    <a:schemeClr val="bg1"/>
                  </a:solidFill>
                </a:rPr>
                <a:t>الكميات – فترة قصيرة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71193" y="2569189"/>
              <a:ext cx="914400" cy="914400"/>
              <a:chOff x="4371193" y="2569189"/>
              <a:chExt cx="914400" cy="91440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4371193" y="2569189"/>
                <a:ext cx="914400" cy="914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8100" dir="5400000" sx="102000" sy="102000" algn="t" rotWithShape="0">
                  <a:schemeClr val="accent2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4"/>
              <p:cNvGrpSpPr>
                <a:grpSpLocks noChangeAspect="1"/>
              </p:cNvGrpSpPr>
              <p:nvPr/>
            </p:nvGrpSpPr>
            <p:grpSpPr bwMode="auto">
              <a:xfrm>
                <a:off x="4563364" y="2827778"/>
                <a:ext cx="530057" cy="397222"/>
                <a:chOff x="2847" y="458"/>
                <a:chExt cx="826" cy="619"/>
              </a:xfrm>
              <a:solidFill>
                <a:schemeClr val="bg1"/>
              </a:solidFill>
            </p:grpSpPr>
            <p:sp>
              <p:nvSpPr>
                <p:cNvPr id="19" name="Freeform 6"/>
                <p:cNvSpPr>
                  <a:spLocks noEditPoints="1"/>
                </p:cNvSpPr>
                <p:nvPr/>
              </p:nvSpPr>
              <p:spPr bwMode="auto">
                <a:xfrm>
                  <a:off x="2847" y="458"/>
                  <a:ext cx="620" cy="619"/>
                </a:xfrm>
                <a:custGeom>
                  <a:avLst/>
                  <a:gdLst>
                    <a:gd name="T0" fmla="*/ 1077 w 2480"/>
                    <a:gd name="T1" fmla="*/ 299 h 2475"/>
                    <a:gd name="T2" fmla="*/ 889 w 2480"/>
                    <a:gd name="T3" fmla="*/ 400 h 2475"/>
                    <a:gd name="T4" fmla="*/ 756 w 2480"/>
                    <a:gd name="T5" fmla="*/ 563 h 2475"/>
                    <a:gd name="T6" fmla="*/ 692 w 2480"/>
                    <a:gd name="T7" fmla="*/ 769 h 2475"/>
                    <a:gd name="T8" fmla="*/ 714 w 2480"/>
                    <a:gd name="T9" fmla="*/ 988 h 2475"/>
                    <a:gd name="T10" fmla="*/ 815 w 2480"/>
                    <a:gd name="T11" fmla="*/ 1174 h 2475"/>
                    <a:gd name="T12" fmla="*/ 978 w 2480"/>
                    <a:gd name="T13" fmla="*/ 1309 h 2475"/>
                    <a:gd name="T14" fmla="*/ 1183 w 2480"/>
                    <a:gd name="T15" fmla="*/ 1373 h 2475"/>
                    <a:gd name="T16" fmla="*/ 1403 w 2480"/>
                    <a:gd name="T17" fmla="*/ 1351 h 2475"/>
                    <a:gd name="T18" fmla="*/ 1590 w 2480"/>
                    <a:gd name="T19" fmla="*/ 1250 h 2475"/>
                    <a:gd name="T20" fmla="*/ 1724 w 2480"/>
                    <a:gd name="T21" fmla="*/ 1086 h 2475"/>
                    <a:gd name="T22" fmla="*/ 1788 w 2480"/>
                    <a:gd name="T23" fmla="*/ 881 h 2475"/>
                    <a:gd name="T24" fmla="*/ 1766 w 2480"/>
                    <a:gd name="T25" fmla="*/ 662 h 2475"/>
                    <a:gd name="T26" fmla="*/ 1665 w 2480"/>
                    <a:gd name="T27" fmla="*/ 476 h 2475"/>
                    <a:gd name="T28" fmla="*/ 1502 w 2480"/>
                    <a:gd name="T29" fmla="*/ 341 h 2475"/>
                    <a:gd name="T30" fmla="*/ 1296 w 2480"/>
                    <a:gd name="T31" fmla="*/ 277 h 2475"/>
                    <a:gd name="T32" fmla="*/ 1381 w 2480"/>
                    <a:gd name="T33" fmla="*/ 12 h 2475"/>
                    <a:gd name="T34" fmla="*/ 1636 w 2480"/>
                    <a:gd name="T35" fmla="*/ 101 h 2475"/>
                    <a:gd name="T36" fmla="*/ 1847 w 2480"/>
                    <a:gd name="T37" fmla="*/ 266 h 2475"/>
                    <a:gd name="T38" fmla="*/ 1994 w 2480"/>
                    <a:gd name="T39" fmla="*/ 489 h 2475"/>
                    <a:gd name="T40" fmla="*/ 2064 w 2480"/>
                    <a:gd name="T41" fmla="*/ 754 h 2475"/>
                    <a:gd name="T42" fmla="*/ 2044 w 2480"/>
                    <a:gd name="T43" fmla="*/ 1017 h 2475"/>
                    <a:gd name="T44" fmla="*/ 1948 w 2480"/>
                    <a:gd name="T45" fmla="*/ 1252 h 2475"/>
                    <a:gd name="T46" fmla="*/ 1786 w 2480"/>
                    <a:gd name="T47" fmla="*/ 1446 h 2475"/>
                    <a:gd name="T48" fmla="*/ 1948 w 2480"/>
                    <a:gd name="T49" fmla="*/ 1605 h 2475"/>
                    <a:gd name="T50" fmla="*/ 2187 w 2480"/>
                    <a:gd name="T51" fmla="*/ 1820 h 2475"/>
                    <a:gd name="T52" fmla="*/ 2363 w 2480"/>
                    <a:gd name="T53" fmla="*/ 2087 h 2475"/>
                    <a:gd name="T54" fmla="*/ 2467 w 2480"/>
                    <a:gd name="T55" fmla="*/ 2394 h 2475"/>
                    <a:gd name="T56" fmla="*/ 2171 w 2480"/>
                    <a:gd name="T57" fmla="*/ 2332 h 2475"/>
                    <a:gd name="T58" fmla="*/ 2045 w 2480"/>
                    <a:gd name="T59" fmla="*/ 2074 h 2475"/>
                    <a:gd name="T60" fmla="*/ 1849 w 2480"/>
                    <a:gd name="T61" fmla="*/ 1864 h 2475"/>
                    <a:gd name="T62" fmla="*/ 1601 w 2480"/>
                    <a:gd name="T63" fmla="*/ 1720 h 2475"/>
                    <a:gd name="T64" fmla="*/ 1316 w 2480"/>
                    <a:gd name="T65" fmla="*/ 1653 h 2475"/>
                    <a:gd name="T66" fmla="*/ 1018 w 2480"/>
                    <a:gd name="T67" fmla="*/ 1676 h 2475"/>
                    <a:gd name="T68" fmla="*/ 749 w 2480"/>
                    <a:gd name="T69" fmla="*/ 1783 h 2475"/>
                    <a:gd name="T70" fmla="*/ 525 w 2480"/>
                    <a:gd name="T71" fmla="*/ 1961 h 2475"/>
                    <a:gd name="T72" fmla="*/ 362 w 2480"/>
                    <a:gd name="T73" fmla="*/ 2197 h 2475"/>
                    <a:gd name="T74" fmla="*/ 276 w 2480"/>
                    <a:gd name="T75" fmla="*/ 2475 h 2475"/>
                    <a:gd name="T76" fmla="*/ 55 w 2480"/>
                    <a:gd name="T77" fmla="*/ 2236 h 2475"/>
                    <a:gd name="T78" fmla="*/ 197 w 2480"/>
                    <a:gd name="T79" fmla="*/ 1947 h 2475"/>
                    <a:gd name="T80" fmla="*/ 405 w 2480"/>
                    <a:gd name="T81" fmla="*/ 1705 h 2475"/>
                    <a:gd name="T82" fmla="*/ 670 w 2480"/>
                    <a:gd name="T83" fmla="*/ 1521 h 2475"/>
                    <a:gd name="T84" fmla="*/ 605 w 2480"/>
                    <a:gd name="T85" fmla="*/ 1355 h 2475"/>
                    <a:gd name="T86" fmla="*/ 475 w 2480"/>
                    <a:gd name="T87" fmla="*/ 1138 h 2475"/>
                    <a:gd name="T88" fmla="*/ 416 w 2480"/>
                    <a:gd name="T89" fmla="*/ 890 h 2475"/>
                    <a:gd name="T90" fmla="*/ 440 w 2480"/>
                    <a:gd name="T91" fmla="*/ 617 h 2475"/>
                    <a:gd name="T92" fmla="*/ 550 w 2480"/>
                    <a:gd name="T93" fmla="*/ 371 h 2475"/>
                    <a:gd name="T94" fmla="*/ 731 w 2480"/>
                    <a:gd name="T95" fmla="*/ 175 h 2475"/>
                    <a:gd name="T96" fmla="*/ 967 w 2480"/>
                    <a:gd name="T97" fmla="*/ 46 h 2475"/>
                    <a:gd name="T98" fmla="*/ 1239 w 2480"/>
                    <a:gd name="T99" fmla="*/ 0 h 2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480" h="2475">
                      <a:moveTo>
                        <a:pt x="1239" y="274"/>
                      </a:moveTo>
                      <a:lnTo>
                        <a:pt x="1183" y="277"/>
                      </a:lnTo>
                      <a:lnTo>
                        <a:pt x="1129" y="286"/>
                      </a:lnTo>
                      <a:lnTo>
                        <a:pt x="1077" y="299"/>
                      </a:lnTo>
                      <a:lnTo>
                        <a:pt x="1026" y="318"/>
                      </a:lnTo>
                      <a:lnTo>
                        <a:pt x="978" y="341"/>
                      </a:lnTo>
                      <a:lnTo>
                        <a:pt x="933" y="369"/>
                      </a:lnTo>
                      <a:lnTo>
                        <a:pt x="889" y="400"/>
                      </a:lnTo>
                      <a:lnTo>
                        <a:pt x="850" y="437"/>
                      </a:lnTo>
                      <a:lnTo>
                        <a:pt x="815" y="476"/>
                      </a:lnTo>
                      <a:lnTo>
                        <a:pt x="783" y="518"/>
                      </a:lnTo>
                      <a:lnTo>
                        <a:pt x="756" y="563"/>
                      </a:lnTo>
                      <a:lnTo>
                        <a:pt x="732" y="611"/>
                      </a:lnTo>
                      <a:lnTo>
                        <a:pt x="714" y="662"/>
                      </a:lnTo>
                      <a:lnTo>
                        <a:pt x="700" y="714"/>
                      </a:lnTo>
                      <a:lnTo>
                        <a:pt x="692" y="769"/>
                      </a:lnTo>
                      <a:lnTo>
                        <a:pt x="689" y="825"/>
                      </a:lnTo>
                      <a:lnTo>
                        <a:pt x="692" y="881"/>
                      </a:lnTo>
                      <a:lnTo>
                        <a:pt x="700" y="935"/>
                      </a:lnTo>
                      <a:lnTo>
                        <a:pt x="714" y="988"/>
                      </a:lnTo>
                      <a:lnTo>
                        <a:pt x="732" y="1038"/>
                      </a:lnTo>
                      <a:lnTo>
                        <a:pt x="756" y="1086"/>
                      </a:lnTo>
                      <a:lnTo>
                        <a:pt x="783" y="1132"/>
                      </a:lnTo>
                      <a:lnTo>
                        <a:pt x="815" y="1174"/>
                      </a:lnTo>
                      <a:lnTo>
                        <a:pt x="850" y="1213"/>
                      </a:lnTo>
                      <a:lnTo>
                        <a:pt x="889" y="1250"/>
                      </a:lnTo>
                      <a:lnTo>
                        <a:pt x="933" y="1281"/>
                      </a:lnTo>
                      <a:lnTo>
                        <a:pt x="978" y="1309"/>
                      </a:lnTo>
                      <a:lnTo>
                        <a:pt x="1026" y="1332"/>
                      </a:lnTo>
                      <a:lnTo>
                        <a:pt x="1077" y="1351"/>
                      </a:lnTo>
                      <a:lnTo>
                        <a:pt x="1129" y="1364"/>
                      </a:lnTo>
                      <a:lnTo>
                        <a:pt x="1183" y="1373"/>
                      </a:lnTo>
                      <a:lnTo>
                        <a:pt x="1239" y="1375"/>
                      </a:lnTo>
                      <a:lnTo>
                        <a:pt x="1296" y="1373"/>
                      </a:lnTo>
                      <a:lnTo>
                        <a:pt x="1351" y="1364"/>
                      </a:lnTo>
                      <a:lnTo>
                        <a:pt x="1403" y="1351"/>
                      </a:lnTo>
                      <a:lnTo>
                        <a:pt x="1454" y="1332"/>
                      </a:lnTo>
                      <a:lnTo>
                        <a:pt x="1502" y="1309"/>
                      </a:lnTo>
                      <a:lnTo>
                        <a:pt x="1547" y="1281"/>
                      </a:lnTo>
                      <a:lnTo>
                        <a:pt x="1590" y="1250"/>
                      </a:lnTo>
                      <a:lnTo>
                        <a:pt x="1629" y="1213"/>
                      </a:lnTo>
                      <a:lnTo>
                        <a:pt x="1665" y="1174"/>
                      </a:lnTo>
                      <a:lnTo>
                        <a:pt x="1697" y="1132"/>
                      </a:lnTo>
                      <a:lnTo>
                        <a:pt x="1724" y="1086"/>
                      </a:lnTo>
                      <a:lnTo>
                        <a:pt x="1748" y="1038"/>
                      </a:lnTo>
                      <a:lnTo>
                        <a:pt x="1766" y="988"/>
                      </a:lnTo>
                      <a:lnTo>
                        <a:pt x="1780" y="935"/>
                      </a:lnTo>
                      <a:lnTo>
                        <a:pt x="1788" y="881"/>
                      </a:lnTo>
                      <a:lnTo>
                        <a:pt x="1791" y="825"/>
                      </a:lnTo>
                      <a:lnTo>
                        <a:pt x="1788" y="769"/>
                      </a:lnTo>
                      <a:lnTo>
                        <a:pt x="1780" y="714"/>
                      </a:lnTo>
                      <a:lnTo>
                        <a:pt x="1766" y="662"/>
                      </a:lnTo>
                      <a:lnTo>
                        <a:pt x="1748" y="611"/>
                      </a:lnTo>
                      <a:lnTo>
                        <a:pt x="1724" y="563"/>
                      </a:lnTo>
                      <a:lnTo>
                        <a:pt x="1697" y="518"/>
                      </a:lnTo>
                      <a:lnTo>
                        <a:pt x="1665" y="476"/>
                      </a:lnTo>
                      <a:lnTo>
                        <a:pt x="1629" y="437"/>
                      </a:lnTo>
                      <a:lnTo>
                        <a:pt x="1590" y="400"/>
                      </a:lnTo>
                      <a:lnTo>
                        <a:pt x="1547" y="369"/>
                      </a:lnTo>
                      <a:lnTo>
                        <a:pt x="1502" y="341"/>
                      </a:lnTo>
                      <a:lnTo>
                        <a:pt x="1454" y="318"/>
                      </a:lnTo>
                      <a:lnTo>
                        <a:pt x="1403" y="299"/>
                      </a:lnTo>
                      <a:lnTo>
                        <a:pt x="1351" y="286"/>
                      </a:lnTo>
                      <a:lnTo>
                        <a:pt x="1296" y="277"/>
                      </a:lnTo>
                      <a:lnTo>
                        <a:pt x="1239" y="274"/>
                      </a:lnTo>
                      <a:close/>
                      <a:moveTo>
                        <a:pt x="1239" y="0"/>
                      </a:moveTo>
                      <a:lnTo>
                        <a:pt x="1311" y="3"/>
                      </a:lnTo>
                      <a:lnTo>
                        <a:pt x="1381" y="12"/>
                      </a:lnTo>
                      <a:lnTo>
                        <a:pt x="1448" y="26"/>
                      </a:lnTo>
                      <a:lnTo>
                        <a:pt x="1513" y="46"/>
                      </a:lnTo>
                      <a:lnTo>
                        <a:pt x="1576" y="71"/>
                      </a:lnTo>
                      <a:lnTo>
                        <a:pt x="1636" y="101"/>
                      </a:lnTo>
                      <a:lnTo>
                        <a:pt x="1695" y="136"/>
                      </a:lnTo>
                      <a:lnTo>
                        <a:pt x="1749" y="175"/>
                      </a:lnTo>
                      <a:lnTo>
                        <a:pt x="1800" y="219"/>
                      </a:lnTo>
                      <a:lnTo>
                        <a:pt x="1847" y="266"/>
                      </a:lnTo>
                      <a:lnTo>
                        <a:pt x="1890" y="317"/>
                      </a:lnTo>
                      <a:lnTo>
                        <a:pt x="1929" y="371"/>
                      </a:lnTo>
                      <a:lnTo>
                        <a:pt x="1964" y="429"/>
                      </a:lnTo>
                      <a:lnTo>
                        <a:pt x="1994" y="489"/>
                      </a:lnTo>
                      <a:lnTo>
                        <a:pt x="2019" y="552"/>
                      </a:lnTo>
                      <a:lnTo>
                        <a:pt x="2040" y="617"/>
                      </a:lnTo>
                      <a:lnTo>
                        <a:pt x="2055" y="685"/>
                      </a:lnTo>
                      <a:lnTo>
                        <a:pt x="2064" y="754"/>
                      </a:lnTo>
                      <a:lnTo>
                        <a:pt x="2067" y="825"/>
                      </a:lnTo>
                      <a:lnTo>
                        <a:pt x="2064" y="890"/>
                      </a:lnTo>
                      <a:lnTo>
                        <a:pt x="2057" y="954"/>
                      </a:lnTo>
                      <a:lnTo>
                        <a:pt x="2044" y="1017"/>
                      </a:lnTo>
                      <a:lnTo>
                        <a:pt x="2027" y="1078"/>
                      </a:lnTo>
                      <a:lnTo>
                        <a:pt x="2004" y="1138"/>
                      </a:lnTo>
                      <a:lnTo>
                        <a:pt x="1978" y="1196"/>
                      </a:lnTo>
                      <a:lnTo>
                        <a:pt x="1948" y="1252"/>
                      </a:lnTo>
                      <a:lnTo>
                        <a:pt x="1913" y="1305"/>
                      </a:lnTo>
                      <a:lnTo>
                        <a:pt x="1875" y="1355"/>
                      </a:lnTo>
                      <a:lnTo>
                        <a:pt x="1832" y="1402"/>
                      </a:lnTo>
                      <a:lnTo>
                        <a:pt x="1786" y="1446"/>
                      </a:lnTo>
                      <a:lnTo>
                        <a:pt x="1736" y="1485"/>
                      </a:lnTo>
                      <a:lnTo>
                        <a:pt x="1809" y="1521"/>
                      </a:lnTo>
                      <a:lnTo>
                        <a:pt x="1880" y="1561"/>
                      </a:lnTo>
                      <a:lnTo>
                        <a:pt x="1948" y="1605"/>
                      </a:lnTo>
                      <a:lnTo>
                        <a:pt x="2012" y="1653"/>
                      </a:lnTo>
                      <a:lnTo>
                        <a:pt x="2075" y="1705"/>
                      </a:lnTo>
                      <a:lnTo>
                        <a:pt x="2132" y="1761"/>
                      </a:lnTo>
                      <a:lnTo>
                        <a:pt x="2187" y="1820"/>
                      </a:lnTo>
                      <a:lnTo>
                        <a:pt x="2237" y="1882"/>
                      </a:lnTo>
                      <a:lnTo>
                        <a:pt x="2283" y="1947"/>
                      </a:lnTo>
                      <a:lnTo>
                        <a:pt x="2325" y="2015"/>
                      </a:lnTo>
                      <a:lnTo>
                        <a:pt x="2363" y="2087"/>
                      </a:lnTo>
                      <a:lnTo>
                        <a:pt x="2397" y="2161"/>
                      </a:lnTo>
                      <a:lnTo>
                        <a:pt x="2425" y="2236"/>
                      </a:lnTo>
                      <a:lnTo>
                        <a:pt x="2449" y="2314"/>
                      </a:lnTo>
                      <a:lnTo>
                        <a:pt x="2467" y="2394"/>
                      </a:lnTo>
                      <a:lnTo>
                        <a:pt x="2480" y="2475"/>
                      </a:lnTo>
                      <a:lnTo>
                        <a:pt x="2204" y="2475"/>
                      </a:lnTo>
                      <a:lnTo>
                        <a:pt x="2190" y="2403"/>
                      </a:lnTo>
                      <a:lnTo>
                        <a:pt x="2171" y="2332"/>
                      </a:lnTo>
                      <a:lnTo>
                        <a:pt x="2147" y="2263"/>
                      </a:lnTo>
                      <a:lnTo>
                        <a:pt x="2118" y="2197"/>
                      </a:lnTo>
                      <a:lnTo>
                        <a:pt x="2084" y="2134"/>
                      </a:lnTo>
                      <a:lnTo>
                        <a:pt x="2045" y="2074"/>
                      </a:lnTo>
                      <a:lnTo>
                        <a:pt x="2001" y="2015"/>
                      </a:lnTo>
                      <a:lnTo>
                        <a:pt x="1954" y="1961"/>
                      </a:lnTo>
                      <a:lnTo>
                        <a:pt x="1904" y="1911"/>
                      </a:lnTo>
                      <a:lnTo>
                        <a:pt x="1849" y="1864"/>
                      </a:lnTo>
                      <a:lnTo>
                        <a:pt x="1792" y="1822"/>
                      </a:lnTo>
                      <a:lnTo>
                        <a:pt x="1731" y="1783"/>
                      </a:lnTo>
                      <a:lnTo>
                        <a:pt x="1668" y="1749"/>
                      </a:lnTo>
                      <a:lnTo>
                        <a:pt x="1601" y="1720"/>
                      </a:lnTo>
                      <a:lnTo>
                        <a:pt x="1532" y="1695"/>
                      </a:lnTo>
                      <a:lnTo>
                        <a:pt x="1462" y="1676"/>
                      </a:lnTo>
                      <a:lnTo>
                        <a:pt x="1390" y="1662"/>
                      </a:lnTo>
                      <a:lnTo>
                        <a:pt x="1316" y="1653"/>
                      </a:lnTo>
                      <a:lnTo>
                        <a:pt x="1239" y="1650"/>
                      </a:lnTo>
                      <a:lnTo>
                        <a:pt x="1164" y="1653"/>
                      </a:lnTo>
                      <a:lnTo>
                        <a:pt x="1090" y="1662"/>
                      </a:lnTo>
                      <a:lnTo>
                        <a:pt x="1018" y="1676"/>
                      </a:lnTo>
                      <a:lnTo>
                        <a:pt x="947" y="1695"/>
                      </a:lnTo>
                      <a:lnTo>
                        <a:pt x="878" y="1720"/>
                      </a:lnTo>
                      <a:lnTo>
                        <a:pt x="812" y="1749"/>
                      </a:lnTo>
                      <a:lnTo>
                        <a:pt x="749" y="1783"/>
                      </a:lnTo>
                      <a:lnTo>
                        <a:pt x="688" y="1822"/>
                      </a:lnTo>
                      <a:lnTo>
                        <a:pt x="631" y="1864"/>
                      </a:lnTo>
                      <a:lnTo>
                        <a:pt x="576" y="1911"/>
                      </a:lnTo>
                      <a:lnTo>
                        <a:pt x="525" y="1961"/>
                      </a:lnTo>
                      <a:lnTo>
                        <a:pt x="478" y="2015"/>
                      </a:lnTo>
                      <a:lnTo>
                        <a:pt x="435" y="2074"/>
                      </a:lnTo>
                      <a:lnTo>
                        <a:pt x="396" y="2134"/>
                      </a:lnTo>
                      <a:lnTo>
                        <a:pt x="362" y="2197"/>
                      </a:lnTo>
                      <a:lnTo>
                        <a:pt x="333" y="2263"/>
                      </a:lnTo>
                      <a:lnTo>
                        <a:pt x="309" y="2332"/>
                      </a:lnTo>
                      <a:lnTo>
                        <a:pt x="289" y="2403"/>
                      </a:lnTo>
                      <a:lnTo>
                        <a:pt x="276" y="2475"/>
                      </a:lnTo>
                      <a:lnTo>
                        <a:pt x="0" y="2475"/>
                      </a:lnTo>
                      <a:lnTo>
                        <a:pt x="13" y="2394"/>
                      </a:lnTo>
                      <a:lnTo>
                        <a:pt x="31" y="2314"/>
                      </a:lnTo>
                      <a:lnTo>
                        <a:pt x="55" y="2236"/>
                      </a:lnTo>
                      <a:lnTo>
                        <a:pt x="83" y="2161"/>
                      </a:lnTo>
                      <a:lnTo>
                        <a:pt x="116" y="2087"/>
                      </a:lnTo>
                      <a:lnTo>
                        <a:pt x="154" y="2015"/>
                      </a:lnTo>
                      <a:lnTo>
                        <a:pt x="197" y="1947"/>
                      </a:lnTo>
                      <a:lnTo>
                        <a:pt x="243" y="1882"/>
                      </a:lnTo>
                      <a:lnTo>
                        <a:pt x="293" y="1820"/>
                      </a:lnTo>
                      <a:lnTo>
                        <a:pt x="348" y="1761"/>
                      </a:lnTo>
                      <a:lnTo>
                        <a:pt x="405" y="1705"/>
                      </a:lnTo>
                      <a:lnTo>
                        <a:pt x="467" y="1653"/>
                      </a:lnTo>
                      <a:lnTo>
                        <a:pt x="531" y="1605"/>
                      </a:lnTo>
                      <a:lnTo>
                        <a:pt x="600" y="1561"/>
                      </a:lnTo>
                      <a:lnTo>
                        <a:pt x="670" y="1521"/>
                      </a:lnTo>
                      <a:lnTo>
                        <a:pt x="744" y="1485"/>
                      </a:lnTo>
                      <a:lnTo>
                        <a:pt x="694" y="1446"/>
                      </a:lnTo>
                      <a:lnTo>
                        <a:pt x="648" y="1402"/>
                      </a:lnTo>
                      <a:lnTo>
                        <a:pt x="605" y="1355"/>
                      </a:lnTo>
                      <a:lnTo>
                        <a:pt x="567" y="1305"/>
                      </a:lnTo>
                      <a:lnTo>
                        <a:pt x="531" y="1252"/>
                      </a:lnTo>
                      <a:lnTo>
                        <a:pt x="501" y="1196"/>
                      </a:lnTo>
                      <a:lnTo>
                        <a:pt x="475" y="1138"/>
                      </a:lnTo>
                      <a:lnTo>
                        <a:pt x="453" y="1078"/>
                      </a:lnTo>
                      <a:lnTo>
                        <a:pt x="436" y="1017"/>
                      </a:lnTo>
                      <a:lnTo>
                        <a:pt x="423" y="954"/>
                      </a:lnTo>
                      <a:lnTo>
                        <a:pt x="416" y="890"/>
                      </a:lnTo>
                      <a:lnTo>
                        <a:pt x="413" y="825"/>
                      </a:lnTo>
                      <a:lnTo>
                        <a:pt x="416" y="754"/>
                      </a:lnTo>
                      <a:lnTo>
                        <a:pt x="425" y="685"/>
                      </a:lnTo>
                      <a:lnTo>
                        <a:pt x="440" y="617"/>
                      </a:lnTo>
                      <a:lnTo>
                        <a:pt x="460" y="552"/>
                      </a:lnTo>
                      <a:lnTo>
                        <a:pt x="485" y="489"/>
                      </a:lnTo>
                      <a:lnTo>
                        <a:pt x="515" y="429"/>
                      </a:lnTo>
                      <a:lnTo>
                        <a:pt x="550" y="371"/>
                      </a:lnTo>
                      <a:lnTo>
                        <a:pt x="590" y="317"/>
                      </a:lnTo>
                      <a:lnTo>
                        <a:pt x="633" y="266"/>
                      </a:lnTo>
                      <a:lnTo>
                        <a:pt x="680" y="219"/>
                      </a:lnTo>
                      <a:lnTo>
                        <a:pt x="731" y="175"/>
                      </a:lnTo>
                      <a:lnTo>
                        <a:pt x="785" y="136"/>
                      </a:lnTo>
                      <a:lnTo>
                        <a:pt x="843" y="101"/>
                      </a:lnTo>
                      <a:lnTo>
                        <a:pt x="903" y="71"/>
                      </a:lnTo>
                      <a:lnTo>
                        <a:pt x="967" y="46"/>
                      </a:lnTo>
                      <a:lnTo>
                        <a:pt x="1032" y="26"/>
                      </a:lnTo>
                      <a:lnTo>
                        <a:pt x="1099" y="12"/>
                      </a:lnTo>
                      <a:lnTo>
                        <a:pt x="1169" y="3"/>
                      </a:lnTo>
                      <a:lnTo>
                        <a:pt x="123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7"/>
                <p:cNvSpPr>
                  <a:spLocks/>
                </p:cNvSpPr>
                <p:nvPr/>
              </p:nvSpPr>
              <p:spPr bwMode="auto">
                <a:xfrm>
                  <a:off x="3374" y="491"/>
                  <a:ext cx="299" cy="514"/>
                </a:xfrm>
                <a:custGeom>
                  <a:avLst/>
                  <a:gdLst>
                    <a:gd name="T0" fmla="*/ 136 w 1198"/>
                    <a:gd name="T1" fmla="*/ 1 h 2055"/>
                    <a:gd name="T2" fmla="*/ 268 w 1198"/>
                    <a:gd name="T3" fmla="*/ 19 h 2055"/>
                    <a:gd name="T4" fmla="*/ 394 w 1198"/>
                    <a:gd name="T5" fmla="*/ 58 h 2055"/>
                    <a:gd name="T6" fmla="*/ 511 w 1198"/>
                    <a:gd name="T7" fmla="*/ 115 h 2055"/>
                    <a:gd name="T8" fmla="*/ 617 w 1198"/>
                    <a:gd name="T9" fmla="*/ 190 h 2055"/>
                    <a:gd name="T10" fmla="*/ 712 w 1198"/>
                    <a:gd name="T11" fmla="*/ 280 h 2055"/>
                    <a:gd name="T12" fmla="*/ 791 w 1198"/>
                    <a:gd name="T13" fmla="*/ 385 h 2055"/>
                    <a:gd name="T14" fmla="*/ 853 w 1198"/>
                    <a:gd name="T15" fmla="*/ 500 h 2055"/>
                    <a:gd name="T16" fmla="*/ 897 w 1198"/>
                    <a:gd name="T17" fmla="*/ 626 h 2055"/>
                    <a:gd name="T18" fmla="*/ 920 w 1198"/>
                    <a:gd name="T19" fmla="*/ 760 h 2055"/>
                    <a:gd name="T20" fmla="*/ 919 w 1198"/>
                    <a:gd name="T21" fmla="*/ 897 h 2055"/>
                    <a:gd name="T22" fmla="*/ 895 w 1198"/>
                    <a:gd name="T23" fmla="*/ 1029 h 2055"/>
                    <a:gd name="T24" fmla="*/ 849 w 1198"/>
                    <a:gd name="T25" fmla="*/ 1156 h 2055"/>
                    <a:gd name="T26" fmla="*/ 783 w 1198"/>
                    <a:gd name="T27" fmla="*/ 1272 h 2055"/>
                    <a:gd name="T28" fmla="*/ 801 w 1198"/>
                    <a:gd name="T29" fmla="*/ 1358 h 2055"/>
                    <a:gd name="T30" fmla="*/ 906 w 1198"/>
                    <a:gd name="T31" fmla="*/ 1434 h 2055"/>
                    <a:gd name="T32" fmla="*/ 998 w 1198"/>
                    <a:gd name="T33" fmla="*/ 1525 h 2055"/>
                    <a:gd name="T34" fmla="*/ 1075 w 1198"/>
                    <a:gd name="T35" fmla="*/ 1628 h 2055"/>
                    <a:gd name="T36" fmla="*/ 1134 w 1198"/>
                    <a:gd name="T37" fmla="*/ 1742 h 2055"/>
                    <a:gd name="T38" fmla="*/ 1174 w 1198"/>
                    <a:gd name="T39" fmla="*/ 1863 h 2055"/>
                    <a:gd name="T40" fmla="*/ 1196 w 1198"/>
                    <a:gd name="T41" fmla="*/ 1990 h 2055"/>
                    <a:gd name="T42" fmla="*/ 922 w 1198"/>
                    <a:gd name="T43" fmla="*/ 2055 h 2055"/>
                    <a:gd name="T44" fmla="*/ 911 w 1198"/>
                    <a:gd name="T45" fmla="*/ 1946 h 2055"/>
                    <a:gd name="T46" fmla="*/ 879 w 1198"/>
                    <a:gd name="T47" fmla="*/ 1843 h 2055"/>
                    <a:gd name="T48" fmla="*/ 827 w 1198"/>
                    <a:gd name="T49" fmla="*/ 1751 h 2055"/>
                    <a:gd name="T50" fmla="*/ 760 w 1198"/>
                    <a:gd name="T51" fmla="*/ 1670 h 2055"/>
                    <a:gd name="T52" fmla="*/ 678 w 1198"/>
                    <a:gd name="T53" fmla="*/ 1603 h 2055"/>
                    <a:gd name="T54" fmla="*/ 584 w 1198"/>
                    <a:gd name="T55" fmla="*/ 1551 h 2055"/>
                    <a:gd name="T56" fmla="*/ 482 w 1198"/>
                    <a:gd name="T57" fmla="*/ 1518 h 2055"/>
                    <a:gd name="T58" fmla="*/ 436 w 1198"/>
                    <a:gd name="T59" fmla="*/ 1501 h 2055"/>
                    <a:gd name="T60" fmla="*/ 401 w 1198"/>
                    <a:gd name="T61" fmla="*/ 1470 h 2055"/>
                    <a:gd name="T62" fmla="*/ 379 w 1198"/>
                    <a:gd name="T63" fmla="*/ 1429 h 2055"/>
                    <a:gd name="T64" fmla="*/ 372 w 1198"/>
                    <a:gd name="T65" fmla="*/ 1381 h 2055"/>
                    <a:gd name="T66" fmla="*/ 377 w 1198"/>
                    <a:gd name="T67" fmla="*/ 1340 h 2055"/>
                    <a:gd name="T68" fmla="*/ 394 w 1198"/>
                    <a:gd name="T69" fmla="*/ 1302 h 2055"/>
                    <a:gd name="T70" fmla="*/ 427 w 1198"/>
                    <a:gd name="T71" fmla="*/ 1271 h 2055"/>
                    <a:gd name="T72" fmla="*/ 497 w 1198"/>
                    <a:gd name="T73" fmla="*/ 1205 h 2055"/>
                    <a:gd name="T74" fmla="*/ 558 w 1198"/>
                    <a:gd name="T75" fmla="*/ 1126 h 2055"/>
                    <a:gd name="T76" fmla="*/ 605 w 1198"/>
                    <a:gd name="T77" fmla="*/ 1034 h 2055"/>
                    <a:gd name="T78" fmla="*/ 636 w 1198"/>
                    <a:gd name="T79" fmla="*/ 935 h 2055"/>
                    <a:gd name="T80" fmla="*/ 647 w 1198"/>
                    <a:gd name="T81" fmla="*/ 830 h 2055"/>
                    <a:gd name="T82" fmla="*/ 638 w 1198"/>
                    <a:gd name="T83" fmla="*/ 734 h 2055"/>
                    <a:gd name="T84" fmla="*/ 614 w 1198"/>
                    <a:gd name="T85" fmla="*/ 642 h 2055"/>
                    <a:gd name="T86" fmla="*/ 574 w 1198"/>
                    <a:gd name="T87" fmla="*/ 556 h 2055"/>
                    <a:gd name="T88" fmla="*/ 518 w 1198"/>
                    <a:gd name="T89" fmla="*/ 478 h 2055"/>
                    <a:gd name="T90" fmla="*/ 447 w 1198"/>
                    <a:gd name="T91" fmla="*/ 410 h 2055"/>
                    <a:gd name="T92" fmla="*/ 363 w 1198"/>
                    <a:gd name="T93" fmla="*/ 353 h 2055"/>
                    <a:gd name="T94" fmla="*/ 263 w 1198"/>
                    <a:gd name="T95" fmla="*/ 309 h 2055"/>
                    <a:gd name="T96" fmla="*/ 151 w 1198"/>
                    <a:gd name="T97" fmla="*/ 280 h 2055"/>
                    <a:gd name="T98" fmla="*/ 129 w 1198"/>
                    <a:gd name="T99" fmla="*/ 218 h 2055"/>
                    <a:gd name="T100" fmla="*/ 96 w 1198"/>
                    <a:gd name="T101" fmla="*/ 156 h 2055"/>
                    <a:gd name="T102" fmla="*/ 62 w 1198"/>
                    <a:gd name="T103" fmla="*/ 91 h 2055"/>
                    <a:gd name="T104" fmla="*/ 23 w 1198"/>
                    <a:gd name="T105" fmla="*/ 31 h 2055"/>
                    <a:gd name="T106" fmla="*/ 68 w 1198"/>
                    <a:gd name="T107" fmla="*/ 0 h 20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98" h="2055">
                      <a:moveTo>
                        <a:pt x="68" y="0"/>
                      </a:moveTo>
                      <a:lnTo>
                        <a:pt x="136" y="1"/>
                      </a:lnTo>
                      <a:lnTo>
                        <a:pt x="202" y="7"/>
                      </a:lnTo>
                      <a:lnTo>
                        <a:pt x="268" y="19"/>
                      </a:lnTo>
                      <a:lnTo>
                        <a:pt x="332" y="36"/>
                      </a:lnTo>
                      <a:lnTo>
                        <a:pt x="394" y="58"/>
                      </a:lnTo>
                      <a:lnTo>
                        <a:pt x="453" y="84"/>
                      </a:lnTo>
                      <a:lnTo>
                        <a:pt x="511" y="115"/>
                      </a:lnTo>
                      <a:lnTo>
                        <a:pt x="565" y="151"/>
                      </a:lnTo>
                      <a:lnTo>
                        <a:pt x="617" y="190"/>
                      </a:lnTo>
                      <a:lnTo>
                        <a:pt x="666" y="233"/>
                      </a:lnTo>
                      <a:lnTo>
                        <a:pt x="712" y="280"/>
                      </a:lnTo>
                      <a:lnTo>
                        <a:pt x="753" y="331"/>
                      </a:lnTo>
                      <a:lnTo>
                        <a:pt x="791" y="385"/>
                      </a:lnTo>
                      <a:lnTo>
                        <a:pt x="824" y="441"/>
                      </a:lnTo>
                      <a:lnTo>
                        <a:pt x="853" y="500"/>
                      </a:lnTo>
                      <a:lnTo>
                        <a:pt x="877" y="562"/>
                      </a:lnTo>
                      <a:lnTo>
                        <a:pt x="897" y="626"/>
                      </a:lnTo>
                      <a:lnTo>
                        <a:pt x="911" y="692"/>
                      </a:lnTo>
                      <a:lnTo>
                        <a:pt x="920" y="760"/>
                      </a:lnTo>
                      <a:lnTo>
                        <a:pt x="922" y="830"/>
                      </a:lnTo>
                      <a:lnTo>
                        <a:pt x="919" y="897"/>
                      </a:lnTo>
                      <a:lnTo>
                        <a:pt x="910" y="964"/>
                      </a:lnTo>
                      <a:lnTo>
                        <a:pt x="895" y="1029"/>
                      </a:lnTo>
                      <a:lnTo>
                        <a:pt x="874" y="1093"/>
                      </a:lnTo>
                      <a:lnTo>
                        <a:pt x="849" y="1156"/>
                      </a:lnTo>
                      <a:lnTo>
                        <a:pt x="818" y="1216"/>
                      </a:lnTo>
                      <a:lnTo>
                        <a:pt x="783" y="1272"/>
                      </a:lnTo>
                      <a:lnTo>
                        <a:pt x="744" y="1326"/>
                      </a:lnTo>
                      <a:lnTo>
                        <a:pt x="801" y="1358"/>
                      </a:lnTo>
                      <a:lnTo>
                        <a:pt x="855" y="1394"/>
                      </a:lnTo>
                      <a:lnTo>
                        <a:pt x="906" y="1434"/>
                      </a:lnTo>
                      <a:lnTo>
                        <a:pt x="954" y="1477"/>
                      </a:lnTo>
                      <a:lnTo>
                        <a:pt x="998" y="1525"/>
                      </a:lnTo>
                      <a:lnTo>
                        <a:pt x="1039" y="1575"/>
                      </a:lnTo>
                      <a:lnTo>
                        <a:pt x="1075" y="1628"/>
                      </a:lnTo>
                      <a:lnTo>
                        <a:pt x="1106" y="1684"/>
                      </a:lnTo>
                      <a:lnTo>
                        <a:pt x="1134" y="1742"/>
                      </a:lnTo>
                      <a:lnTo>
                        <a:pt x="1156" y="1801"/>
                      </a:lnTo>
                      <a:lnTo>
                        <a:pt x="1174" y="1863"/>
                      </a:lnTo>
                      <a:lnTo>
                        <a:pt x="1188" y="1926"/>
                      </a:lnTo>
                      <a:lnTo>
                        <a:pt x="1196" y="1990"/>
                      </a:lnTo>
                      <a:lnTo>
                        <a:pt x="1198" y="2055"/>
                      </a:lnTo>
                      <a:lnTo>
                        <a:pt x="922" y="2055"/>
                      </a:lnTo>
                      <a:lnTo>
                        <a:pt x="920" y="2000"/>
                      </a:lnTo>
                      <a:lnTo>
                        <a:pt x="911" y="1946"/>
                      </a:lnTo>
                      <a:lnTo>
                        <a:pt x="897" y="1893"/>
                      </a:lnTo>
                      <a:lnTo>
                        <a:pt x="879" y="1843"/>
                      </a:lnTo>
                      <a:lnTo>
                        <a:pt x="855" y="1796"/>
                      </a:lnTo>
                      <a:lnTo>
                        <a:pt x="827" y="1751"/>
                      </a:lnTo>
                      <a:lnTo>
                        <a:pt x="795" y="1709"/>
                      </a:lnTo>
                      <a:lnTo>
                        <a:pt x="760" y="1670"/>
                      </a:lnTo>
                      <a:lnTo>
                        <a:pt x="721" y="1634"/>
                      </a:lnTo>
                      <a:lnTo>
                        <a:pt x="678" y="1603"/>
                      </a:lnTo>
                      <a:lnTo>
                        <a:pt x="632" y="1575"/>
                      </a:lnTo>
                      <a:lnTo>
                        <a:pt x="584" y="1551"/>
                      </a:lnTo>
                      <a:lnTo>
                        <a:pt x="534" y="1532"/>
                      </a:lnTo>
                      <a:lnTo>
                        <a:pt x="482" y="1518"/>
                      </a:lnTo>
                      <a:lnTo>
                        <a:pt x="457" y="1511"/>
                      </a:lnTo>
                      <a:lnTo>
                        <a:pt x="436" y="1501"/>
                      </a:lnTo>
                      <a:lnTo>
                        <a:pt x="417" y="1487"/>
                      </a:lnTo>
                      <a:lnTo>
                        <a:pt x="401" y="1470"/>
                      </a:lnTo>
                      <a:lnTo>
                        <a:pt x="389" y="1451"/>
                      </a:lnTo>
                      <a:lnTo>
                        <a:pt x="379" y="1429"/>
                      </a:lnTo>
                      <a:lnTo>
                        <a:pt x="374" y="1406"/>
                      </a:lnTo>
                      <a:lnTo>
                        <a:pt x="372" y="1381"/>
                      </a:lnTo>
                      <a:lnTo>
                        <a:pt x="373" y="1360"/>
                      </a:lnTo>
                      <a:lnTo>
                        <a:pt x="377" y="1340"/>
                      </a:lnTo>
                      <a:lnTo>
                        <a:pt x="384" y="1321"/>
                      </a:lnTo>
                      <a:lnTo>
                        <a:pt x="394" y="1302"/>
                      </a:lnTo>
                      <a:lnTo>
                        <a:pt x="408" y="1286"/>
                      </a:lnTo>
                      <a:lnTo>
                        <a:pt x="427" y="1271"/>
                      </a:lnTo>
                      <a:lnTo>
                        <a:pt x="463" y="1240"/>
                      </a:lnTo>
                      <a:lnTo>
                        <a:pt x="497" y="1205"/>
                      </a:lnTo>
                      <a:lnTo>
                        <a:pt x="529" y="1167"/>
                      </a:lnTo>
                      <a:lnTo>
                        <a:pt x="558" y="1126"/>
                      </a:lnTo>
                      <a:lnTo>
                        <a:pt x="583" y="1081"/>
                      </a:lnTo>
                      <a:lnTo>
                        <a:pt x="605" y="1034"/>
                      </a:lnTo>
                      <a:lnTo>
                        <a:pt x="623" y="986"/>
                      </a:lnTo>
                      <a:lnTo>
                        <a:pt x="636" y="935"/>
                      </a:lnTo>
                      <a:lnTo>
                        <a:pt x="644" y="883"/>
                      </a:lnTo>
                      <a:lnTo>
                        <a:pt x="647" y="830"/>
                      </a:lnTo>
                      <a:lnTo>
                        <a:pt x="645" y="782"/>
                      </a:lnTo>
                      <a:lnTo>
                        <a:pt x="638" y="734"/>
                      </a:lnTo>
                      <a:lnTo>
                        <a:pt x="628" y="687"/>
                      </a:lnTo>
                      <a:lnTo>
                        <a:pt x="614" y="642"/>
                      </a:lnTo>
                      <a:lnTo>
                        <a:pt x="596" y="598"/>
                      </a:lnTo>
                      <a:lnTo>
                        <a:pt x="574" y="556"/>
                      </a:lnTo>
                      <a:lnTo>
                        <a:pt x="548" y="516"/>
                      </a:lnTo>
                      <a:lnTo>
                        <a:pt x="518" y="478"/>
                      </a:lnTo>
                      <a:lnTo>
                        <a:pt x="485" y="443"/>
                      </a:lnTo>
                      <a:lnTo>
                        <a:pt x="447" y="410"/>
                      </a:lnTo>
                      <a:lnTo>
                        <a:pt x="407" y="380"/>
                      </a:lnTo>
                      <a:lnTo>
                        <a:pt x="363" y="353"/>
                      </a:lnTo>
                      <a:lnTo>
                        <a:pt x="315" y="329"/>
                      </a:lnTo>
                      <a:lnTo>
                        <a:pt x="263" y="309"/>
                      </a:lnTo>
                      <a:lnTo>
                        <a:pt x="209" y="293"/>
                      </a:lnTo>
                      <a:lnTo>
                        <a:pt x="151" y="280"/>
                      </a:lnTo>
                      <a:lnTo>
                        <a:pt x="141" y="249"/>
                      </a:lnTo>
                      <a:lnTo>
                        <a:pt x="129" y="218"/>
                      </a:lnTo>
                      <a:lnTo>
                        <a:pt x="114" y="187"/>
                      </a:lnTo>
                      <a:lnTo>
                        <a:pt x="96" y="156"/>
                      </a:lnTo>
                      <a:lnTo>
                        <a:pt x="80" y="123"/>
                      </a:lnTo>
                      <a:lnTo>
                        <a:pt x="62" y="91"/>
                      </a:lnTo>
                      <a:lnTo>
                        <a:pt x="44" y="60"/>
                      </a:lnTo>
                      <a:lnTo>
                        <a:pt x="23" y="31"/>
                      </a:lnTo>
                      <a:lnTo>
                        <a:pt x="0" y="5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26BFA7-0661-452E-88CB-A90D25F270FE}"/>
              </a:ext>
            </a:extLst>
          </p:cNvPr>
          <p:cNvGrpSpPr/>
          <p:nvPr/>
        </p:nvGrpSpPr>
        <p:grpSpPr>
          <a:xfrm>
            <a:off x="9284767" y="2569189"/>
            <a:ext cx="2060430" cy="2142700"/>
            <a:chOff x="9284767" y="2569189"/>
            <a:chExt cx="2060430" cy="2142700"/>
          </a:xfrm>
        </p:grpSpPr>
        <p:sp>
          <p:nvSpPr>
            <p:cNvPr id="11" name="Subtitle 2"/>
            <p:cNvSpPr txBox="1">
              <a:spLocks/>
            </p:cNvSpPr>
            <p:nvPr/>
          </p:nvSpPr>
          <p:spPr>
            <a:xfrm>
              <a:off x="9284767" y="3598881"/>
              <a:ext cx="2060430" cy="1113008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lnSpc>
                  <a:spcPct val="100000"/>
                </a:lnSpc>
                <a:buNone/>
              </a:pPr>
              <a:r>
                <a:rPr lang="ar-YE" sz="1800" dirty="0">
                  <a:solidFill>
                    <a:schemeClr val="bg1"/>
                  </a:solidFill>
                </a:rPr>
                <a:t>لوحة التحكم الرقمية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9857782" y="2569189"/>
              <a:ext cx="914400" cy="914400"/>
              <a:chOff x="9857782" y="2569189"/>
              <a:chExt cx="914400" cy="9144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9857782" y="2569189"/>
                <a:ext cx="914400" cy="9144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152400" dist="38100" dir="5400000" sx="102000" sy="102000" algn="t" rotWithShape="0">
                  <a:schemeClr val="accent6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3" name="Group 19"/>
              <p:cNvGrpSpPr>
                <a:grpSpLocks noChangeAspect="1"/>
              </p:cNvGrpSpPr>
              <p:nvPr/>
            </p:nvGrpSpPr>
            <p:grpSpPr bwMode="auto">
              <a:xfrm>
                <a:off x="10085247" y="2789535"/>
                <a:ext cx="459471" cy="473709"/>
                <a:chOff x="3699" y="657"/>
                <a:chExt cx="355" cy="366"/>
              </a:xfrm>
              <a:solidFill>
                <a:schemeClr val="bg1"/>
              </a:solidFill>
            </p:grpSpPr>
            <p:sp>
              <p:nvSpPr>
                <p:cNvPr id="36" name="Freeform 21"/>
                <p:cNvSpPr>
                  <a:spLocks/>
                </p:cNvSpPr>
                <p:nvPr/>
              </p:nvSpPr>
              <p:spPr bwMode="auto">
                <a:xfrm>
                  <a:off x="3699" y="803"/>
                  <a:ext cx="355" cy="74"/>
                </a:xfrm>
                <a:custGeom>
                  <a:avLst/>
                  <a:gdLst>
                    <a:gd name="T0" fmla="*/ 455 w 3191"/>
                    <a:gd name="T1" fmla="*/ 0 h 669"/>
                    <a:gd name="T2" fmla="*/ 1053 w 3191"/>
                    <a:gd name="T3" fmla="*/ 0 h 669"/>
                    <a:gd name="T4" fmla="*/ 1053 w 3191"/>
                    <a:gd name="T5" fmla="*/ 80 h 669"/>
                    <a:gd name="T6" fmla="*/ 2137 w 3191"/>
                    <a:gd name="T7" fmla="*/ 80 h 669"/>
                    <a:gd name="T8" fmla="*/ 2137 w 3191"/>
                    <a:gd name="T9" fmla="*/ 0 h 669"/>
                    <a:gd name="T10" fmla="*/ 2734 w 3191"/>
                    <a:gd name="T11" fmla="*/ 0 h 669"/>
                    <a:gd name="T12" fmla="*/ 2734 w 3191"/>
                    <a:gd name="T13" fmla="*/ 80 h 669"/>
                    <a:gd name="T14" fmla="*/ 3191 w 3191"/>
                    <a:gd name="T15" fmla="*/ 80 h 669"/>
                    <a:gd name="T16" fmla="*/ 3191 w 3191"/>
                    <a:gd name="T17" fmla="*/ 180 h 669"/>
                    <a:gd name="T18" fmla="*/ 2734 w 3191"/>
                    <a:gd name="T19" fmla="*/ 180 h 669"/>
                    <a:gd name="T20" fmla="*/ 2734 w 3191"/>
                    <a:gd name="T21" fmla="*/ 255 h 669"/>
                    <a:gd name="T22" fmla="*/ 2483 w 3191"/>
                    <a:gd name="T23" fmla="*/ 255 h 669"/>
                    <a:gd name="T24" fmla="*/ 2483 w 3191"/>
                    <a:gd name="T25" fmla="*/ 669 h 669"/>
                    <a:gd name="T26" fmla="*/ 2396 w 3191"/>
                    <a:gd name="T27" fmla="*/ 669 h 669"/>
                    <a:gd name="T28" fmla="*/ 2396 w 3191"/>
                    <a:gd name="T29" fmla="*/ 255 h 669"/>
                    <a:gd name="T30" fmla="*/ 2137 w 3191"/>
                    <a:gd name="T31" fmla="*/ 255 h 669"/>
                    <a:gd name="T32" fmla="*/ 2137 w 3191"/>
                    <a:gd name="T33" fmla="*/ 180 h 669"/>
                    <a:gd name="T34" fmla="*/ 1053 w 3191"/>
                    <a:gd name="T35" fmla="*/ 180 h 669"/>
                    <a:gd name="T36" fmla="*/ 1053 w 3191"/>
                    <a:gd name="T37" fmla="*/ 255 h 669"/>
                    <a:gd name="T38" fmla="*/ 794 w 3191"/>
                    <a:gd name="T39" fmla="*/ 255 h 669"/>
                    <a:gd name="T40" fmla="*/ 794 w 3191"/>
                    <a:gd name="T41" fmla="*/ 669 h 669"/>
                    <a:gd name="T42" fmla="*/ 708 w 3191"/>
                    <a:gd name="T43" fmla="*/ 669 h 669"/>
                    <a:gd name="T44" fmla="*/ 708 w 3191"/>
                    <a:gd name="T45" fmla="*/ 255 h 669"/>
                    <a:gd name="T46" fmla="*/ 455 w 3191"/>
                    <a:gd name="T47" fmla="*/ 255 h 669"/>
                    <a:gd name="T48" fmla="*/ 455 w 3191"/>
                    <a:gd name="T49" fmla="*/ 180 h 669"/>
                    <a:gd name="T50" fmla="*/ 0 w 3191"/>
                    <a:gd name="T51" fmla="*/ 180 h 669"/>
                    <a:gd name="T52" fmla="*/ 0 w 3191"/>
                    <a:gd name="T53" fmla="*/ 80 h 669"/>
                    <a:gd name="T54" fmla="*/ 455 w 3191"/>
                    <a:gd name="T55" fmla="*/ 80 h 669"/>
                    <a:gd name="T56" fmla="*/ 455 w 3191"/>
                    <a:gd name="T57" fmla="*/ 0 h 6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191" h="669">
                      <a:moveTo>
                        <a:pt x="455" y="0"/>
                      </a:moveTo>
                      <a:lnTo>
                        <a:pt x="1053" y="0"/>
                      </a:lnTo>
                      <a:lnTo>
                        <a:pt x="1053" y="80"/>
                      </a:lnTo>
                      <a:lnTo>
                        <a:pt x="2137" y="80"/>
                      </a:lnTo>
                      <a:lnTo>
                        <a:pt x="2137" y="0"/>
                      </a:lnTo>
                      <a:lnTo>
                        <a:pt x="2734" y="0"/>
                      </a:lnTo>
                      <a:lnTo>
                        <a:pt x="2734" y="80"/>
                      </a:lnTo>
                      <a:lnTo>
                        <a:pt x="3191" y="80"/>
                      </a:lnTo>
                      <a:lnTo>
                        <a:pt x="3191" y="180"/>
                      </a:lnTo>
                      <a:lnTo>
                        <a:pt x="2734" y="180"/>
                      </a:lnTo>
                      <a:lnTo>
                        <a:pt x="2734" y="255"/>
                      </a:lnTo>
                      <a:lnTo>
                        <a:pt x="2483" y="255"/>
                      </a:lnTo>
                      <a:lnTo>
                        <a:pt x="2483" y="669"/>
                      </a:lnTo>
                      <a:lnTo>
                        <a:pt x="2396" y="669"/>
                      </a:lnTo>
                      <a:lnTo>
                        <a:pt x="2396" y="255"/>
                      </a:lnTo>
                      <a:lnTo>
                        <a:pt x="2137" y="255"/>
                      </a:lnTo>
                      <a:lnTo>
                        <a:pt x="2137" y="180"/>
                      </a:lnTo>
                      <a:lnTo>
                        <a:pt x="1053" y="180"/>
                      </a:lnTo>
                      <a:lnTo>
                        <a:pt x="1053" y="255"/>
                      </a:lnTo>
                      <a:lnTo>
                        <a:pt x="794" y="255"/>
                      </a:lnTo>
                      <a:lnTo>
                        <a:pt x="794" y="669"/>
                      </a:lnTo>
                      <a:lnTo>
                        <a:pt x="708" y="669"/>
                      </a:lnTo>
                      <a:lnTo>
                        <a:pt x="708" y="255"/>
                      </a:lnTo>
                      <a:lnTo>
                        <a:pt x="455" y="255"/>
                      </a:lnTo>
                      <a:lnTo>
                        <a:pt x="455" y="180"/>
                      </a:lnTo>
                      <a:lnTo>
                        <a:pt x="0" y="180"/>
                      </a:lnTo>
                      <a:lnTo>
                        <a:pt x="0" y="80"/>
                      </a:lnTo>
                      <a:lnTo>
                        <a:pt x="455" y="80"/>
                      </a:lnTo>
                      <a:lnTo>
                        <a:pt x="45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22"/>
                <p:cNvSpPr>
                  <a:spLocks noEditPoints="1"/>
                </p:cNvSpPr>
                <p:nvPr/>
              </p:nvSpPr>
              <p:spPr bwMode="auto">
                <a:xfrm>
                  <a:off x="3799" y="657"/>
                  <a:ext cx="155" cy="131"/>
                </a:xfrm>
                <a:custGeom>
                  <a:avLst/>
                  <a:gdLst>
                    <a:gd name="T0" fmla="*/ 142 w 1392"/>
                    <a:gd name="T1" fmla="*/ 142 h 1183"/>
                    <a:gd name="T2" fmla="*/ 142 w 1392"/>
                    <a:gd name="T3" fmla="*/ 781 h 1183"/>
                    <a:gd name="T4" fmla="*/ 1250 w 1392"/>
                    <a:gd name="T5" fmla="*/ 781 h 1183"/>
                    <a:gd name="T6" fmla="*/ 1250 w 1392"/>
                    <a:gd name="T7" fmla="*/ 142 h 1183"/>
                    <a:gd name="T8" fmla="*/ 142 w 1392"/>
                    <a:gd name="T9" fmla="*/ 142 h 1183"/>
                    <a:gd name="T10" fmla="*/ 1040 w 1392"/>
                    <a:gd name="T11" fmla="*/ 0 h 1183"/>
                    <a:gd name="T12" fmla="*/ 1392 w 1392"/>
                    <a:gd name="T13" fmla="*/ 0 h 1183"/>
                    <a:gd name="T14" fmla="*/ 1392 w 1392"/>
                    <a:gd name="T15" fmla="*/ 923 h 1183"/>
                    <a:gd name="T16" fmla="*/ 887 w 1392"/>
                    <a:gd name="T17" fmla="*/ 923 h 1183"/>
                    <a:gd name="T18" fmla="*/ 887 w 1392"/>
                    <a:gd name="T19" fmla="*/ 1116 h 1183"/>
                    <a:gd name="T20" fmla="*/ 1096 w 1392"/>
                    <a:gd name="T21" fmla="*/ 1116 h 1183"/>
                    <a:gd name="T22" fmla="*/ 1096 w 1392"/>
                    <a:gd name="T23" fmla="*/ 1183 h 1183"/>
                    <a:gd name="T24" fmla="*/ 295 w 1392"/>
                    <a:gd name="T25" fmla="*/ 1183 h 1183"/>
                    <a:gd name="T26" fmla="*/ 295 w 1392"/>
                    <a:gd name="T27" fmla="*/ 1116 h 1183"/>
                    <a:gd name="T28" fmla="*/ 499 w 1392"/>
                    <a:gd name="T29" fmla="*/ 1116 h 1183"/>
                    <a:gd name="T30" fmla="*/ 499 w 1392"/>
                    <a:gd name="T31" fmla="*/ 923 h 1183"/>
                    <a:gd name="T32" fmla="*/ 0 w 1392"/>
                    <a:gd name="T33" fmla="*/ 923 h 1183"/>
                    <a:gd name="T34" fmla="*/ 0 w 1392"/>
                    <a:gd name="T35" fmla="*/ 0 h 1183"/>
                    <a:gd name="T36" fmla="*/ 1040 w 1392"/>
                    <a:gd name="T37" fmla="*/ 0 h 1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92" h="1183">
                      <a:moveTo>
                        <a:pt x="142" y="142"/>
                      </a:moveTo>
                      <a:lnTo>
                        <a:pt x="142" y="781"/>
                      </a:lnTo>
                      <a:lnTo>
                        <a:pt x="1250" y="781"/>
                      </a:lnTo>
                      <a:lnTo>
                        <a:pt x="1250" y="142"/>
                      </a:lnTo>
                      <a:lnTo>
                        <a:pt x="142" y="142"/>
                      </a:lnTo>
                      <a:close/>
                      <a:moveTo>
                        <a:pt x="1040" y="0"/>
                      </a:moveTo>
                      <a:lnTo>
                        <a:pt x="1392" y="0"/>
                      </a:lnTo>
                      <a:lnTo>
                        <a:pt x="1392" y="923"/>
                      </a:lnTo>
                      <a:lnTo>
                        <a:pt x="887" y="923"/>
                      </a:lnTo>
                      <a:lnTo>
                        <a:pt x="887" y="1116"/>
                      </a:lnTo>
                      <a:lnTo>
                        <a:pt x="1096" y="1116"/>
                      </a:lnTo>
                      <a:lnTo>
                        <a:pt x="1096" y="1183"/>
                      </a:lnTo>
                      <a:lnTo>
                        <a:pt x="295" y="1183"/>
                      </a:lnTo>
                      <a:lnTo>
                        <a:pt x="295" y="1116"/>
                      </a:lnTo>
                      <a:lnTo>
                        <a:pt x="499" y="1116"/>
                      </a:lnTo>
                      <a:lnTo>
                        <a:pt x="499" y="923"/>
                      </a:lnTo>
                      <a:lnTo>
                        <a:pt x="0" y="923"/>
                      </a:lnTo>
                      <a:lnTo>
                        <a:pt x="0" y="0"/>
                      </a:lnTo>
                      <a:lnTo>
                        <a:pt x="104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23"/>
                <p:cNvSpPr>
                  <a:spLocks noEditPoints="1"/>
                </p:cNvSpPr>
                <p:nvPr/>
              </p:nvSpPr>
              <p:spPr bwMode="auto">
                <a:xfrm>
                  <a:off x="3892" y="892"/>
                  <a:ext cx="155" cy="131"/>
                </a:xfrm>
                <a:custGeom>
                  <a:avLst/>
                  <a:gdLst>
                    <a:gd name="T0" fmla="*/ 143 w 1393"/>
                    <a:gd name="T1" fmla="*/ 144 h 1185"/>
                    <a:gd name="T2" fmla="*/ 143 w 1393"/>
                    <a:gd name="T3" fmla="*/ 782 h 1185"/>
                    <a:gd name="T4" fmla="*/ 1251 w 1393"/>
                    <a:gd name="T5" fmla="*/ 782 h 1185"/>
                    <a:gd name="T6" fmla="*/ 1251 w 1393"/>
                    <a:gd name="T7" fmla="*/ 144 h 1185"/>
                    <a:gd name="T8" fmla="*/ 143 w 1393"/>
                    <a:gd name="T9" fmla="*/ 144 h 1185"/>
                    <a:gd name="T10" fmla="*/ 0 w 1393"/>
                    <a:gd name="T11" fmla="*/ 0 h 1185"/>
                    <a:gd name="T12" fmla="*/ 1393 w 1393"/>
                    <a:gd name="T13" fmla="*/ 0 h 1185"/>
                    <a:gd name="T14" fmla="*/ 1393 w 1393"/>
                    <a:gd name="T15" fmla="*/ 925 h 1185"/>
                    <a:gd name="T16" fmla="*/ 888 w 1393"/>
                    <a:gd name="T17" fmla="*/ 925 h 1185"/>
                    <a:gd name="T18" fmla="*/ 888 w 1393"/>
                    <a:gd name="T19" fmla="*/ 1117 h 1185"/>
                    <a:gd name="T20" fmla="*/ 1098 w 1393"/>
                    <a:gd name="T21" fmla="*/ 1117 h 1185"/>
                    <a:gd name="T22" fmla="*/ 1098 w 1393"/>
                    <a:gd name="T23" fmla="*/ 1185 h 1185"/>
                    <a:gd name="T24" fmla="*/ 297 w 1393"/>
                    <a:gd name="T25" fmla="*/ 1185 h 1185"/>
                    <a:gd name="T26" fmla="*/ 297 w 1393"/>
                    <a:gd name="T27" fmla="*/ 1117 h 1185"/>
                    <a:gd name="T28" fmla="*/ 500 w 1393"/>
                    <a:gd name="T29" fmla="*/ 1117 h 1185"/>
                    <a:gd name="T30" fmla="*/ 500 w 1393"/>
                    <a:gd name="T31" fmla="*/ 925 h 1185"/>
                    <a:gd name="T32" fmla="*/ 0 w 1393"/>
                    <a:gd name="T33" fmla="*/ 925 h 1185"/>
                    <a:gd name="T34" fmla="*/ 0 w 1393"/>
                    <a:gd name="T35" fmla="*/ 0 h 1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93" h="1185">
                      <a:moveTo>
                        <a:pt x="143" y="144"/>
                      </a:moveTo>
                      <a:lnTo>
                        <a:pt x="143" y="782"/>
                      </a:lnTo>
                      <a:lnTo>
                        <a:pt x="1251" y="782"/>
                      </a:lnTo>
                      <a:lnTo>
                        <a:pt x="1251" y="144"/>
                      </a:lnTo>
                      <a:lnTo>
                        <a:pt x="143" y="144"/>
                      </a:lnTo>
                      <a:close/>
                      <a:moveTo>
                        <a:pt x="0" y="0"/>
                      </a:moveTo>
                      <a:lnTo>
                        <a:pt x="1393" y="0"/>
                      </a:lnTo>
                      <a:lnTo>
                        <a:pt x="1393" y="925"/>
                      </a:lnTo>
                      <a:lnTo>
                        <a:pt x="888" y="925"/>
                      </a:lnTo>
                      <a:lnTo>
                        <a:pt x="888" y="1117"/>
                      </a:lnTo>
                      <a:lnTo>
                        <a:pt x="1098" y="1117"/>
                      </a:lnTo>
                      <a:lnTo>
                        <a:pt x="1098" y="1185"/>
                      </a:lnTo>
                      <a:lnTo>
                        <a:pt x="297" y="1185"/>
                      </a:lnTo>
                      <a:lnTo>
                        <a:pt x="297" y="1117"/>
                      </a:lnTo>
                      <a:lnTo>
                        <a:pt x="500" y="1117"/>
                      </a:lnTo>
                      <a:lnTo>
                        <a:pt x="500" y="925"/>
                      </a:lnTo>
                      <a:lnTo>
                        <a:pt x="0" y="9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24"/>
                <p:cNvSpPr>
                  <a:spLocks noEditPoints="1"/>
                </p:cNvSpPr>
                <p:nvPr/>
              </p:nvSpPr>
              <p:spPr bwMode="auto">
                <a:xfrm>
                  <a:off x="3706" y="892"/>
                  <a:ext cx="154" cy="131"/>
                </a:xfrm>
                <a:custGeom>
                  <a:avLst/>
                  <a:gdLst>
                    <a:gd name="T0" fmla="*/ 142 w 1392"/>
                    <a:gd name="T1" fmla="*/ 144 h 1185"/>
                    <a:gd name="T2" fmla="*/ 142 w 1392"/>
                    <a:gd name="T3" fmla="*/ 782 h 1185"/>
                    <a:gd name="T4" fmla="*/ 1251 w 1392"/>
                    <a:gd name="T5" fmla="*/ 782 h 1185"/>
                    <a:gd name="T6" fmla="*/ 1251 w 1392"/>
                    <a:gd name="T7" fmla="*/ 144 h 1185"/>
                    <a:gd name="T8" fmla="*/ 142 w 1392"/>
                    <a:gd name="T9" fmla="*/ 144 h 1185"/>
                    <a:gd name="T10" fmla="*/ 0 w 1392"/>
                    <a:gd name="T11" fmla="*/ 0 h 1185"/>
                    <a:gd name="T12" fmla="*/ 1392 w 1392"/>
                    <a:gd name="T13" fmla="*/ 0 h 1185"/>
                    <a:gd name="T14" fmla="*/ 1392 w 1392"/>
                    <a:gd name="T15" fmla="*/ 925 h 1185"/>
                    <a:gd name="T16" fmla="*/ 893 w 1392"/>
                    <a:gd name="T17" fmla="*/ 925 h 1185"/>
                    <a:gd name="T18" fmla="*/ 893 w 1392"/>
                    <a:gd name="T19" fmla="*/ 1117 h 1185"/>
                    <a:gd name="T20" fmla="*/ 1096 w 1392"/>
                    <a:gd name="T21" fmla="*/ 1117 h 1185"/>
                    <a:gd name="T22" fmla="*/ 1096 w 1392"/>
                    <a:gd name="T23" fmla="*/ 1185 h 1185"/>
                    <a:gd name="T24" fmla="*/ 296 w 1392"/>
                    <a:gd name="T25" fmla="*/ 1185 h 1185"/>
                    <a:gd name="T26" fmla="*/ 296 w 1392"/>
                    <a:gd name="T27" fmla="*/ 1117 h 1185"/>
                    <a:gd name="T28" fmla="*/ 506 w 1392"/>
                    <a:gd name="T29" fmla="*/ 1117 h 1185"/>
                    <a:gd name="T30" fmla="*/ 506 w 1392"/>
                    <a:gd name="T31" fmla="*/ 925 h 1185"/>
                    <a:gd name="T32" fmla="*/ 0 w 1392"/>
                    <a:gd name="T33" fmla="*/ 925 h 1185"/>
                    <a:gd name="T34" fmla="*/ 0 w 1392"/>
                    <a:gd name="T35" fmla="*/ 0 h 1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92" h="1185">
                      <a:moveTo>
                        <a:pt x="142" y="144"/>
                      </a:moveTo>
                      <a:lnTo>
                        <a:pt x="142" y="782"/>
                      </a:lnTo>
                      <a:lnTo>
                        <a:pt x="1251" y="782"/>
                      </a:lnTo>
                      <a:lnTo>
                        <a:pt x="1251" y="144"/>
                      </a:lnTo>
                      <a:lnTo>
                        <a:pt x="142" y="144"/>
                      </a:lnTo>
                      <a:close/>
                      <a:moveTo>
                        <a:pt x="0" y="0"/>
                      </a:moveTo>
                      <a:lnTo>
                        <a:pt x="1392" y="0"/>
                      </a:lnTo>
                      <a:lnTo>
                        <a:pt x="1392" y="925"/>
                      </a:lnTo>
                      <a:lnTo>
                        <a:pt x="893" y="925"/>
                      </a:lnTo>
                      <a:lnTo>
                        <a:pt x="893" y="1117"/>
                      </a:lnTo>
                      <a:lnTo>
                        <a:pt x="1096" y="1117"/>
                      </a:lnTo>
                      <a:lnTo>
                        <a:pt x="1096" y="1185"/>
                      </a:lnTo>
                      <a:lnTo>
                        <a:pt x="296" y="1185"/>
                      </a:lnTo>
                      <a:lnTo>
                        <a:pt x="296" y="1117"/>
                      </a:lnTo>
                      <a:lnTo>
                        <a:pt x="506" y="1117"/>
                      </a:lnTo>
                      <a:lnTo>
                        <a:pt x="506" y="925"/>
                      </a:lnTo>
                      <a:lnTo>
                        <a:pt x="0" y="9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B09640-8CDD-400A-B77E-D21901D07FAB}"/>
              </a:ext>
            </a:extLst>
          </p:cNvPr>
          <p:cNvGrpSpPr/>
          <p:nvPr/>
        </p:nvGrpSpPr>
        <p:grpSpPr>
          <a:xfrm>
            <a:off x="6541473" y="2592697"/>
            <a:ext cx="2060430" cy="2119192"/>
            <a:chOff x="6541473" y="2592697"/>
            <a:chExt cx="2060430" cy="2119192"/>
          </a:xfrm>
        </p:grpSpPr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6541473" y="3598881"/>
              <a:ext cx="2060430" cy="1113008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lnSpc>
                  <a:spcPct val="100000"/>
                </a:lnSpc>
                <a:buNone/>
              </a:pPr>
              <a:r>
                <a:rPr lang="ar-YE" sz="2000" dirty="0">
                  <a:solidFill>
                    <a:schemeClr val="bg1"/>
                  </a:solidFill>
                </a:rPr>
                <a:t>توفر الوقود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DA3BD9B-ABA5-42A1-A6DF-695D857DFD60}"/>
                </a:ext>
              </a:extLst>
            </p:cNvPr>
            <p:cNvGrpSpPr/>
            <p:nvPr/>
          </p:nvGrpSpPr>
          <p:grpSpPr>
            <a:xfrm>
              <a:off x="7093884" y="2592697"/>
              <a:ext cx="914400" cy="914400"/>
              <a:chOff x="7337619" y="2592697"/>
              <a:chExt cx="914400" cy="9144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8C80AF97-E9FD-460C-8DC1-105CF0C97BEE}"/>
                  </a:ext>
                </a:extLst>
              </p:cNvPr>
              <p:cNvSpPr/>
              <p:nvPr/>
            </p:nvSpPr>
            <p:spPr>
              <a:xfrm>
                <a:off x="7337619" y="2592697"/>
                <a:ext cx="914400" cy="9144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152400" dist="38100" dir="5400000" sx="102000" sy="102000" algn="t" rotWithShape="0">
                  <a:schemeClr val="accent5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83E8F5F5-8ABF-4C98-A5BE-F5EECD9504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7196" y="2820114"/>
                <a:ext cx="487363" cy="454025"/>
              </a:xfrm>
              <a:custGeom>
                <a:avLst/>
                <a:gdLst>
                  <a:gd name="T0" fmla="*/ 1300 w 3380"/>
                  <a:gd name="T1" fmla="*/ 2456 h 3151"/>
                  <a:gd name="T2" fmla="*/ 188 w 3380"/>
                  <a:gd name="T3" fmla="*/ 1764 h 3151"/>
                  <a:gd name="T4" fmla="*/ 686 w 3380"/>
                  <a:gd name="T5" fmla="*/ 2592 h 3151"/>
                  <a:gd name="T6" fmla="*/ 1690 w 3380"/>
                  <a:gd name="T7" fmla="*/ 2918 h 3151"/>
                  <a:gd name="T8" fmla="*/ 1114 w 3380"/>
                  <a:gd name="T9" fmla="*/ 2985 h 3151"/>
                  <a:gd name="T10" fmla="*/ 165 w 3380"/>
                  <a:gd name="T11" fmla="*/ 2152 h 3151"/>
                  <a:gd name="T12" fmla="*/ 63 w 3380"/>
                  <a:gd name="T13" fmla="*/ 1803 h 3151"/>
                  <a:gd name="T14" fmla="*/ 569 w 3380"/>
                  <a:gd name="T15" fmla="*/ 1667 h 3151"/>
                  <a:gd name="T16" fmla="*/ 621 w 3380"/>
                  <a:gd name="T17" fmla="*/ 1193 h 3151"/>
                  <a:gd name="T18" fmla="*/ 2387 w 3380"/>
                  <a:gd name="T19" fmla="*/ 1389 h 3151"/>
                  <a:gd name="T20" fmla="*/ 2271 w 3380"/>
                  <a:gd name="T21" fmla="*/ 1965 h 3151"/>
                  <a:gd name="T22" fmla="*/ 1902 w 3380"/>
                  <a:gd name="T23" fmla="*/ 2055 h 3151"/>
                  <a:gd name="T24" fmla="*/ 1664 w 3380"/>
                  <a:gd name="T25" fmla="*/ 1685 h 3151"/>
                  <a:gd name="T26" fmla="*/ 1605 w 3380"/>
                  <a:gd name="T27" fmla="*/ 1896 h 3151"/>
                  <a:gd name="T28" fmla="*/ 1871 w 3380"/>
                  <a:gd name="T29" fmla="*/ 2521 h 3151"/>
                  <a:gd name="T30" fmla="*/ 2087 w 3380"/>
                  <a:gd name="T31" fmla="*/ 2964 h 3151"/>
                  <a:gd name="T32" fmla="*/ 2954 w 3380"/>
                  <a:gd name="T33" fmla="*/ 2854 h 3151"/>
                  <a:gd name="T34" fmla="*/ 3228 w 3380"/>
                  <a:gd name="T35" fmla="*/ 1849 h 3151"/>
                  <a:gd name="T36" fmla="*/ 3072 w 3380"/>
                  <a:gd name="T37" fmla="*/ 1727 h 3151"/>
                  <a:gd name="T38" fmla="*/ 2843 w 3380"/>
                  <a:gd name="T39" fmla="*/ 2116 h 3151"/>
                  <a:gd name="T40" fmla="*/ 2953 w 3380"/>
                  <a:gd name="T41" fmla="*/ 1512 h 3151"/>
                  <a:gd name="T42" fmla="*/ 2789 w 3380"/>
                  <a:gd name="T43" fmla="*/ 1202 h 3151"/>
                  <a:gd name="T44" fmla="*/ 2687 w 3380"/>
                  <a:gd name="T45" fmla="*/ 1888 h 3151"/>
                  <a:gd name="T46" fmla="*/ 2501 w 3380"/>
                  <a:gd name="T47" fmla="*/ 2004 h 3151"/>
                  <a:gd name="T48" fmla="*/ 2602 w 3380"/>
                  <a:gd name="T49" fmla="*/ 1206 h 3151"/>
                  <a:gd name="T50" fmla="*/ 2734 w 3380"/>
                  <a:gd name="T51" fmla="*/ 1019 h 3151"/>
                  <a:gd name="T52" fmla="*/ 3082 w 3380"/>
                  <a:gd name="T53" fmla="*/ 1394 h 3151"/>
                  <a:gd name="T54" fmla="*/ 3336 w 3380"/>
                  <a:gd name="T55" fmla="*/ 1649 h 3151"/>
                  <a:gd name="T56" fmla="*/ 3237 w 3380"/>
                  <a:gd name="T57" fmla="*/ 2494 h 3151"/>
                  <a:gd name="T58" fmla="*/ 2891 w 3380"/>
                  <a:gd name="T59" fmla="*/ 3151 h 3151"/>
                  <a:gd name="T60" fmla="*/ 1911 w 3380"/>
                  <a:gd name="T61" fmla="*/ 2838 h 3151"/>
                  <a:gd name="T62" fmla="*/ 1610 w 3380"/>
                  <a:gd name="T63" fmla="*/ 2329 h 3151"/>
                  <a:gd name="T64" fmla="*/ 1436 w 3380"/>
                  <a:gd name="T65" fmla="*/ 1818 h 3151"/>
                  <a:gd name="T66" fmla="*/ 1738 w 3380"/>
                  <a:gd name="T67" fmla="*/ 1549 h 3151"/>
                  <a:gd name="T68" fmla="*/ 2042 w 3380"/>
                  <a:gd name="T69" fmla="*/ 1994 h 3151"/>
                  <a:gd name="T70" fmla="*/ 2219 w 3380"/>
                  <a:gd name="T71" fmla="*/ 1561 h 3151"/>
                  <a:gd name="T72" fmla="*/ 2373 w 3380"/>
                  <a:gd name="T73" fmla="*/ 966 h 3151"/>
                  <a:gd name="T74" fmla="*/ 763 w 3380"/>
                  <a:gd name="T75" fmla="*/ 934 h 3151"/>
                  <a:gd name="T76" fmla="*/ 1293 w 3380"/>
                  <a:gd name="T77" fmla="*/ 571 h 3151"/>
                  <a:gd name="T78" fmla="*/ 1269 w 3380"/>
                  <a:gd name="T79" fmla="*/ 1094 h 3151"/>
                  <a:gd name="T80" fmla="*/ 1734 w 3380"/>
                  <a:gd name="T81" fmla="*/ 686 h 3151"/>
                  <a:gd name="T82" fmla="*/ 2036 w 3380"/>
                  <a:gd name="T83" fmla="*/ 482 h 3151"/>
                  <a:gd name="T84" fmla="*/ 2298 w 3380"/>
                  <a:gd name="T85" fmla="*/ 831 h 3151"/>
                  <a:gd name="T86" fmla="*/ 1983 w 3380"/>
                  <a:gd name="T87" fmla="*/ 927 h 3151"/>
                  <a:gd name="T88" fmla="*/ 1924 w 3380"/>
                  <a:gd name="T89" fmla="*/ 1498 h 3151"/>
                  <a:gd name="T90" fmla="*/ 1234 w 3380"/>
                  <a:gd name="T91" fmla="*/ 1619 h 3151"/>
                  <a:gd name="T92" fmla="*/ 1511 w 3380"/>
                  <a:gd name="T93" fmla="*/ 2512 h 3151"/>
                  <a:gd name="T94" fmla="*/ 1567 w 3380"/>
                  <a:gd name="T95" fmla="*/ 2643 h 3151"/>
                  <a:gd name="T96" fmla="*/ 1012 w 3380"/>
                  <a:gd name="T97" fmla="*/ 2549 h 3151"/>
                  <a:gd name="T98" fmla="*/ 410 w 3380"/>
                  <a:gd name="T99" fmla="*/ 1537 h 3151"/>
                  <a:gd name="T100" fmla="*/ 1007 w 3380"/>
                  <a:gd name="T101" fmla="*/ 528 h 3151"/>
                  <a:gd name="T102" fmla="*/ 2153 w 3380"/>
                  <a:gd name="T103" fmla="*/ 118 h 3151"/>
                  <a:gd name="T104" fmla="*/ 2786 w 3380"/>
                  <a:gd name="T105" fmla="*/ 159 h 3151"/>
                  <a:gd name="T106" fmla="*/ 2769 w 3380"/>
                  <a:gd name="T107" fmla="*/ 745 h 3151"/>
                  <a:gd name="T108" fmla="*/ 2628 w 3380"/>
                  <a:gd name="T109" fmla="*/ 651 h 3151"/>
                  <a:gd name="T110" fmla="*/ 1535 w 3380"/>
                  <a:gd name="T111" fmla="*/ 150 h 3151"/>
                  <a:gd name="T112" fmla="*/ 418 w 3380"/>
                  <a:gd name="T113" fmla="*/ 756 h 3151"/>
                  <a:gd name="T114" fmla="*/ 110 w 3380"/>
                  <a:gd name="T115" fmla="*/ 1398 h 3151"/>
                  <a:gd name="T116" fmla="*/ 384 w 3380"/>
                  <a:gd name="T117" fmla="*/ 552 h 3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80" h="3151">
                    <a:moveTo>
                      <a:pt x="629" y="1903"/>
                    </a:moveTo>
                    <a:lnTo>
                      <a:pt x="659" y="1971"/>
                    </a:lnTo>
                    <a:lnTo>
                      <a:pt x="694" y="2037"/>
                    </a:lnTo>
                    <a:lnTo>
                      <a:pt x="733" y="2100"/>
                    </a:lnTo>
                    <a:lnTo>
                      <a:pt x="777" y="2159"/>
                    </a:lnTo>
                    <a:lnTo>
                      <a:pt x="825" y="2216"/>
                    </a:lnTo>
                    <a:lnTo>
                      <a:pt x="877" y="2268"/>
                    </a:lnTo>
                    <a:lnTo>
                      <a:pt x="932" y="2316"/>
                    </a:lnTo>
                    <a:lnTo>
                      <a:pt x="992" y="2361"/>
                    </a:lnTo>
                    <a:lnTo>
                      <a:pt x="1054" y="2401"/>
                    </a:lnTo>
                    <a:lnTo>
                      <a:pt x="1119" y="2437"/>
                    </a:lnTo>
                    <a:lnTo>
                      <a:pt x="1188" y="2467"/>
                    </a:lnTo>
                    <a:lnTo>
                      <a:pt x="1259" y="2493"/>
                    </a:lnTo>
                    <a:lnTo>
                      <a:pt x="1332" y="2513"/>
                    </a:lnTo>
                    <a:lnTo>
                      <a:pt x="1300" y="2456"/>
                    </a:lnTo>
                    <a:lnTo>
                      <a:pt x="1269" y="2394"/>
                    </a:lnTo>
                    <a:lnTo>
                      <a:pt x="1239" y="2325"/>
                    </a:lnTo>
                    <a:lnTo>
                      <a:pt x="1210" y="2252"/>
                    </a:lnTo>
                    <a:lnTo>
                      <a:pt x="1183" y="2175"/>
                    </a:lnTo>
                    <a:lnTo>
                      <a:pt x="1158" y="2093"/>
                    </a:lnTo>
                    <a:lnTo>
                      <a:pt x="1137" y="2007"/>
                    </a:lnTo>
                    <a:lnTo>
                      <a:pt x="1007" y="1988"/>
                    </a:lnTo>
                    <a:lnTo>
                      <a:pt x="879" y="1965"/>
                    </a:lnTo>
                    <a:lnTo>
                      <a:pt x="754" y="1936"/>
                    </a:lnTo>
                    <a:lnTo>
                      <a:pt x="629" y="1903"/>
                    </a:lnTo>
                    <a:close/>
                    <a:moveTo>
                      <a:pt x="133" y="1745"/>
                    </a:moveTo>
                    <a:lnTo>
                      <a:pt x="147" y="1745"/>
                    </a:lnTo>
                    <a:lnTo>
                      <a:pt x="160" y="1748"/>
                    </a:lnTo>
                    <a:lnTo>
                      <a:pt x="175" y="1755"/>
                    </a:lnTo>
                    <a:lnTo>
                      <a:pt x="188" y="1764"/>
                    </a:lnTo>
                    <a:lnTo>
                      <a:pt x="198" y="1777"/>
                    </a:lnTo>
                    <a:lnTo>
                      <a:pt x="206" y="1792"/>
                    </a:lnTo>
                    <a:lnTo>
                      <a:pt x="208" y="1798"/>
                    </a:lnTo>
                    <a:lnTo>
                      <a:pt x="210" y="1806"/>
                    </a:lnTo>
                    <a:lnTo>
                      <a:pt x="231" y="1892"/>
                    </a:lnTo>
                    <a:lnTo>
                      <a:pt x="257" y="1976"/>
                    </a:lnTo>
                    <a:lnTo>
                      <a:pt x="287" y="2057"/>
                    </a:lnTo>
                    <a:lnTo>
                      <a:pt x="323" y="2135"/>
                    </a:lnTo>
                    <a:lnTo>
                      <a:pt x="362" y="2210"/>
                    </a:lnTo>
                    <a:lnTo>
                      <a:pt x="407" y="2282"/>
                    </a:lnTo>
                    <a:lnTo>
                      <a:pt x="455" y="2352"/>
                    </a:lnTo>
                    <a:lnTo>
                      <a:pt x="507" y="2417"/>
                    </a:lnTo>
                    <a:lnTo>
                      <a:pt x="564" y="2480"/>
                    </a:lnTo>
                    <a:lnTo>
                      <a:pt x="622" y="2538"/>
                    </a:lnTo>
                    <a:lnTo>
                      <a:pt x="686" y="2592"/>
                    </a:lnTo>
                    <a:lnTo>
                      <a:pt x="752" y="2642"/>
                    </a:lnTo>
                    <a:lnTo>
                      <a:pt x="820" y="2689"/>
                    </a:lnTo>
                    <a:lnTo>
                      <a:pt x="892" y="2731"/>
                    </a:lnTo>
                    <a:lnTo>
                      <a:pt x="967" y="2770"/>
                    </a:lnTo>
                    <a:lnTo>
                      <a:pt x="1043" y="2803"/>
                    </a:lnTo>
                    <a:lnTo>
                      <a:pt x="1123" y="2832"/>
                    </a:lnTo>
                    <a:lnTo>
                      <a:pt x="1204" y="2856"/>
                    </a:lnTo>
                    <a:lnTo>
                      <a:pt x="1287" y="2876"/>
                    </a:lnTo>
                    <a:lnTo>
                      <a:pt x="1373" y="2889"/>
                    </a:lnTo>
                    <a:lnTo>
                      <a:pt x="1459" y="2898"/>
                    </a:lnTo>
                    <a:lnTo>
                      <a:pt x="1546" y="2902"/>
                    </a:lnTo>
                    <a:lnTo>
                      <a:pt x="1636" y="2900"/>
                    </a:lnTo>
                    <a:lnTo>
                      <a:pt x="1656" y="2901"/>
                    </a:lnTo>
                    <a:lnTo>
                      <a:pt x="1673" y="2908"/>
                    </a:lnTo>
                    <a:lnTo>
                      <a:pt x="1690" y="2918"/>
                    </a:lnTo>
                    <a:lnTo>
                      <a:pt x="1702" y="2934"/>
                    </a:lnTo>
                    <a:lnTo>
                      <a:pt x="1710" y="2951"/>
                    </a:lnTo>
                    <a:lnTo>
                      <a:pt x="1715" y="2971"/>
                    </a:lnTo>
                    <a:lnTo>
                      <a:pt x="1713" y="2991"/>
                    </a:lnTo>
                    <a:lnTo>
                      <a:pt x="1706" y="3009"/>
                    </a:lnTo>
                    <a:lnTo>
                      <a:pt x="1695" y="3025"/>
                    </a:lnTo>
                    <a:lnTo>
                      <a:pt x="1681" y="3037"/>
                    </a:lnTo>
                    <a:lnTo>
                      <a:pt x="1663" y="3045"/>
                    </a:lnTo>
                    <a:lnTo>
                      <a:pt x="1644" y="3049"/>
                    </a:lnTo>
                    <a:lnTo>
                      <a:pt x="1562" y="3052"/>
                    </a:lnTo>
                    <a:lnTo>
                      <a:pt x="1470" y="3049"/>
                    </a:lnTo>
                    <a:lnTo>
                      <a:pt x="1380" y="3041"/>
                    </a:lnTo>
                    <a:lnTo>
                      <a:pt x="1291" y="3028"/>
                    </a:lnTo>
                    <a:lnTo>
                      <a:pt x="1201" y="3009"/>
                    </a:lnTo>
                    <a:lnTo>
                      <a:pt x="1114" y="2985"/>
                    </a:lnTo>
                    <a:lnTo>
                      <a:pt x="1029" y="2956"/>
                    </a:lnTo>
                    <a:lnTo>
                      <a:pt x="945" y="2923"/>
                    </a:lnTo>
                    <a:lnTo>
                      <a:pt x="862" y="2884"/>
                    </a:lnTo>
                    <a:lnTo>
                      <a:pt x="782" y="2840"/>
                    </a:lnTo>
                    <a:lnTo>
                      <a:pt x="705" y="2792"/>
                    </a:lnTo>
                    <a:lnTo>
                      <a:pt x="631" y="2738"/>
                    </a:lnTo>
                    <a:lnTo>
                      <a:pt x="565" y="2685"/>
                    </a:lnTo>
                    <a:lnTo>
                      <a:pt x="502" y="2628"/>
                    </a:lnTo>
                    <a:lnTo>
                      <a:pt x="444" y="2569"/>
                    </a:lnTo>
                    <a:lnTo>
                      <a:pt x="387" y="2506"/>
                    </a:lnTo>
                    <a:lnTo>
                      <a:pt x="336" y="2440"/>
                    </a:lnTo>
                    <a:lnTo>
                      <a:pt x="287" y="2372"/>
                    </a:lnTo>
                    <a:lnTo>
                      <a:pt x="242" y="2300"/>
                    </a:lnTo>
                    <a:lnTo>
                      <a:pt x="202" y="2228"/>
                    </a:lnTo>
                    <a:lnTo>
                      <a:pt x="165" y="2152"/>
                    </a:lnTo>
                    <a:lnTo>
                      <a:pt x="149" y="2271"/>
                    </a:lnTo>
                    <a:lnTo>
                      <a:pt x="144" y="2290"/>
                    </a:lnTo>
                    <a:lnTo>
                      <a:pt x="133" y="2307"/>
                    </a:lnTo>
                    <a:lnTo>
                      <a:pt x="119" y="2320"/>
                    </a:lnTo>
                    <a:lnTo>
                      <a:pt x="103" y="2330"/>
                    </a:lnTo>
                    <a:lnTo>
                      <a:pt x="84" y="2335"/>
                    </a:lnTo>
                    <a:lnTo>
                      <a:pt x="64" y="2334"/>
                    </a:lnTo>
                    <a:lnTo>
                      <a:pt x="44" y="2329"/>
                    </a:lnTo>
                    <a:lnTo>
                      <a:pt x="28" y="2319"/>
                    </a:lnTo>
                    <a:lnTo>
                      <a:pt x="14" y="2306"/>
                    </a:lnTo>
                    <a:lnTo>
                      <a:pt x="5" y="2289"/>
                    </a:lnTo>
                    <a:lnTo>
                      <a:pt x="0" y="2270"/>
                    </a:lnTo>
                    <a:lnTo>
                      <a:pt x="0" y="2250"/>
                    </a:lnTo>
                    <a:lnTo>
                      <a:pt x="62" y="1810"/>
                    </a:lnTo>
                    <a:lnTo>
                      <a:pt x="63" y="1803"/>
                    </a:lnTo>
                    <a:lnTo>
                      <a:pt x="65" y="1796"/>
                    </a:lnTo>
                    <a:lnTo>
                      <a:pt x="72" y="1781"/>
                    </a:lnTo>
                    <a:lnTo>
                      <a:pt x="81" y="1768"/>
                    </a:lnTo>
                    <a:lnTo>
                      <a:pt x="93" y="1757"/>
                    </a:lnTo>
                    <a:lnTo>
                      <a:pt x="109" y="1750"/>
                    </a:lnTo>
                    <a:lnTo>
                      <a:pt x="121" y="1746"/>
                    </a:lnTo>
                    <a:lnTo>
                      <a:pt x="133" y="1745"/>
                    </a:lnTo>
                    <a:close/>
                    <a:moveTo>
                      <a:pt x="621" y="1193"/>
                    </a:moveTo>
                    <a:lnTo>
                      <a:pt x="600" y="1259"/>
                    </a:lnTo>
                    <a:lnTo>
                      <a:pt x="582" y="1326"/>
                    </a:lnTo>
                    <a:lnTo>
                      <a:pt x="570" y="1395"/>
                    </a:lnTo>
                    <a:lnTo>
                      <a:pt x="563" y="1465"/>
                    </a:lnTo>
                    <a:lnTo>
                      <a:pt x="560" y="1537"/>
                    </a:lnTo>
                    <a:lnTo>
                      <a:pt x="563" y="1603"/>
                    </a:lnTo>
                    <a:lnTo>
                      <a:pt x="569" y="1667"/>
                    </a:lnTo>
                    <a:lnTo>
                      <a:pt x="579" y="1730"/>
                    </a:lnTo>
                    <a:lnTo>
                      <a:pt x="681" y="1762"/>
                    </a:lnTo>
                    <a:lnTo>
                      <a:pt x="784" y="1790"/>
                    </a:lnTo>
                    <a:lnTo>
                      <a:pt x="890" y="1813"/>
                    </a:lnTo>
                    <a:lnTo>
                      <a:pt x="998" y="1834"/>
                    </a:lnTo>
                    <a:lnTo>
                      <a:pt x="1106" y="1851"/>
                    </a:lnTo>
                    <a:lnTo>
                      <a:pt x="1092" y="1749"/>
                    </a:lnTo>
                    <a:lnTo>
                      <a:pt x="1084" y="1645"/>
                    </a:lnTo>
                    <a:lnTo>
                      <a:pt x="1081" y="1537"/>
                    </a:lnTo>
                    <a:lnTo>
                      <a:pt x="1084" y="1419"/>
                    </a:lnTo>
                    <a:lnTo>
                      <a:pt x="1091" y="1303"/>
                    </a:lnTo>
                    <a:lnTo>
                      <a:pt x="971" y="1282"/>
                    </a:lnTo>
                    <a:lnTo>
                      <a:pt x="853" y="1257"/>
                    </a:lnTo>
                    <a:lnTo>
                      <a:pt x="736" y="1227"/>
                    </a:lnTo>
                    <a:lnTo>
                      <a:pt x="621" y="1193"/>
                    </a:lnTo>
                    <a:close/>
                    <a:moveTo>
                      <a:pt x="2560" y="1044"/>
                    </a:moveTo>
                    <a:lnTo>
                      <a:pt x="2537" y="1046"/>
                    </a:lnTo>
                    <a:lnTo>
                      <a:pt x="2514" y="1053"/>
                    </a:lnTo>
                    <a:lnTo>
                      <a:pt x="2492" y="1064"/>
                    </a:lnTo>
                    <a:lnTo>
                      <a:pt x="2470" y="1080"/>
                    </a:lnTo>
                    <a:lnTo>
                      <a:pt x="2449" y="1100"/>
                    </a:lnTo>
                    <a:lnTo>
                      <a:pt x="2434" y="1120"/>
                    </a:lnTo>
                    <a:lnTo>
                      <a:pt x="2422" y="1143"/>
                    </a:lnTo>
                    <a:lnTo>
                      <a:pt x="2413" y="1171"/>
                    </a:lnTo>
                    <a:lnTo>
                      <a:pt x="2404" y="1201"/>
                    </a:lnTo>
                    <a:lnTo>
                      <a:pt x="2399" y="1235"/>
                    </a:lnTo>
                    <a:lnTo>
                      <a:pt x="2394" y="1272"/>
                    </a:lnTo>
                    <a:lnTo>
                      <a:pt x="2391" y="1310"/>
                    </a:lnTo>
                    <a:lnTo>
                      <a:pt x="2388" y="1349"/>
                    </a:lnTo>
                    <a:lnTo>
                      <a:pt x="2387" y="1389"/>
                    </a:lnTo>
                    <a:lnTo>
                      <a:pt x="2385" y="1430"/>
                    </a:lnTo>
                    <a:lnTo>
                      <a:pt x="2382" y="1471"/>
                    </a:lnTo>
                    <a:lnTo>
                      <a:pt x="2378" y="1514"/>
                    </a:lnTo>
                    <a:lnTo>
                      <a:pt x="2372" y="1558"/>
                    </a:lnTo>
                    <a:lnTo>
                      <a:pt x="2363" y="1603"/>
                    </a:lnTo>
                    <a:lnTo>
                      <a:pt x="2354" y="1648"/>
                    </a:lnTo>
                    <a:lnTo>
                      <a:pt x="2345" y="1693"/>
                    </a:lnTo>
                    <a:lnTo>
                      <a:pt x="2335" y="1737"/>
                    </a:lnTo>
                    <a:lnTo>
                      <a:pt x="2324" y="1780"/>
                    </a:lnTo>
                    <a:lnTo>
                      <a:pt x="2313" y="1820"/>
                    </a:lnTo>
                    <a:lnTo>
                      <a:pt x="2303" y="1856"/>
                    </a:lnTo>
                    <a:lnTo>
                      <a:pt x="2294" y="1890"/>
                    </a:lnTo>
                    <a:lnTo>
                      <a:pt x="2284" y="1920"/>
                    </a:lnTo>
                    <a:lnTo>
                      <a:pt x="2277" y="1944"/>
                    </a:lnTo>
                    <a:lnTo>
                      <a:pt x="2271" y="1965"/>
                    </a:lnTo>
                    <a:lnTo>
                      <a:pt x="2257" y="2002"/>
                    </a:lnTo>
                    <a:lnTo>
                      <a:pt x="2238" y="2036"/>
                    </a:lnTo>
                    <a:lnTo>
                      <a:pt x="2217" y="2067"/>
                    </a:lnTo>
                    <a:lnTo>
                      <a:pt x="2192" y="2094"/>
                    </a:lnTo>
                    <a:lnTo>
                      <a:pt x="2164" y="2116"/>
                    </a:lnTo>
                    <a:lnTo>
                      <a:pt x="2134" y="2134"/>
                    </a:lnTo>
                    <a:lnTo>
                      <a:pt x="2104" y="2146"/>
                    </a:lnTo>
                    <a:lnTo>
                      <a:pt x="2072" y="2152"/>
                    </a:lnTo>
                    <a:lnTo>
                      <a:pt x="2043" y="2153"/>
                    </a:lnTo>
                    <a:lnTo>
                      <a:pt x="2014" y="2148"/>
                    </a:lnTo>
                    <a:lnTo>
                      <a:pt x="1988" y="2139"/>
                    </a:lnTo>
                    <a:lnTo>
                      <a:pt x="1963" y="2124"/>
                    </a:lnTo>
                    <a:lnTo>
                      <a:pt x="1940" y="2106"/>
                    </a:lnTo>
                    <a:lnTo>
                      <a:pt x="1921" y="2082"/>
                    </a:lnTo>
                    <a:lnTo>
                      <a:pt x="1902" y="2055"/>
                    </a:lnTo>
                    <a:lnTo>
                      <a:pt x="1890" y="2030"/>
                    </a:lnTo>
                    <a:lnTo>
                      <a:pt x="1878" y="2003"/>
                    </a:lnTo>
                    <a:lnTo>
                      <a:pt x="1865" y="1969"/>
                    </a:lnTo>
                    <a:lnTo>
                      <a:pt x="1854" y="1932"/>
                    </a:lnTo>
                    <a:lnTo>
                      <a:pt x="1845" y="1901"/>
                    </a:lnTo>
                    <a:lnTo>
                      <a:pt x="1834" y="1871"/>
                    </a:lnTo>
                    <a:lnTo>
                      <a:pt x="1822" y="1844"/>
                    </a:lnTo>
                    <a:lnTo>
                      <a:pt x="1800" y="1804"/>
                    </a:lnTo>
                    <a:lnTo>
                      <a:pt x="1778" y="1770"/>
                    </a:lnTo>
                    <a:lnTo>
                      <a:pt x="1757" y="1743"/>
                    </a:lnTo>
                    <a:lnTo>
                      <a:pt x="1734" y="1719"/>
                    </a:lnTo>
                    <a:lnTo>
                      <a:pt x="1711" y="1701"/>
                    </a:lnTo>
                    <a:lnTo>
                      <a:pt x="1699" y="1695"/>
                    </a:lnTo>
                    <a:lnTo>
                      <a:pt x="1684" y="1690"/>
                    </a:lnTo>
                    <a:lnTo>
                      <a:pt x="1664" y="1685"/>
                    </a:lnTo>
                    <a:lnTo>
                      <a:pt x="1645" y="1684"/>
                    </a:lnTo>
                    <a:lnTo>
                      <a:pt x="1640" y="1684"/>
                    </a:lnTo>
                    <a:lnTo>
                      <a:pt x="1630" y="1685"/>
                    </a:lnTo>
                    <a:lnTo>
                      <a:pt x="1623" y="1690"/>
                    </a:lnTo>
                    <a:lnTo>
                      <a:pt x="1616" y="1696"/>
                    </a:lnTo>
                    <a:lnTo>
                      <a:pt x="1605" y="1711"/>
                    </a:lnTo>
                    <a:lnTo>
                      <a:pt x="1596" y="1732"/>
                    </a:lnTo>
                    <a:lnTo>
                      <a:pt x="1590" y="1756"/>
                    </a:lnTo>
                    <a:lnTo>
                      <a:pt x="1586" y="1783"/>
                    </a:lnTo>
                    <a:lnTo>
                      <a:pt x="1586" y="1811"/>
                    </a:lnTo>
                    <a:lnTo>
                      <a:pt x="1587" y="1823"/>
                    </a:lnTo>
                    <a:lnTo>
                      <a:pt x="1590" y="1838"/>
                    </a:lnTo>
                    <a:lnTo>
                      <a:pt x="1594" y="1856"/>
                    </a:lnTo>
                    <a:lnTo>
                      <a:pt x="1600" y="1876"/>
                    </a:lnTo>
                    <a:lnTo>
                      <a:pt x="1605" y="1896"/>
                    </a:lnTo>
                    <a:lnTo>
                      <a:pt x="1611" y="1916"/>
                    </a:lnTo>
                    <a:lnTo>
                      <a:pt x="1617" y="1933"/>
                    </a:lnTo>
                    <a:lnTo>
                      <a:pt x="1622" y="1947"/>
                    </a:lnTo>
                    <a:lnTo>
                      <a:pt x="1644" y="1997"/>
                    </a:lnTo>
                    <a:lnTo>
                      <a:pt x="1662" y="2043"/>
                    </a:lnTo>
                    <a:lnTo>
                      <a:pt x="1679" y="2087"/>
                    </a:lnTo>
                    <a:lnTo>
                      <a:pt x="1694" y="2128"/>
                    </a:lnTo>
                    <a:lnTo>
                      <a:pt x="1708" y="2166"/>
                    </a:lnTo>
                    <a:lnTo>
                      <a:pt x="1729" y="2221"/>
                    </a:lnTo>
                    <a:lnTo>
                      <a:pt x="1749" y="2273"/>
                    </a:lnTo>
                    <a:lnTo>
                      <a:pt x="1770" y="2323"/>
                    </a:lnTo>
                    <a:lnTo>
                      <a:pt x="1792" y="2373"/>
                    </a:lnTo>
                    <a:lnTo>
                      <a:pt x="1814" y="2422"/>
                    </a:lnTo>
                    <a:lnTo>
                      <a:pt x="1841" y="2471"/>
                    </a:lnTo>
                    <a:lnTo>
                      <a:pt x="1871" y="2521"/>
                    </a:lnTo>
                    <a:lnTo>
                      <a:pt x="1903" y="2573"/>
                    </a:lnTo>
                    <a:lnTo>
                      <a:pt x="1923" y="2597"/>
                    </a:lnTo>
                    <a:lnTo>
                      <a:pt x="1947" y="2624"/>
                    </a:lnTo>
                    <a:lnTo>
                      <a:pt x="1960" y="2639"/>
                    </a:lnTo>
                    <a:lnTo>
                      <a:pt x="1974" y="2657"/>
                    </a:lnTo>
                    <a:lnTo>
                      <a:pt x="1990" y="2675"/>
                    </a:lnTo>
                    <a:lnTo>
                      <a:pt x="2005" y="2695"/>
                    </a:lnTo>
                    <a:lnTo>
                      <a:pt x="2019" y="2718"/>
                    </a:lnTo>
                    <a:lnTo>
                      <a:pt x="2034" y="2744"/>
                    </a:lnTo>
                    <a:lnTo>
                      <a:pt x="2047" y="2772"/>
                    </a:lnTo>
                    <a:lnTo>
                      <a:pt x="2060" y="2803"/>
                    </a:lnTo>
                    <a:lnTo>
                      <a:pt x="2070" y="2838"/>
                    </a:lnTo>
                    <a:lnTo>
                      <a:pt x="2078" y="2876"/>
                    </a:lnTo>
                    <a:lnTo>
                      <a:pt x="2084" y="2917"/>
                    </a:lnTo>
                    <a:lnTo>
                      <a:pt x="2087" y="2964"/>
                    </a:lnTo>
                    <a:lnTo>
                      <a:pt x="2087" y="2970"/>
                    </a:lnTo>
                    <a:lnTo>
                      <a:pt x="2087" y="2972"/>
                    </a:lnTo>
                    <a:lnTo>
                      <a:pt x="2089" y="2984"/>
                    </a:lnTo>
                    <a:lnTo>
                      <a:pt x="2093" y="2993"/>
                    </a:lnTo>
                    <a:lnTo>
                      <a:pt x="2100" y="2998"/>
                    </a:lnTo>
                    <a:lnTo>
                      <a:pt x="2106" y="3000"/>
                    </a:lnTo>
                    <a:lnTo>
                      <a:pt x="2883" y="3000"/>
                    </a:lnTo>
                    <a:lnTo>
                      <a:pt x="2891" y="3000"/>
                    </a:lnTo>
                    <a:lnTo>
                      <a:pt x="2893" y="2999"/>
                    </a:lnTo>
                    <a:lnTo>
                      <a:pt x="2896" y="2998"/>
                    </a:lnTo>
                    <a:lnTo>
                      <a:pt x="2899" y="2996"/>
                    </a:lnTo>
                    <a:lnTo>
                      <a:pt x="2901" y="2993"/>
                    </a:lnTo>
                    <a:lnTo>
                      <a:pt x="2904" y="2990"/>
                    </a:lnTo>
                    <a:lnTo>
                      <a:pt x="2907" y="2985"/>
                    </a:lnTo>
                    <a:lnTo>
                      <a:pt x="2954" y="2854"/>
                    </a:lnTo>
                    <a:lnTo>
                      <a:pt x="3001" y="2721"/>
                    </a:lnTo>
                    <a:lnTo>
                      <a:pt x="3023" y="2658"/>
                    </a:lnTo>
                    <a:lnTo>
                      <a:pt x="3045" y="2592"/>
                    </a:lnTo>
                    <a:lnTo>
                      <a:pt x="3070" y="2521"/>
                    </a:lnTo>
                    <a:lnTo>
                      <a:pt x="3094" y="2447"/>
                    </a:lnTo>
                    <a:lnTo>
                      <a:pt x="3120" y="2369"/>
                    </a:lnTo>
                    <a:lnTo>
                      <a:pt x="3144" y="2296"/>
                    </a:lnTo>
                    <a:lnTo>
                      <a:pt x="3165" y="2229"/>
                    </a:lnTo>
                    <a:lnTo>
                      <a:pt x="3184" y="2166"/>
                    </a:lnTo>
                    <a:lnTo>
                      <a:pt x="3199" y="2107"/>
                    </a:lnTo>
                    <a:lnTo>
                      <a:pt x="3211" y="2051"/>
                    </a:lnTo>
                    <a:lnTo>
                      <a:pt x="3221" y="1998"/>
                    </a:lnTo>
                    <a:lnTo>
                      <a:pt x="3227" y="1946"/>
                    </a:lnTo>
                    <a:lnTo>
                      <a:pt x="3229" y="1897"/>
                    </a:lnTo>
                    <a:lnTo>
                      <a:pt x="3228" y="1849"/>
                    </a:lnTo>
                    <a:lnTo>
                      <a:pt x="3223" y="1802"/>
                    </a:lnTo>
                    <a:lnTo>
                      <a:pt x="3215" y="1763"/>
                    </a:lnTo>
                    <a:lnTo>
                      <a:pt x="3202" y="1723"/>
                    </a:lnTo>
                    <a:lnTo>
                      <a:pt x="3187" y="1680"/>
                    </a:lnTo>
                    <a:lnTo>
                      <a:pt x="3166" y="1635"/>
                    </a:lnTo>
                    <a:lnTo>
                      <a:pt x="3142" y="1587"/>
                    </a:lnTo>
                    <a:lnTo>
                      <a:pt x="3135" y="1583"/>
                    </a:lnTo>
                    <a:lnTo>
                      <a:pt x="3129" y="1580"/>
                    </a:lnTo>
                    <a:lnTo>
                      <a:pt x="3124" y="1578"/>
                    </a:lnTo>
                    <a:lnTo>
                      <a:pt x="3111" y="1575"/>
                    </a:lnTo>
                    <a:lnTo>
                      <a:pt x="3100" y="1569"/>
                    </a:lnTo>
                    <a:lnTo>
                      <a:pt x="3095" y="1596"/>
                    </a:lnTo>
                    <a:lnTo>
                      <a:pt x="3091" y="1623"/>
                    </a:lnTo>
                    <a:lnTo>
                      <a:pt x="3086" y="1653"/>
                    </a:lnTo>
                    <a:lnTo>
                      <a:pt x="3072" y="1727"/>
                    </a:lnTo>
                    <a:lnTo>
                      <a:pt x="3058" y="1800"/>
                    </a:lnTo>
                    <a:lnTo>
                      <a:pt x="3042" y="1885"/>
                    </a:lnTo>
                    <a:lnTo>
                      <a:pt x="3027" y="1967"/>
                    </a:lnTo>
                    <a:lnTo>
                      <a:pt x="3008" y="2046"/>
                    </a:lnTo>
                    <a:lnTo>
                      <a:pt x="2988" y="2120"/>
                    </a:lnTo>
                    <a:lnTo>
                      <a:pt x="2979" y="2139"/>
                    </a:lnTo>
                    <a:lnTo>
                      <a:pt x="2967" y="2154"/>
                    </a:lnTo>
                    <a:lnTo>
                      <a:pt x="2952" y="2165"/>
                    </a:lnTo>
                    <a:lnTo>
                      <a:pt x="2933" y="2172"/>
                    </a:lnTo>
                    <a:lnTo>
                      <a:pt x="2914" y="2174"/>
                    </a:lnTo>
                    <a:lnTo>
                      <a:pt x="2894" y="2170"/>
                    </a:lnTo>
                    <a:lnTo>
                      <a:pt x="2876" y="2162"/>
                    </a:lnTo>
                    <a:lnTo>
                      <a:pt x="2860" y="2150"/>
                    </a:lnTo>
                    <a:lnTo>
                      <a:pt x="2850" y="2135"/>
                    </a:lnTo>
                    <a:lnTo>
                      <a:pt x="2843" y="2116"/>
                    </a:lnTo>
                    <a:lnTo>
                      <a:pt x="2841" y="2097"/>
                    </a:lnTo>
                    <a:lnTo>
                      <a:pt x="2844" y="2077"/>
                    </a:lnTo>
                    <a:lnTo>
                      <a:pt x="2859" y="2022"/>
                    </a:lnTo>
                    <a:lnTo>
                      <a:pt x="2873" y="1964"/>
                    </a:lnTo>
                    <a:lnTo>
                      <a:pt x="2886" y="1902"/>
                    </a:lnTo>
                    <a:lnTo>
                      <a:pt x="2898" y="1838"/>
                    </a:lnTo>
                    <a:lnTo>
                      <a:pt x="2911" y="1772"/>
                    </a:lnTo>
                    <a:lnTo>
                      <a:pt x="2924" y="1700"/>
                    </a:lnTo>
                    <a:lnTo>
                      <a:pt x="2938" y="1624"/>
                    </a:lnTo>
                    <a:lnTo>
                      <a:pt x="2943" y="1597"/>
                    </a:lnTo>
                    <a:lnTo>
                      <a:pt x="2947" y="1575"/>
                    </a:lnTo>
                    <a:lnTo>
                      <a:pt x="2950" y="1557"/>
                    </a:lnTo>
                    <a:lnTo>
                      <a:pt x="2952" y="1540"/>
                    </a:lnTo>
                    <a:lnTo>
                      <a:pt x="2953" y="1526"/>
                    </a:lnTo>
                    <a:lnTo>
                      <a:pt x="2953" y="1512"/>
                    </a:lnTo>
                    <a:lnTo>
                      <a:pt x="2953" y="1498"/>
                    </a:lnTo>
                    <a:lnTo>
                      <a:pt x="2951" y="1484"/>
                    </a:lnTo>
                    <a:lnTo>
                      <a:pt x="2948" y="1469"/>
                    </a:lnTo>
                    <a:lnTo>
                      <a:pt x="2942" y="1452"/>
                    </a:lnTo>
                    <a:lnTo>
                      <a:pt x="2936" y="1433"/>
                    </a:lnTo>
                    <a:lnTo>
                      <a:pt x="2928" y="1411"/>
                    </a:lnTo>
                    <a:lnTo>
                      <a:pt x="2918" y="1386"/>
                    </a:lnTo>
                    <a:lnTo>
                      <a:pt x="2904" y="1356"/>
                    </a:lnTo>
                    <a:lnTo>
                      <a:pt x="2890" y="1322"/>
                    </a:lnTo>
                    <a:lnTo>
                      <a:pt x="2873" y="1285"/>
                    </a:lnTo>
                    <a:lnTo>
                      <a:pt x="2854" y="1256"/>
                    </a:lnTo>
                    <a:lnTo>
                      <a:pt x="2835" y="1232"/>
                    </a:lnTo>
                    <a:lnTo>
                      <a:pt x="2815" y="1215"/>
                    </a:lnTo>
                    <a:lnTo>
                      <a:pt x="2796" y="1205"/>
                    </a:lnTo>
                    <a:lnTo>
                      <a:pt x="2789" y="1202"/>
                    </a:lnTo>
                    <a:lnTo>
                      <a:pt x="2781" y="1201"/>
                    </a:lnTo>
                    <a:lnTo>
                      <a:pt x="2769" y="1201"/>
                    </a:lnTo>
                    <a:lnTo>
                      <a:pt x="2753" y="1205"/>
                    </a:lnTo>
                    <a:lnTo>
                      <a:pt x="2758" y="1257"/>
                    </a:lnTo>
                    <a:lnTo>
                      <a:pt x="2762" y="1309"/>
                    </a:lnTo>
                    <a:lnTo>
                      <a:pt x="2766" y="1362"/>
                    </a:lnTo>
                    <a:lnTo>
                      <a:pt x="2767" y="1413"/>
                    </a:lnTo>
                    <a:lnTo>
                      <a:pt x="2768" y="1463"/>
                    </a:lnTo>
                    <a:lnTo>
                      <a:pt x="2765" y="1513"/>
                    </a:lnTo>
                    <a:lnTo>
                      <a:pt x="2761" y="1559"/>
                    </a:lnTo>
                    <a:lnTo>
                      <a:pt x="2753" y="1602"/>
                    </a:lnTo>
                    <a:lnTo>
                      <a:pt x="2735" y="1681"/>
                    </a:lnTo>
                    <a:lnTo>
                      <a:pt x="2719" y="1755"/>
                    </a:lnTo>
                    <a:lnTo>
                      <a:pt x="2702" y="1825"/>
                    </a:lnTo>
                    <a:lnTo>
                      <a:pt x="2687" y="1888"/>
                    </a:lnTo>
                    <a:lnTo>
                      <a:pt x="2672" y="1947"/>
                    </a:lnTo>
                    <a:lnTo>
                      <a:pt x="2658" y="2000"/>
                    </a:lnTo>
                    <a:lnTo>
                      <a:pt x="2645" y="2047"/>
                    </a:lnTo>
                    <a:lnTo>
                      <a:pt x="2637" y="2065"/>
                    </a:lnTo>
                    <a:lnTo>
                      <a:pt x="2624" y="2080"/>
                    </a:lnTo>
                    <a:lnTo>
                      <a:pt x="2608" y="2092"/>
                    </a:lnTo>
                    <a:lnTo>
                      <a:pt x="2590" y="2099"/>
                    </a:lnTo>
                    <a:lnTo>
                      <a:pt x="2571" y="2101"/>
                    </a:lnTo>
                    <a:lnTo>
                      <a:pt x="2550" y="2097"/>
                    </a:lnTo>
                    <a:lnTo>
                      <a:pt x="2533" y="2089"/>
                    </a:lnTo>
                    <a:lnTo>
                      <a:pt x="2517" y="2076"/>
                    </a:lnTo>
                    <a:lnTo>
                      <a:pt x="2506" y="2061"/>
                    </a:lnTo>
                    <a:lnTo>
                      <a:pt x="2499" y="2043"/>
                    </a:lnTo>
                    <a:lnTo>
                      <a:pt x="2497" y="2023"/>
                    </a:lnTo>
                    <a:lnTo>
                      <a:pt x="2501" y="2004"/>
                    </a:lnTo>
                    <a:lnTo>
                      <a:pt x="2513" y="1959"/>
                    </a:lnTo>
                    <a:lnTo>
                      <a:pt x="2528" y="1906"/>
                    </a:lnTo>
                    <a:lnTo>
                      <a:pt x="2542" y="1848"/>
                    </a:lnTo>
                    <a:lnTo>
                      <a:pt x="2557" y="1785"/>
                    </a:lnTo>
                    <a:lnTo>
                      <a:pt x="2573" y="1717"/>
                    </a:lnTo>
                    <a:lnTo>
                      <a:pt x="2589" y="1645"/>
                    </a:lnTo>
                    <a:lnTo>
                      <a:pt x="2606" y="1570"/>
                    </a:lnTo>
                    <a:lnTo>
                      <a:pt x="2612" y="1532"/>
                    </a:lnTo>
                    <a:lnTo>
                      <a:pt x="2616" y="1491"/>
                    </a:lnTo>
                    <a:lnTo>
                      <a:pt x="2617" y="1447"/>
                    </a:lnTo>
                    <a:lnTo>
                      <a:pt x="2616" y="1400"/>
                    </a:lnTo>
                    <a:lnTo>
                      <a:pt x="2614" y="1352"/>
                    </a:lnTo>
                    <a:lnTo>
                      <a:pt x="2611" y="1303"/>
                    </a:lnTo>
                    <a:lnTo>
                      <a:pt x="2606" y="1254"/>
                    </a:lnTo>
                    <a:lnTo>
                      <a:pt x="2602" y="1206"/>
                    </a:lnTo>
                    <a:lnTo>
                      <a:pt x="2596" y="1158"/>
                    </a:lnTo>
                    <a:lnTo>
                      <a:pt x="2590" y="1101"/>
                    </a:lnTo>
                    <a:lnTo>
                      <a:pt x="2585" y="1046"/>
                    </a:lnTo>
                    <a:lnTo>
                      <a:pt x="2560" y="1044"/>
                    </a:lnTo>
                    <a:close/>
                    <a:moveTo>
                      <a:pt x="2557" y="893"/>
                    </a:moveTo>
                    <a:lnTo>
                      <a:pt x="2599" y="897"/>
                    </a:lnTo>
                    <a:lnTo>
                      <a:pt x="2640" y="905"/>
                    </a:lnTo>
                    <a:lnTo>
                      <a:pt x="2683" y="919"/>
                    </a:lnTo>
                    <a:lnTo>
                      <a:pt x="2687" y="920"/>
                    </a:lnTo>
                    <a:lnTo>
                      <a:pt x="2702" y="929"/>
                    </a:lnTo>
                    <a:lnTo>
                      <a:pt x="2715" y="942"/>
                    </a:lnTo>
                    <a:lnTo>
                      <a:pt x="2724" y="955"/>
                    </a:lnTo>
                    <a:lnTo>
                      <a:pt x="2729" y="971"/>
                    </a:lnTo>
                    <a:lnTo>
                      <a:pt x="2732" y="988"/>
                    </a:lnTo>
                    <a:lnTo>
                      <a:pt x="2734" y="1019"/>
                    </a:lnTo>
                    <a:lnTo>
                      <a:pt x="2737" y="1054"/>
                    </a:lnTo>
                    <a:lnTo>
                      <a:pt x="2773" y="1051"/>
                    </a:lnTo>
                    <a:lnTo>
                      <a:pt x="2809" y="1053"/>
                    </a:lnTo>
                    <a:lnTo>
                      <a:pt x="2844" y="1062"/>
                    </a:lnTo>
                    <a:lnTo>
                      <a:pt x="2876" y="1076"/>
                    </a:lnTo>
                    <a:lnTo>
                      <a:pt x="2905" y="1094"/>
                    </a:lnTo>
                    <a:lnTo>
                      <a:pt x="2933" y="1118"/>
                    </a:lnTo>
                    <a:lnTo>
                      <a:pt x="2960" y="1146"/>
                    </a:lnTo>
                    <a:lnTo>
                      <a:pt x="2985" y="1180"/>
                    </a:lnTo>
                    <a:lnTo>
                      <a:pt x="3007" y="1219"/>
                    </a:lnTo>
                    <a:lnTo>
                      <a:pt x="3028" y="1262"/>
                    </a:lnTo>
                    <a:lnTo>
                      <a:pt x="3045" y="1302"/>
                    </a:lnTo>
                    <a:lnTo>
                      <a:pt x="3059" y="1337"/>
                    </a:lnTo>
                    <a:lnTo>
                      <a:pt x="3072" y="1367"/>
                    </a:lnTo>
                    <a:lnTo>
                      <a:pt x="3082" y="1394"/>
                    </a:lnTo>
                    <a:lnTo>
                      <a:pt x="3089" y="1418"/>
                    </a:lnTo>
                    <a:lnTo>
                      <a:pt x="3095" y="1441"/>
                    </a:lnTo>
                    <a:lnTo>
                      <a:pt x="3111" y="1434"/>
                    </a:lnTo>
                    <a:lnTo>
                      <a:pt x="3127" y="1430"/>
                    </a:lnTo>
                    <a:lnTo>
                      <a:pt x="3145" y="1430"/>
                    </a:lnTo>
                    <a:lnTo>
                      <a:pt x="3160" y="1433"/>
                    </a:lnTo>
                    <a:lnTo>
                      <a:pt x="3179" y="1439"/>
                    </a:lnTo>
                    <a:lnTo>
                      <a:pt x="3199" y="1447"/>
                    </a:lnTo>
                    <a:lnTo>
                      <a:pt x="3220" y="1458"/>
                    </a:lnTo>
                    <a:lnTo>
                      <a:pt x="3239" y="1472"/>
                    </a:lnTo>
                    <a:lnTo>
                      <a:pt x="3256" y="1487"/>
                    </a:lnTo>
                    <a:lnTo>
                      <a:pt x="3268" y="1502"/>
                    </a:lnTo>
                    <a:lnTo>
                      <a:pt x="3295" y="1553"/>
                    </a:lnTo>
                    <a:lnTo>
                      <a:pt x="3317" y="1602"/>
                    </a:lnTo>
                    <a:lnTo>
                      <a:pt x="3336" y="1649"/>
                    </a:lnTo>
                    <a:lnTo>
                      <a:pt x="3351" y="1693"/>
                    </a:lnTo>
                    <a:lnTo>
                      <a:pt x="3362" y="1737"/>
                    </a:lnTo>
                    <a:lnTo>
                      <a:pt x="3371" y="1779"/>
                    </a:lnTo>
                    <a:lnTo>
                      <a:pt x="3377" y="1831"/>
                    </a:lnTo>
                    <a:lnTo>
                      <a:pt x="3380" y="1882"/>
                    </a:lnTo>
                    <a:lnTo>
                      <a:pt x="3379" y="1933"/>
                    </a:lnTo>
                    <a:lnTo>
                      <a:pt x="3375" y="1986"/>
                    </a:lnTo>
                    <a:lnTo>
                      <a:pt x="3366" y="2040"/>
                    </a:lnTo>
                    <a:lnTo>
                      <a:pt x="3356" y="2096"/>
                    </a:lnTo>
                    <a:lnTo>
                      <a:pt x="3343" y="2153"/>
                    </a:lnTo>
                    <a:lnTo>
                      <a:pt x="3326" y="2213"/>
                    </a:lnTo>
                    <a:lnTo>
                      <a:pt x="3308" y="2278"/>
                    </a:lnTo>
                    <a:lnTo>
                      <a:pt x="3286" y="2345"/>
                    </a:lnTo>
                    <a:lnTo>
                      <a:pt x="3263" y="2417"/>
                    </a:lnTo>
                    <a:lnTo>
                      <a:pt x="3237" y="2494"/>
                    </a:lnTo>
                    <a:lnTo>
                      <a:pt x="3212" y="2570"/>
                    </a:lnTo>
                    <a:lnTo>
                      <a:pt x="3188" y="2640"/>
                    </a:lnTo>
                    <a:lnTo>
                      <a:pt x="3165" y="2707"/>
                    </a:lnTo>
                    <a:lnTo>
                      <a:pt x="3143" y="2770"/>
                    </a:lnTo>
                    <a:lnTo>
                      <a:pt x="3095" y="2904"/>
                    </a:lnTo>
                    <a:lnTo>
                      <a:pt x="3048" y="3036"/>
                    </a:lnTo>
                    <a:lnTo>
                      <a:pt x="3036" y="3063"/>
                    </a:lnTo>
                    <a:lnTo>
                      <a:pt x="3020" y="3086"/>
                    </a:lnTo>
                    <a:lnTo>
                      <a:pt x="3001" y="3107"/>
                    </a:lnTo>
                    <a:lnTo>
                      <a:pt x="2979" y="3124"/>
                    </a:lnTo>
                    <a:lnTo>
                      <a:pt x="2956" y="3136"/>
                    </a:lnTo>
                    <a:lnTo>
                      <a:pt x="2930" y="3146"/>
                    </a:lnTo>
                    <a:lnTo>
                      <a:pt x="2902" y="3150"/>
                    </a:lnTo>
                    <a:lnTo>
                      <a:pt x="2896" y="3151"/>
                    </a:lnTo>
                    <a:lnTo>
                      <a:pt x="2891" y="3151"/>
                    </a:lnTo>
                    <a:lnTo>
                      <a:pt x="2106" y="3151"/>
                    </a:lnTo>
                    <a:lnTo>
                      <a:pt x="2076" y="3148"/>
                    </a:lnTo>
                    <a:lnTo>
                      <a:pt x="2047" y="3140"/>
                    </a:lnTo>
                    <a:lnTo>
                      <a:pt x="2021" y="3126"/>
                    </a:lnTo>
                    <a:lnTo>
                      <a:pt x="1997" y="3109"/>
                    </a:lnTo>
                    <a:lnTo>
                      <a:pt x="1976" y="3087"/>
                    </a:lnTo>
                    <a:lnTo>
                      <a:pt x="1960" y="3062"/>
                    </a:lnTo>
                    <a:lnTo>
                      <a:pt x="1948" y="3034"/>
                    </a:lnTo>
                    <a:lnTo>
                      <a:pt x="1939" y="3003"/>
                    </a:lnTo>
                    <a:lnTo>
                      <a:pt x="1936" y="2972"/>
                    </a:lnTo>
                    <a:lnTo>
                      <a:pt x="1937" y="2968"/>
                    </a:lnTo>
                    <a:lnTo>
                      <a:pt x="1933" y="2929"/>
                    </a:lnTo>
                    <a:lnTo>
                      <a:pt x="1928" y="2895"/>
                    </a:lnTo>
                    <a:lnTo>
                      <a:pt x="1921" y="2864"/>
                    </a:lnTo>
                    <a:lnTo>
                      <a:pt x="1911" y="2838"/>
                    </a:lnTo>
                    <a:lnTo>
                      <a:pt x="1900" y="2813"/>
                    </a:lnTo>
                    <a:lnTo>
                      <a:pt x="1888" y="2793"/>
                    </a:lnTo>
                    <a:lnTo>
                      <a:pt x="1876" y="2773"/>
                    </a:lnTo>
                    <a:lnTo>
                      <a:pt x="1861" y="2756"/>
                    </a:lnTo>
                    <a:lnTo>
                      <a:pt x="1848" y="2739"/>
                    </a:lnTo>
                    <a:lnTo>
                      <a:pt x="1835" y="2724"/>
                    </a:lnTo>
                    <a:lnTo>
                      <a:pt x="1815" y="2703"/>
                    </a:lnTo>
                    <a:lnTo>
                      <a:pt x="1797" y="2681"/>
                    </a:lnTo>
                    <a:lnTo>
                      <a:pt x="1779" y="2658"/>
                    </a:lnTo>
                    <a:lnTo>
                      <a:pt x="1742" y="2600"/>
                    </a:lnTo>
                    <a:lnTo>
                      <a:pt x="1709" y="2545"/>
                    </a:lnTo>
                    <a:lnTo>
                      <a:pt x="1681" y="2491"/>
                    </a:lnTo>
                    <a:lnTo>
                      <a:pt x="1655" y="2437"/>
                    </a:lnTo>
                    <a:lnTo>
                      <a:pt x="1631" y="2383"/>
                    </a:lnTo>
                    <a:lnTo>
                      <a:pt x="1610" y="2329"/>
                    </a:lnTo>
                    <a:lnTo>
                      <a:pt x="1588" y="2275"/>
                    </a:lnTo>
                    <a:lnTo>
                      <a:pt x="1568" y="2219"/>
                    </a:lnTo>
                    <a:lnTo>
                      <a:pt x="1553" y="2180"/>
                    </a:lnTo>
                    <a:lnTo>
                      <a:pt x="1538" y="2140"/>
                    </a:lnTo>
                    <a:lnTo>
                      <a:pt x="1522" y="2098"/>
                    </a:lnTo>
                    <a:lnTo>
                      <a:pt x="1504" y="2054"/>
                    </a:lnTo>
                    <a:lnTo>
                      <a:pt x="1485" y="2006"/>
                    </a:lnTo>
                    <a:lnTo>
                      <a:pt x="1477" y="1988"/>
                    </a:lnTo>
                    <a:lnTo>
                      <a:pt x="1469" y="1967"/>
                    </a:lnTo>
                    <a:lnTo>
                      <a:pt x="1462" y="1942"/>
                    </a:lnTo>
                    <a:lnTo>
                      <a:pt x="1455" y="1916"/>
                    </a:lnTo>
                    <a:lnTo>
                      <a:pt x="1448" y="1889"/>
                    </a:lnTo>
                    <a:lnTo>
                      <a:pt x="1442" y="1864"/>
                    </a:lnTo>
                    <a:lnTo>
                      <a:pt x="1438" y="1840"/>
                    </a:lnTo>
                    <a:lnTo>
                      <a:pt x="1436" y="1818"/>
                    </a:lnTo>
                    <a:lnTo>
                      <a:pt x="1436" y="1781"/>
                    </a:lnTo>
                    <a:lnTo>
                      <a:pt x="1439" y="1744"/>
                    </a:lnTo>
                    <a:lnTo>
                      <a:pt x="1447" y="1709"/>
                    </a:lnTo>
                    <a:lnTo>
                      <a:pt x="1457" y="1675"/>
                    </a:lnTo>
                    <a:lnTo>
                      <a:pt x="1469" y="1646"/>
                    </a:lnTo>
                    <a:lnTo>
                      <a:pt x="1486" y="1618"/>
                    </a:lnTo>
                    <a:lnTo>
                      <a:pt x="1505" y="1593"/>
                    </a:lnTo>
                    <a:lnTo>
                      <a:pt x="1527" y="1573"/>
                    </a:lnTo>
                    <a:lnTo>
                      <a:pt x="1550" y="1558"/>
                    </a:lnTo>
                    <a:lnTo>
                      <a:pt x="1577" y="1545"/>
                    </a:lnTo>
                    <a:lnTo>
                      <a:pt x="1605" y="1537"/>
                    </a:lnTo>
                    <a:lnTo>
                      <a:pt x="1634" y="1534"/>
                    </a:lnTo>
                    <a:lnTo>
                      <a:pt x="1669" y="1535"/>
                    </a:lnTo>
                    <a:lnTo>
                      <a:pt x="1704" y="1540"/>
                    </a:lnTo>
                    <a:lnTo>
                      <a:pt x="1738" y="1549"/>
                    </a:lnTo>
                    <a:lnTo>
                      <a:pt x="1769" y="1562"/>
                    </a:lnTo>
                    <a:lnTo>
                      <a:pt x="1797" y="1577"/>
                    </a:lnTo>
                    <a:lnTo>
                      <a:pt x="1832" y="1605"/>
                    </a:lnTo>
                    <a:lnTo>
                      <a:pt x="1864" y="1637"/>
                    </a:lnTo>
                    <a:lnTo>
                      <a:pt x="1896" y="1677"/>
                    </a:lnTo>
                    <a:lnTo>
                      <a:pt x="1926" y="1722"/>
                    </a:lnTo>
                    <a:lnTo>
                      <a:pt x="1956" y="1774"/>
                    </a:lnTo>
                    <a:lnTo>
                      <a:pt x="1973" y="1813"/>
                    </a:lnTo>
                    <a:lnTo>
                      <a:pt x="1987" y="1852"/>
                    </a:lnTo>
                    <a:lnTo>
                      <a:pt x="1999" y="1889"/>
                    </a:lnTo>
                    <a:lnTo>
                      <a:pt x="2008" y="1920"/>
                    </a:lnTo>
                    <a:lnTo>
                      <a:pt x="2017" y="1945"/>
                    </a:lnTo>
                    <a:lnTo>
                      <a:pt x="2026" y="1966"/>
                    </a:lnTo>
                    <a:lnTo>
                      <a:pt x="2035" y="1982"/>
                    </a:lnTo>
                    <a:lnTo>
                      <a:pt x="2042" y="1994"/>
                    </a:lnTo>
                    <a:lnTo>
                      <a:pt x="2050" y="2001"/>
                    </a:lnTo>
                    <a:lnTo>
                      <a:pt x="2057" y="2003"/>
                    </a:lnTo>
                    <a:lnTo>
                      <a:pt x="2068" y="2000"/>
                    </a:lnTo>
                    <a:lnTo>
                      <a:pt x="2080" y="1992"/>
                    </a:lnTo>
                    <a:lnTo>
                      <a:pt x="2092" y="1980"/>
                    </a:lnTo>
                    <a:lnTo>
                      <a:pt x="2106" y="1965"/>
                    </a:lnTo>
                    <a:lnTo>
                      <a:pt x="2118" y="1944"/>
                    </a:lnTo>
                    <a:lnTo>
                      <a:pt x="2127" y="1919"/>
                    </a:lnTo>
                    <a:lnTo>
                      <a:pt x="2142" y="1872"/>
                    </a:lnTo>
                    <a:lnTo>
                      <a:pt x="2157" y="1822"/>
                    </a:lnTo>
                    <a:lnTo>
                      <a:pt x="2171" y="1769"/>
                    </a:lnTo>
                    <a:lnTo>
                      <a:pt x="2185" y="1717"/>
                    </a:lnTo>
                    <a:lnTo>
                      <a:pt x="2197" y="1664"/>
                    </a:lnTo>
                    <a:lnTo>
                      <a:pt x="2208" y="1611"/>
                    </a:lnTo>
                    <a:lnTo>
                      <a:pt x="2219" y="1561"/>
                    </a:lnTo>
                    <a:lnTo>
                      <a:pt x="2226" y="1512"/>
                    </a:lnTo>
                    <a:lnTo>
                      <a:pt x="2232" y="1465"/>
                    </a:lnTo>
                    <a:lnTo>
                      <a:pt x="2234" y="1424"/>
                    </a:lnTo>
                    <a:lnTo>
                      <a:pt x="2236" y="1377"/>
                    </a:lnTo>
                    <a:lnTo>
                      <a:pt x="2238" y="1332"/>
                    </a:lnTo>
                    <a:lnTo>
                      <a:pt x="2241" y="1288"/>
                    </a:lnTo>
                    <a:lnTo>
                      <a:pt x="2245" y="1245"/>
                    </a:lnTo>
                    <a:lnTo>
                      <a:pt x="2252" y="1204"/>
                    </a:lnTo>
                    <a:lnTo>
                      <a:pt x="2259" y="1164"/>
                    </a:lnTo>
                    <a:lnTo>
                      <a:pt x="2269" y="1126"/>
                    </a:lnTo>
                    <a:lnTo>
                      <a:pt x="2281" y="1089"/>
                    </a:lnTo>
                    <a:lnTo>
                      <a:pt x="2298" y="1056"/>
                    </a:lnTo>
                    <a:lnTo>
                      <a:pt x="2316" y="1025"/>
                    </a:lnTo>
                    <a:lnTo>
                      <a:pt x="2340" y="997"/>
                    </a:lnTo>
                    <a:lnTo>
                      <a:pt x="2373" y="966"/>
                    </a:lnTo>
                    <a:lnTo>
                      <a:pt x="2408" y="941"/>
                    </a:lnTo>
                    <a:lnTo>
                      <a:pt x="2443" y="920"/>
                    </a:lnTo>
                    <a:lnTo>
                      <a:pt x="2480" y="906"/>
                    </a:lnTo>
                    <a:lnTo>
                      <a:pt x="2518" y="897"/>
                    </a:lnTo>
                    <a:lnTo>
                      <a:pt x="2557" y="893"/>
                    </a:lnTo>
                    <a:close/>
                    <a:moveTo>
                      <a:pt x="1293" y="571"/>
                    </a:moveTo>
                    <a:lnTo>
                      <a:pt x="1222" y="595"/>
                    </a:lnTo>
                    <a:lnTo>
                      <a:pt x="1154" y="622"/>
                    </a:lnTo>
                    <a:lnTo>
                      <a:pt x="1089" y="654"/>
                    </a:lnTo>
                    <a:lnTo>
                      <a:pt x="1027" y="691"/>
                    </a:lnTo>
                    <a:lnTo>
                      <a:pt x="967" y="732"/>
                    </a:lnTo>
                    <a:lnTo>
                      <a:pt x="911" y="777"/>
                    </a:lnTo>
                    <a:lnTo>
                      <a:pt x="857" y="826"/>
                    </a:lnTo>
                    <a:lnTo>
                      <a:pt x="808" y="878"/>
                    </a:lnTo>
                    <a:lnTo>
                      <a:pt x="763" y="934"/>
                    </a:lnTo>
                    <a:lnTo>
                      <a:pt x="721" y="994"/>
                    </a:lnTo>
                    <a:lnTo>
                      <a:pt x="684" y="1056"/>
                    </a:lnTo>
                    <a:lnTo>
                      <a:pt x="787" y="1086"/>
                    </a:lnTo>
                    <a:lnTo>
                      <a:pt x="893" y="1112"/>
                    </a:lnTo>
                    <a:lnTo>
                      <a:pt x="1000" y="1135"/>
                    </a:lnTo>
                    <a:lnTo>
                      <a:pt x="1108" y="1153"/>
                    </a:lnTo>
                    <a:lnTo>
                      <a:pt x="1120" y="1078"/>
                    </a:lnTo>
                    <a:lnTo>
                      <a:pt x="1134" y="1004"/>
                    </a:lnTo>
                    <a:lnTo>
                      <a:pt x="1151" y="932"/>
                    </a:lnTo>
                    <a:lnTo>
                      <a:pt x="1169" y="863"/>
                    </a:lnTo>
                    <a:lnTo>
                      <a:pt x="1190" y="797"/>
                    </a:lnTo>
                    <a:lnTo>
                      <a:pt x="1213" y="735"/>
                    </a:lnTo>
                    <a:lnTo>
                      <a:pt x="1237" y="676"/>
                    </a:lnTo>
                    <a:lnTo>
                      <a:pt x="1264" y="621"/>
                    </a:lnTo>
                    <a:lnTo>
                      <a:pt x="1293" y="571"/>
                    </a:lnTo>
                    <a:close/>
                    <a:moveTo>
                      <a:pt x="1567" y="533"/>
                    </a:moveTo>
                    <a:lnTo>
                      <a:pt x="1544" y="536"/>
                    </a:lnTo>
                    <a:lnTo>
                      <a:pt x="1522" y="546"/>
                    </a:lnTo>
                    <a:lnTo>
                      <a:pt x="1498" y="561"/>
                    </a:lnTo>
                    <a:lnTo>
                      <a:pt x="1474" y="582"/>
                    </a:lnTo>
                    <a:lnTo>
                      <a:pt x="1451" y="610"/>
                    </a:lnTo>
                    <a:lnTo>
                      <a:pt x="1426" y="643"/>
                    </a:lnTo>
                    <a:lnTo>
                      <a:pt x="1403" y="681"/>
                    </a:lnTo>
                    <a:lnTo>
                      <a:pt x="1381" y="725"/>
                    </a:lnTo>
                    <a:lnTo>
                      <a:pt x="1358" y="774"/>
                    </a:lnTo>
                    <a:lnTo>
                      <a:pt x="1338" y="827"/>
                    </a:lnTo>
                    <a:lnTo>
                      <a:pt x="1318" y="886"/>
                    </a:lnTo>
                    <a:lnTo>
                      <a:pt x="1300" y="951"/>
                    </a:lnTo>
                    <a:lnTo>
                      <a:pt x="1283" y="1020"/>
                    </a:lnTo>
                    <a:lnTo>
                      <a:pt x="1269" y="1094"/>
                    </a:lnTo>
                    <a:lnTo>
                      <a:pt x="1257" y="1172"/>
                    </a:lnTo>
                    <a:lnTo>
                      <a:pt x="1358" y="1180"/>
                    </a:lnTo>
                    <a:lnTo>
                      <a:pt x="1461" y="1185"/>
                    </a:lnTo>
                    <a:lnTo>
                      <a:pt x="1565" y="1187"/>
                    </a:lnTo>
                    <a:lnTo>
                      <a:pt x="1668" y="1185"/>
                    </a:lnTo>
                    <a:lnTo>
                      <a:pt x="1773" y="1180"/>
                    </a:lnTo>
                    <a:lnTo>
                      <a:pt x="1877" y="1171"/>
                    </a:lnTo>
                    <a:lnTo>
                      <a:pt x="1864" y="1096"/>
                    </a:lnTo>
                    <a:lnTo>
                      <a:pt x="1850" y="1024"/>
                    </a:lnTo>
                    <a:lnTo>
                      <a:pt x="1835" y="957"/>
                    </a:lnTo>
                    <a:lnTo>
                      <a:pt x="1817" y="893"/>
                    </a:lnTo>
                    <a:lnTo>
                      <a:pt x="1798" y="834"/>
                    </a:lnTo>
                    <a:lnTo>
                      <a:pt x="1777" y="780"/>
                    </a:lnTo>
                    <a:lnTo>
                      <a:pt x="1757" y="731"/>
                    </a:lnTo>
                    <a:lnTo>
                      <a:pt x="1734" y="686"/>
                    </a:lnTo>
                    <a:lnTo>
                      <a:pt x="1710" y="647"/>
                    </a:lnTo>
                    <a:lnTo>
                      <a:pt x="1687" y="613"/>
                    </a:lnTo>
                    <a:lnTo>
                      <a:pt x="1663" y="585"/>
                    </a:lnTo>
                    <a:lnTo>
                      <a:pt x="1639" y="563"/>
                    </a:lnTo>
                    <a:lnTo>
                      <a:pt x="1615" y="547"/>
                    </a:lnTo>
                    <a:lnTo>
                      <a:pt x="1590" y="537"/>
                    </a:lnTo>
                    <a:lnTo>
                      <a:pt x="1567" y="533"/>
                    </a:lnTo>
                    <a:close/>
                    <a:moveTo>
                      <a:pt x="1567" y="384"/>
                    </a:moveTo>
                    <a:lnTo>
                      <a:pt x="1567" y="384"/>
                    </a:lnTo>
                    <a:lnTo>
                      <a:pt x="1649" y="386"/>
                    </a:lnTo>
                    <a:lnTo>
                      <a:pt x="1729" y="395"/>
                    </a:lnTo>
                    <a:lnTo>
                      <a:pt x="1808" y="408"/>
                    </a:lnTo>
                    <a:lnTo>
                      <a:pt x="1886" y="428"/>
                    </a:lnTo>
                    <a:lnTo>
                      <a:pt x="1962" y="452"/>
                    </a:lnTo>
                    <a:lnTo>
                      <a:pt x="2036" y="482"/>
                    </a:lnTo>
                    <a:lnTo>
                      <a:pt x="2107" y="517"/>
                    </a:lnTo>
                    <a:lnTo>
                      <a:pt x="2177" y="556"/>
                    </a:lnTo>
                    <a:lnTo>
                      <a:pt x="2243" y="601"/>
                    </a:lnTo>
                    <a:lnTo>
                      <a:pt x="2307" y="650"/>
                    </a:lnTo>
                    <a:lnTo>
                      <a:pt x="2368" y="704"/>
                    </a:lnTo>
                    <a:lnTo>
                      <a:pt x="2381" y="720"/>
                    </a:lnTo>
                    <a:lnTo>
                      <a:pt x="2388" y="738"/>
                    </a:lnTo>
                    <a:lnTo>
                      <a:pt x="2391" y="756"/>
                    </a:lnTo>
                    <a:lnTo>
                      <a:pt x="2389" y="776"/>
                    </a:lnTo>
                    <a:lnTo>
                      <a:pt x="2382" y="794"/>
                    </a:lnTo>
                    <a:lnTo>
                      <a:pt x="2370" y="811"/>
                    </a:lnTo>
                    <a:lnTo>
                      <a:pt x="2354" y="823"/>
                    </a:lnTo>
                    <a:lnTo>
                      <a:pt x="2337" y="831"/>
                    </a:lnTo>
                    <a:lnTo>
                      <a:pt x="2317" y="833"/>
                    </a:lnTo>
                    <a:lnTo>
                      <a:pt x="2298" y="831"/>
                    </a:lnTo>
                    <a:lnTo>
                      <a:pt x="2280" y="825"/>
                    </a:lnTo>
                    <a:lnTo>
                      <a:pt x="2264" y="813"/>
                    </a:lnTo>
                    <a:lnTo>
                      <a:pt x="2210" y="766"/>
                    </a:lnTo>
                    <a:lnTo>
                      <a:pt x="2155" y="723"/>
                    </a:lnTo>
                    <a:lnTo>
                      <a:pt x="2096" y="684"/>
                    </a:lnTo>
                    <a:lnTo>
                      <a:pt x="2036" y="649"/>
                    </a:lnTo>
                    <a:lnTo>
                      <a:pt x="1972" y="618"/>
                    </a:lnTo>
                    <a:lnTo>
                      <a:pt x="1908" y="593"/>
                    </a:lnTo>
                    <a:lnTo>
                      <a:pt x="1842" y="571"/>
                    </a:lnTo>
                    <a:lnTo>
                      <a:pt x="1867" y="614"/>
                    </a:lnTo>
                    <a:lnTo>
                      <a:pt x="1891" y="661"/>
                    </a:lnTo>
                    <a:lnTo>
                      <a:pt x="1915" y="715"/>
                    </a:lnTo>
                    <a:lnTo>
                      <a:pt x="1939" y="782"/>
                    </a:lnTo>
                    <a:lnTo>
                      <a:pt x="1962" y="853"/>
                    </a:lnTo>
                    <a:lnTo>
                      <a:pt x="1983" y="927"/>
                    </a:lnTo>
                    <a:lnTo>
                      <a:pt x="2001" y="1005"/>
                    </a:lnTo>
                    <a:lnTo>
                      <a:pt x="2016" y="1087"/>
                    </a:lnTo>
                    <a:lnTo>
                      <a:pt x="2029" y="1172"/>
                    </a:lnTo>
                    <a:lnTo>
                      <a:pt x="2039" y="1260"/>
                    </a:lnTo>
                    <a:lnTo>
                      <a:pt x="2046" y="1349"/>
                    </a:lnTo>
                    <a:lnTo>
                      <a:pt x="2051" y="1441"/>
                    </a:lnTo>
                    <a:lnTo>
                      <a:pt x="2049" y="1460"/>
                    </a:lnTo>
                    <a:lnTo>
                      <a:pt x="2042" y="1479"/>
                    </a:lnTo>
                    <a:lnTo>
                      <a:pt x="2031" y="1494"/>
                    </a:lnTo>
                    <a:lnTo>
                      <a:pt x="2015" y="1506"/>
                    </a:lnTo>
                    <a:lnTo>
                      <a:pt x="1998" y="1515"/>
                    </a:lnTo>
                    <a:lnTo>
                      <a:pt x="1978" y="1518"/>
                    </a:lnTo>
                    <a:lnTo>
                      <a:pt x="1958" y="1517"/>
                    </a:lnTo>
                    <a:lnTo>
                      <a:pt x="1939" y="1509"/>
                    </a:lnTo>
                    <a:lnTo>
                      <a:pt x="1924" y="1498"/>
                    </a:lnTo>
                    <a:lnTo>
                      <a:pt x="1912" y="1483"/>
                    </a:lnTo>
                    <a:lnTo>
                      <a:pt x="1903" y="1465"/>
                    </a:lnTo>
                    <a:lnTo>
                      <a:pt x="1900" y="1446"/>
                    </a:lnTo>
                    <a:lnTo>
                      <a:pt x="1897" y="1383"/>
                    </a:lnTo>
                    <a:lnTo>
                      <a:pt x="1893" y="1320"/>
                    </a:lnTo>
                    <a:lnTo>
                      <a:pt x="1784" y="1329"/>
                    </a:lnTo>
                    <a:lnTo>
                      <a:pt x="1675" y="1336"/>
                    </a:lnTo>
                    <a:lnTo>
                      <a:pt x="1565" y="1337"/>
                    </a:lnTo>
                    <a:lnTo>
                      <a:pt x="1456" y="1336"/>
                    </a:lnTo>
                    <a:lnTo>
                      <a:pt x="1347" y="1330"/>
                    </a:lnTo>
                    <a:lnTo>
                      <a:pt x="1240" y="1321"/>
                    </a:lnTo>
                    <a:lnTo>
                      <a:pt x="1236" y="1391"/>
                    </a:lnTo>
                    <a:lnTo>
                      <a:pt x="1233" y="1462"/>
                    </a:lnTo>
                    <a:lnTo>
                      <a:pt x="1232" y="1537"/>
                    </a:lnTo>
                    <a:lnTo>
                      <a:pt x="1234" y="1619"/>
                    </a:lnTo>
                    <a:lnTo>
                      <a:pt x="1239" y="1699"/>
                    </a:lnTo>
                    <a:lnTo>
                      <a:pt x="1248" y="1777"/>
                    </a:lnTo>
                    <a:lnTo>
                      <a:pt x="1260" y="1853"/>
                    </a:lnTo>
                    <a:lnTo>
                      <a:pt x="1274" y="1927"/>
                    </a:lnTo>
                    <a:lnTo>
                      <a:pt x="1291" y="1998"/>
                    </a:lnTo>
                    <a:lnTo>
                      <a:pt x="1308" y="2065"/>
                    </a:lnTo>
                    <a:lnTo>
                      <a:pt x="1329" y="2131"/>
                    </a:lnTo>
                    <a:lnTo>
                      <a:pt x="1350" y="2192"/>
                    </a:lnTo>
                    <a:lnTo>
                      <a:pt x="1373" y="2250"/>
                    </a:lnTo>
                    <a:lnTo>
                      <a:pt x="1395" y="2305"/>
                    </a:lnTo>
                    <a:lnTo>
                      <a:pt x="1419" y="2355"/>
                    </a:lnTo>
                    <a:lnTo>
                      <a:pt x="1442" y="2402"/>
                    </a:lnTo>
                    <a:lnTo>
                      <a:pt x="1466" y="2443"/>
                    </a:lnTo>
                    <a:lnTo>
                      <a:pt x="1489" y="2481"/>
                    </a:lnTo>
                    <a:lnTo>
                      <a:pt x="1511" y="2512"/>
                    </a:lnTo>
                    <a:lnTo>
                      <a:pt x="1532" y="2539"/>
                    </a:lnTo>
                    <a:lnTo>
                      <a:pt x="1551" y="2560"/>
                    </a:lnTo>
                    <a:lnTo>
                      <a:pt x="1552" y="2561"/>
                    </a:lnTo>
                    <a:lnTo>
                      <a:pt x="1552" y="2562"/>
                    </a:lnTo>
                    <a:lnTo>
                      <a:pt x="1552" y="2562"/>
                    </a:lnTo>
                    <a:lnTo>
                      <a:pt x="1562" y="2574"/>
                    </a:lnTo>
                    <a:lnTo>
                      <a:pt x="1568" y="2587"/>
                    </a:lnTo>
                    <a:lnTo>
                      <a:pt x="1572" y="2602"/>
                    </a:lnTo>
                    <a:lnTo>
                      <a:pt x="1573" y="2618"/>
                    </a:lnTo>
                    <a:lnTo>
                      <a:pt x="1573" y="2618"/>
                    </a:lnTo>
                    <a:lnTo>
                      <a:pt x="1573" y="2618"/>
                    </a:lnTo>
                    <a:lnTo>
                      <a:pt x="1572" y="2624"/>
                    </a:lnTo>
                    <a:lnTo>
                      <a:pt x="1572" y="2624"/>
                    </a:lnTo>
                    <a:lnTo>
                      <a:pt x="1567" y="2643"/>
                    </a:lnTo>
                    <a:lnTo>
                      <a:pt x="1567" y="2643"/>
                    </a:lnTo>
                    <a:lnTo>
                      <a:pt x="1567" y="2643"/>
                    </a:lnTo>
                    <a:lnTo>
                      <a:pt x="1560" y="2656"/>
                    </a:lnTo>
                    <a:lnTo>
                      <a:pt x="1550" y="2667"/>
                    </a:lnTo>
                    <a:lnTo>
                      <a:pt x="1538" y="2677"/>
                    </a:lnTo>
                    <a:lnTo>
                      <a:pt x="1524" y="2684"/>
                    </a:lnTo>
                    <a:lnTo>
                      <a:pt x="1511" y="2687"/>
                    </a:lnTo>
                    <a:lnTo>
                      <a:pt x="1498" y="2688"/>
                    </a:lnTo>
                    <a:lnTo>
                      <a:pt x="1495" y="2688"/>
                    </a:lnTo>
                    <a:lnTo>
                      <a:pt x="1493" y="2688"/>
                    </a:lnTo>
                    <a:lnTo>
                      <a:pt x="1407" y="2680"/>
                    </a:lnTo>
                    <a:lnTo>
                      <a:pt x="1322" y="2665"/>
                    </a:lnTo>
                    <a:lnTo>
                      <a:pt x="1241" y="2644"/>
                    </a:lnTo>
                    <a:lnTo>
                      <a:pt x="1162" y="2618"/>
                    </a:lnTo>
                    <a:lnTo>
                      <a:pt x="1085" y="2586"/>
                    </a:lnTo>
                    <a:lnTo>
                      <a:pt x="1012" y="2549"/>
                    </a:lnTo>
                    <a:lnTo>
                      <a:pt x="941" y="2508"/>
                    </a:lnTo>
                    <a:lnTo>
                      <a:pt x="875" y="2461"/>
                    </a:lnTo>
                    <a:lnTo>
                      <a:pt x="811" y="2410"/>
                    </a:lnTo>
                    <a:lnTo>
                      <a:pt x="752" y="2355"/>
                    </a:lnTo>
                    <a:lnTo>
                      <a:pt x="696" y="2296"/>
                    </a:lnTo>
                    <a:lnTo>
                      <a:pt x="645" y="2233"/>
                    </a:lnTo>
                    <a:lnTo>
                      <a:pt x="598" y="2166"/>
                    </a:lnTo>
                    <a:lnTo>
                      <a:pt x="555" y="2097"/>
                    </a:lnTo>
                    <a:lnTo>
                      <a:pt x="517" y="2024"/>
                    </a:lnTo>
                    <a:lnTo>
                      <a:pt x="486" y="1948"/>
                    </a:lnTo>
                    <a:lnTo>
                      <a:pt x="459" y="1871"/>
                    </a:lnTo>
                    <a:lnTo>
                      <a:pt x="437" y="1790"/>
                    </a:lnTo>
                    <a:lnTo>
                      <a:pt x="422" y="1708"/>
                    </a:lnTo>
                    <a:lnTo>
                      <a:pt x="413" y="1623"/>
                    </a:lnTo>
                    <a:lnTo>
                      <a:pt x="410" y="1537"/>
                    </a:lnTo>
                    <a:lnTo>
                      <a:pt x="413" y="1451"/>
                    </a:lnTo>
                    <a:lnTo>
                      <a:pt x="422" y="1367"/>
                    </a:lnTo>
                    <a:lnTo>
                      <a:pt x="437" y="1284"/>
                    </a:lnTo>
                    <a:lnTo>
                      <a:pt x="459" y="1205"/>
                    </a:lnTo>
                    <a:lnTo>
                      <a:pt x="486" y="1127"/>
                    </a:lnTo>
                    <a:lnTo>
                      <a:pt x="517" y="1051"/>
                    </a:lnTo>
                    <a:lnTo>
                      <a:pt x="554" y="978"/>
                    </a:lnTo>
                    <a:lnTo>
                      <a:pt x="597" y="910"/>
                    </a:lnTo>
                    <a:lnTo>
                      <a:pt x="643" y="843"/>
                    </a:lnTo>
                    <a:lnTo>
                      <a:pt x="694" y="781"/>
                    </a:lnTo>
                    <a:lnTo>
                      <a:pt x="748" y="722"/>
                    </a:lnTo>
                    <a:lnTo>
                      <a:pt x="808" y="667"/>
                    </a:lnTo>
                    <a:lnTo>
                      <a:pt x="871" y="616"/>
                    </a:lnTo>
                    <a:lnTo>
                      <a:pt x="937" y="570"/>
                    </a:lnTo>
                    <a:lnTo>
                      <a:pt x="1007" y="528"/>
                    </a:lnTo>
                    <a:lnTo>
                      <a:pt x="1079" y="491"/>
                    </a:lnTo>
                    <a:lnTo>
                      <a:pt x="1155" y="459"/>
                    </a:lnTo>
                    <a:lnTo>
                      <a:pt x="1233" y="432"/>
                    </a:lnTo>
                    <a:lnTo>
                      <a:pt x="1313" y="412"/>
                    </a:lnTo>
                    <a:lnTo>
                      <a:pt x="1396" y="396"/>
                    </a:lnTo>
                    <a:lnTo>
                      <a:pt x="1480" y="387"/>
                    </a:lnTo>
                    <a:lnTo>
                      <a:pt x="1567" y="384"/>
                    </a:lnTo>
                    <a:close/>
                    <a:moveTo>
                      <a:pt x="1530" y="0"/>
                    </a:moveTo>
                    <a:lnTo>
                      <a:pt x="1621" y="1"/>
                    </a:lnTo>
                    <a:lnTo>
                      <a:pt x="1714" y="7"/>
                    </a:lnTo>
                    <a:lnTo>
                      <a:pt x="1804" y="19"/>
                    </a:lnTo>
                    <a:lnTo>
                      <a:pt x="1893" y="36"/>
                    </a:lnTo>
                    <a:lnTo>
                      <a:pt x="1981" y="58"/>
                    </a:lnTo>
                    <a:lnTo>
                      <a:pt x="2068" y="86"/>
                    </a:lnTo>
                    <a:lnTo>
                      <a:pt x="2153" y="118"/>
                    </a:lnTo>
                    <a:lnTo>
                      <a:pt x="2235" y="156"/>
                    </a:lnTo>
                    <a:lnTo>
                      <a:pt x="2316" y="198"/>
                    </a:lnTo>
                    <a:lnTo>
                      <a:pt x="2394" y="245"/>
                    </a:lnTo>
                    <a:lnTo>
                      <a:pt x="2469" y="296"/>
                    </a:lnTo>
                    <a:lnTo>
                      <a:pt x="2541" y="352"/>
                    </a:lnTo>
                    <a:lnTo>
                      <a:pt x="2610" y="414"/>
                    </a:lnTo>
                    <a:lnTo>
                      <a:pt x="2676" y="478"/>
                    </a:lnTo>
                    <a:lnTo>
                      <a:pt x="2688" y="226"/>
                    </a:lnTo>
                    <a:lnTo>
                      <a:pt x="2691" y="207"/>
                    </a:lnTo>
                    <a:lnTo>
                      <a:pt x="2700" y="189"/>
                    </a:lnTo>
                    <a:lnTo>
                      <a:pt x="2712" y="175"/>
                    </a:lnTo>
                    <a:lnTo>
                      <a:pt x="2728" y="164"/>
                    </a:lnTo>
                    <a:lnTo>
                      <a:pt x="2746" y="157"/>
                    </a:lnTo>
                    <a:lnTo>
                      <a:pt x="2766" y="156"/>
                    </a:lnTo>
                    <a:lnTo>
                      <a:pt x="2786" y="159"/>
                    </a:lnTo>
                    <a:lnTo>
                      <a:pt x="2804" y="167"/>
                    </a:lnTo>
                    <a:lnTo>
                      <a:pt x="2818" y="179"/>
                    </a:lnTo>
                    <a:lnTo>
                      <a:pt x="2830" y="196"/>
                    </a:lnTo>
                    <a:lnTo>
                      <a:pt x="2837" y="214"/>
                    </a:lnTo>
                    <a:lnTo>
                      <a:pt x="2838" y="233"/>
                    </a:lnTo>
                    <a:lnTo>
                      <a:pt x="2817" y="678"/>
                    </a:lnTo>
                    <a:lnTo>
                      <a:pt x="2817" y="682"/>
                    </a:lnTo>
                    <a:lnTo>
                      <a:pt x="2814" y="697"/>
                    </a:lnTo>
                    <a:lnTo>
                      <a:pt x="2808" y="710"/>
                    </a:lnTo>
                    <a:lnTo>
                      <a:pt x="2800" y="724"/>
                    </a:lnTo>
                    <a:lnTo>
                      <a:pt x="2787" y="735"/>
                    </a:lnTo>
                    <a:lnTo>
                      <a:pt x="2779" y="740"/>
                    </a:lnTo>
                    <a:lnTo>
                      <a:pt x="2769" y="745"/>
                    </a:lnTo>
                    <a:lnTo>
                      <a:pt x="2769" y="745"/>
                    </a:lnTo>
                    <a:lnTo>
                      <a:pt x="2769" y="745"/>
                    </a:lnTo>
                    <a:lnTo>
                      <a:pt x="2769" y="745"/>
                    </a:lnTo>
                    <a:lnTo>
                      <a:pt x="2769" y="745"/>
                    </a:lnTo>
                    <a:lnTo>
                      <a:pt x="2769" y="745"/>
                    </a:lnTo>
                    <a:lnTo>
                      <a:pt x="2768" y="745"/>
                    </a:lnTo>
                    <a:lnTo>
                      <a:pt x="2768" y="745"/>
                    </a:lnTo>
                    <a:lnTo>
                      <a:pt x="2768" y="745"/>
                    </a:lnTo>
                    <a:lnTo>
                      <a:pt x="2768" y="745"/>
                    </a:lnTo>
                    <a:lnTo>
                      <a:pt x="2751" y="749"/>
                    </a:lnTo>
                    <a:lnTo>
                      <a:pt x="2735" y="750"/>
                    </a:lnTo>
                    <a:lnTo>
                      <a:pt x="2721" y="747"/>
                    </a:lnTo>
                    <a:lnTo>
                      <a:pt x="2706" y="741"/>
                    </a:lnTo>
                    <a:lnTo>
                      <a:pt x="2694" y="733"/>
                    </a:lnTo>
                    <a:lnTo>
                      <a:pt x="2683" y="722"/>
                    </a:lnTo>
                    <a:lnTo>
                      <a:pt x="2681" y="718"/>
                    </a:lnTo>
                    <a:lnTo>
                      <a:pt x="2628" y="651"/>
                    </a:lnTo>
                    <a:lnTo>
                      <a:pt x="2573" y="588"/>
                    </a:lnTo>
                    <a:lnTo>
                      <a:pt x="2513" y="528"/>
                    </a:lnTo>
                    <a:lnTo>
                      <a:pt x="2451" y="473"/>
                    </a:lnTo>
                    <a:lnTo>
                      <a:pt x="2386" y="422"/>
                    </a:lnTo>
                    <a:lnTo>
                      <a:pt x="2318" y="375"/>
                    </a:lnTo>
                    <a:lnTo>
                      <a:pt x="2247" y="332"/>
                    </a:lnTo>
                    <a:lnTo>
                      <a:pt x="2175" y="293"/>
                    </a:lnTo>
                    <a:lnTo>
                      <a:pt x="2100" y="259"/>
                    </a:lnTo>
                    <a:lnTo>
                      <a:pt x="2023" y="229"/>
                    </a:lnTo>
                    <a:lnTo>
                      <a:pt x="1945" y="204"/>
                    </a:lnTo>
                    <a:lnTo>
                      <a:pt x="1864" y="183"/>
                    </a:lnTo>
                    <a:lnTo>
                      <a:pt x="1783" y="168"/>
                    </a:lnTo>
                    <a:lnTo>
                      <a:pt x="1701" y="157"/>
                    </a:lnTo>
                    <a:lnTo>
                      <a:pt x="1618" y="151"/>
                    </a:lnTo>
                    <a:lnTo>
                      <a:pt x="1535" y="150"/>
                    </a:lnTo>
                    <a:lnTo>
                      <a:pt x="1451" y="155"/>
                    </a:lnTo>
                    <a:lnTo>
                      <a:pt x="1367" y="164"/>
                    </a:lnTo>
                    <a:lnTo>
                      <a:pt x="1282" y="178"/>
                    </a:lnTo>
                    <a:lnTo>
                      <a:pt x="1194" y="200"/>
                    </a:lnTo>
                    <a:lnTo>
                      <a:pt x="1107" y="226"/>
                    </a:lnTo>
                    <a:lnTo>
                      <a:pt x="1024" y="259"/>
                    </a:lnTo>
                    <a:lnTo>
                      <a:pt x="943" y="296"/>
                    </a:lnTo>
                    <a:lnTo>
                      <a:pt x="864" y="339"/>
                    </a:lnTo>
                    <a:lnTo>
                      <a:pt x="790" y="386"/>
                    </a:lnTo>
                    <a:lnTo>
                      <a:pt x="718" y="437"/>
                    </a:lnTo>
                    <a:lnTo>
                      <a:pt x="650" y="493"/>
                    </a:lnTo>
                    <a:lnTo>
                      <a:pt x="586" y="554"/>
                    </a:lnTo>
                    <a:lnTo>
                      <a:pt x="526" y="617"/>
                    </a:lnTo>
                    <a:lnTo>
                      <a:pt x="469" y="685"/>
                    </a:lnTo>
                    <a:lnTo>
                      <a:pt x="418" y="756"/>
                    </a:lnTo>
                    <a:lnTo>
                      <a:pt x="371" y="830"/>
                    </a:lnTo>
                    <a:lnTo>
                      <a:pt x="329" y="908"/>
                    </a:lnTo>
                    <a:lnTo>
                      <a:pt x="291" y="989"/>
                    </a:lnTo>
                    <a:lnTo>
                      <a:pt x="259" y="1072"/>
                    </a:lnTo>
                    <a:lnTo>
                      <a:pt x="232" y="1156"/>
                    </a:lnTo>
                    <a:lnTo>
                      <a:pt x="210" y="1244"/>
                    </a:lnTo>
                    <a:lnTo>
                      <a:pt x="195" y="1333"/>
                    </a:lnTo>
                    <a:lnTo>
                      <a:pt x="190" y="1352"/>
                    </a:lnTo>
                    <a:lnTo>
                      <a:pt x="181" y="1367"/>
                    </a:lnTo>
                    <a:lnTo>
                      <a:pt x="169" y="1381"/>
                    </a:lnTo>
                    <a:lnTo>
                      <a:pt x="155" y="1390"/>
                    </a:lnTo>
                    <a:lnTo>
                      <a:pt x="139" y="1396"/>
                    </a:lnTo>
                    <a:lnTo>
                      <a:pt x="120" y="1398"/>
                    </a:lnTo>
                    <a:lnTo>
                      <a:pt x="115" y="1398"/>
                    </a:lnTo>
                    <a:lnTo>
                      <a:pt x="110" y="1398"/>
                    </a:lnTo>
                    <a:lnTo>
                      <a:pt x="90" y="1392"/>
                    </a:lnTo>
                    <a:lnTo>
                      <a:pt x="73" y="1383"/>
                    </a:lnTo>
                    <a:lnTo>
                      <a:pt x="60" y="1368"/>
                    </a:lnTo>
                    <a:lnTo>
                      <a:pt x="50" y="1352"/>
                    </a:lnTo>
                    <a:lnTo>
                      <a:pt x="45" y="1333"/>
                    </a:lnTo>
                    <a:lnTo>
                      <a:pt x="45" y="1313"/>
                    </a:lnTo>
                    <a:lnTo>
                      <a:pt x="62" y="1219"/>
                    </a:lnTo>
                    <a:lnTo>
                      <a:pt x="84" y="1126"/>
                    </a:lnTo>
                    <a:lnTo>
                      <a:pt x="112" y="1036"/>
                    </a:lnTo>
                    <a:lnTo>
                      <a:pt x="145" y="948"/>
                    </a:lnTo>
                    <a:lnTo>
                      <a:pt x="183" y="863"/>
                    </a:lnTo>
                    <a:lnTo>
                      <a:pt x="226" y="780"/>
                    </a:lnTo>
                    <a:lnTo>
                      <a:pt x="274" y="700"/>
                    </a:lnTo>
                    <a:lnTo>
                      <a:pt x="328" y="624"/>
                    </a:lnTo>
                    <a:lnTo>
                      <a:pt x="384" y="552"/>
                    </a:lnTo>
                    <a:lnTo>
                      <a:pt x="446" y="482"/>
                    </a:lnTo>
                    <a:lnTo>
                      <a:pt x="511" y="417"/>
                    </a:lnTo>
                    <a:lnTo>
                      <a:pt x="580" y="355"/>
                    </a:lnTo>
                    <a:lnTo>
                      <a:pt x="653" y="298"/>
                    </a:lnTo>
                    <a:lnTo>
                      <a:pt x="730" y="245"/>
                    </a:lnTo>
                    <a:lnTo>
                      <a:pt x="810" y="197"/>
                    </a:lnTo>
                    <a:lnTo>
                      <a:pt x="892" y="154"/>
                    </a:lnTo>
                    <a:lnTo>
                      <a:pt x="978" y="115"/>
                    </a:lnTo>
                    <a:lnTo>
                      <a:pt x="1067" y="82"/>
                    </a:lnTo>
                    <a:lnTo>
                      <a:pt x="1158" y="53"/>
                    </a:lnTo>
                    <a:lnTo>
                      <a:pt x="1252" y="31"/>
                    </a:lnTo>
                    <a:lnTo>
                      <a:pt x="1345" y="16"/>
                    </a:lnTo>
                    <a:lnTo>
                      <a:pt x="1437" y="4"/>
                    </a:lnTo>
                    <a:lnTo>
                      <a:pt x="153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659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05026" y="1023193"/>
            <a:ext cx="3676315" cy="997712"/>
            <a:chOff x="7663689" y="1591642"/>
            <a:chExt cx="3676315" cy="997712"/>
          </a:xfrm>
        </p:grpSpPr>
        <p:sp>
          <p:nvSpPr>
            <p:cNvPr id="2" name="Subtitle 2"/>
            <p:cNvSpPr txBox="1">
              <a:spLocks/>
            </p:cNvSpPr>
            <p:nvPr/>
          </p:nvSpPr>
          <p:spPr>
            <a:xfrm>
              <a:off x="8509958" y="1591642"/>
              <a:ext cx="2830046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ar-YE" sz="2400" dirty="0"/>
                <a:t>تخطيط سيء</a:t>
              </a:r>
              <a:endParaRPr lang="en-US" sz="16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7663689" y="1770458"/>
              <a:ext cx="640080" cy="640080"/>
            </a:xfrm>
            <a:prstGeom prst="ellipse">
              <a:avLst/>
            </a:prstGeom>
            <a:solidFill>
              <a:srgbClr val="001F3E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2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05026" y="1827835"/>
            <a:ext cx="3676315" cy="997712"/>
            <a:chOff x="7663689" y="3214926"/>
            <a:chExt cx="3676315" cy="997712"/>
          </a:xfrm>
        </p:grpSpPr>
        <p:sp>
          <p:nvSpPr>
            <p:cNvPr id="3" name="Subtitle 2"/>
            <p:cNvSpPr txBox="1">
              <a:spLocks/>
            </p:cNvSpPr>
            <p:nvPr/>
          </p:nvSpPr>
          <p:spPr>
            <a:xfrm>
              <a:off x="8509958" y="3214926"/>
              <a:ext cx="2830046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ar-YE" sz="2400" dirty="0"/>
                <a:t>مهام ناقصة</a:t>
              </a:r>
              <a:endParaRPr lang="en-US" sz="16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7663689" y="3393742"/>
              <a:ext cx="640080" cy="640080"/>
            </a:xfrm>
            <a:prstGeom prst="ellipse">
              <a:avLst/>
            </a:prstGeom>
            <a:solidFill>
              <a:srgbClr val="E25E14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3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2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605026" y="2614626"/>
            <a:ext cx="3676315" cy="997712"/>
            <a:chOff x="7663689" y="4838210"/>
            <a:chExt cx="3676315" cy="997712"/>
          </a:xfrm>
        </p:grpSpPr>
        <p:sp>
          <p:nvSpPr>
            <p:cNvPr id="4" name="Subtitle 2"/>
            <p:cNvSpPr txBox="1">
              <a:spLocks/>
            </p:cNvSpPr>
            <p:nvPr/>
          </p:nvSpPr>
          <p:spPr>
            <a:xfrm>
              <a:off x="8509958" y="4838210"/>
              <a:ext cx="2830046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ar-Y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مواعيد غير منضبطة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663689" y="5017026"/>
              <a:ext cx="640080" cy="640080"/>
            </a:xfrm>
            <a:prstGeom prst="ellipse">
              <a:avLst/>
            </a:prstGeom>
            <a:solidFill>
              <a:srgbClr val="001F3E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4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03C3A5-6A8E-45B0-9B9B-7CE780041BA0}"/>
              </a:ext>
            </a:extLst>
          </p:cNvPr>
          <p:cNvGrpSpPr/>
          <p:nvPr/>
        </p:nvGrpSpPr>
        <p:grpSpPr>
          <a:xfrm>
            <a:off x="3978831" y="1899160"/>
            <a:ext cx="3347634" cy="4982705"/>
            <a:chOff x="464030" y="1875295"/>
            <a:chExt cx="3347634" cy="4982705"/>
          </a:xfrm>
        </p:grpSpPr>
        <p:sp>
          <p:nvSpPr>
            <p:cNvPr id="5" name="Up Arrow 4"/>
            <p:cNvSpPr/>
            <p:nvPr/>
          </p:nvSpPr>
          <p:spPr>
            <a:xfrm>
              <a:off x="464030" y="1875295"/>
              <a:ext cx="3347634" cy="4982705"/>
            </a:xfrm>
            <a:prstGeom prst="upArrow">
              <a:avLst>
                <a:gd name="adj1" fmla="val 72689"/>
                <a:gd name="adj2" fmla="val 39496"/>
              </a:avLst>
            </a:prstGeom>
            <a:solidFill>
              <a:srgbClr val="001F3E"/>
            </a:solidFill>
            <a:ln>
              <a:noFill/>
            </a:ln>
            <a:effectLst>
              <a:outerShdw blurRad="254000" dist="38100" dir="16200000" sx="102000" sy="102000" rotWithShape="0">
                <a:schemeClr val="accent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ubtitle 2"/>
            <p:cNvSpPr txBox="1">
              <a:spLocks/>
            </p:cNvSpPr>
            <p:nvPr/>
          </p:nvSpPr>
          <p:spPr>
            <a:xfrm>
              <a:off x="1182249" y="4170660"/>
              <a:ext cx="1999313" cy="2332811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lnSpc>
                  <a:spcPct val="100000"/>
                </a:lnSpc>
                <a:buNone/>
              </a:pPr>
              <a:r>
                <a:rPr lang="ar-YE" sz="2400" dirty="0">
                  <a:solidFill>
                    <a:schemeClr val="bg1"/>
                  </a:solidFill>
                </a:rPr>
                <a:t>نعم – لكن 60% من مشاريع ذكاء الأعمال تنتهي بالفشل أو التوقف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53" name="Group 4"/>
            <p:cNvGrpSpPr>
              <a:grpSpLocks noChangeAspect="1"/>
            </p:cNvGrpSpPr>
            <p:nvPr/>
          </p:nvGrpSpPr>
          <p:grpSpPr bwMode="auto">
            <a:xfrm>
              <a:off x="1482774" y="2788320"/>
              <a:ext cx="1310145" cy="1310145"/>
              <a:chOff x="1028" y="356"/>
              <a:chExt cx="3006" cy="3006"/>
            </a:xfrm>
            <a:solidFill>
              <a:schemeClr val="bg1"/>
            </a:solidFill>
          </p:grpSpPr>
          <p:sp>
            <p:nvSpPr>
              <p:cNvPr id="56" name="Freeform 6"/>
              <p:cNvSpPr>
                <a:spLocks noEditPoints="1"/>
              </p:cNvSpPr>
              <p:nvPr/>
            </p:nvSpPr>
            <p:spPr bwMode="auto">
              <a:xfrm>
                <a:off x="1996" y="1300"/>
                <a:ext cx="1070" cy="1118"/>
              </a:xfrm>
              <a:custGeom>
                <a:avLst/>
                <a:gdLst>
                  <a:gd name="T0" fmla="*/ 803 w 2138"/>
                  <a:gd name="T1" fmla="*/ 432 h 2238"/>
                  <a:gd name="T2" fmla="*/ 519 w 2138"/>
                  <a:gd name="T3" fmla="*/ 631 h 2238"/>
                  <a:gd name="T4" fmla="*/ 357 w 2138"/>
                  <a:gd name="T5" fmla="*/ 939 h 2238"/>
                  <a:gd name="T6" fmla="*/ 357 w 2138"/>
                  <a:gd name="T7" fmla="*/ 1299 h 2238"/>
                  <a:gd name="T8" fmla="*/ 519 w 2138"/>
                  <a:gd name="T9" fmla="*/ 1607 h 2238"/>
                  <a:gd name="T10" fmla="*/ 803 w 2138"/>
                  <a:gd name="T11" fmla="*/ 1806 h 2238"/>
                  <a:gd name="T12" fmla="*/ 1162 w 2138"/>
                  <a:gd name="T13" fmla="*/ 1850 h 2238"/>
                  <a:gd name="T14" fmla="*/ 1488 w 2138"/>
                  <a:gd name="T15" fmla="*/ 1722 h 2238"/>
                  <a:gd name="T16" fmla="*/ 1718 w 2138"/>
                  <a:gd name="T17" fmla="*/ 1465 h 2238"/>
                  <a:gd name="T18" fmla="*/ 1805 w 2138"/>
                  <a:gd name="T19" fmla="*/ 1119 h 2238"/>
                  <a:gd name="T20" fmla="*/ 1718 w 2138"/>
                  <a:gd name="T21" fmla="*/ 773 h 2238"/>
                  <a:gd name="T22" fmla="*/ 1488 w 2138"/>
                  <a:gd name="T23" fmla="*/ 516 h 2238"/>
                  <a:gd name="T24" fmla="*/ 1162 w 2138"/>
                  <a:gd name="T25" fmla="*/ 388 h 2238"/>
                  <a:gd name="T26" fmla="*/ 1125 w 2138"/>
                  <a:gd name="T27" fmla="*/ 19 h 2238"/>
                  <a:gd name="T28" fmla="*/ 1166 w 2138"/>
                  <a:gd name="T29" fmla="*/ 197 h 2238"/>
                  <a:gd name="T30" fmla="*/ 1534 w 2138"/>
                  <a:gd name="T31" fmla="*/ 317 h 2238"/>
                  <a:gd name="T32" fmla="*/ 1656 w 2138"/>
                  <a:gd name="T33" fmla="*/ 197 h 2238"/>
                  <a:gd name="T34" fmla="*/ 1745 w 2138"/>
                  <a:gd name="T35" fmla="*/ 232 h 2238"/>
                  <a:gd name="T36" fmla="*/ 1759 w 2138"/>
                  <a:gd name="T37" fmla="*/ 325 h 2238"/>
                  <a:gd name="T38" fmla="*/ 1818 w 2138"/>
                  <a:gd name="T39" fmla="*/ 574 h 2238"/>
                  <a:gd name="T40" fmla="*/ 2044 w 2138"/>
                  <a:gd name="T41" fmla="*/ 707 h 2238"/>
                  <a:gd name="T42" fmla="*/ 2133 w 2138"/>
                  <a:gd name="T43" fmla="*/ 773 h 2238"/>
                  <a:gd name="T44" fmla="*/ 2098 w 2138"/>
                  <a:gd name="T45" fmla="*/ 880 h 2238"/>
                  <a:gd name="T46" fmla="*/ 1996 w 2138"/>
                  <a:gd name="T47" fmla="*/ 1119 h 2238"/>
                  <a:gd name="T48" fmla="*/ 2098 w 2138"/>
                  <a:gd name="T49" fmla="*/ 1358 h 2238"/>
                  <a:gd name="T50" fmla="*/ 2133 w 2138"/>
                  <a:gd name="T51" fmla="*/ 1465 h 2238"/>
                  <a:gd name="T52" fmla="*/ 2066 w 2138"/>
                  <a:gd name="T53" fmla="*/ 1529 h 2238"/>
                  <a:gd name="T54" fmla="*/ 1872 w 2138"/>
                  <a:gd name="T55" fmla="*/ 1582 h 2238"/>
                  <a:gd name="T56" fmla="*/ 1749 w 2138"/>
                  <a:gd name="T57" fmla="*/ 1890 h 2238"/>
                  <a:gd name="T58" fmla="*/ 1758 w 2138"/>
                  <a:gd name="T59" fmla="*/ 1986 h 2238"/>
                  <a:gd name="T60" fmla="*/ 1670 w 2138"/>
                  <a:gd name="T61" fmla="*/ 2043 h 2238"/>
                  <a:gd name="T62" fmla="*/ 1594 w 2138"/>
                  <a:gd name="T63" fmla="*/ 2003 h 2238"/>
                  <a:gd name="T64" fmla="*/ 1264 w 2138"/>
                  <a:gd name="T65" fmla="*/ 2026 h 2238"/>
                  <a:gd name="T66" fmla="*/ 1146 w 2138"/>
                  <a:gd name="T67" fmla="*/ 2199 h 2238"/>
                  <a:gd name="T68" fmla="*/ 1038 w 2138"/>
                  <a:gd name="T69" fmla="*/ 2234 h 2238"/>
                  <a:gd name="T70" fmla="*/ 972 w 2138"/>
                  <a:gd name="T71" fmla="*/ 2143 h 2238"/>
                  <a:gd name="T72" fmla="*/ 690 w 2138"/>
                  <a:gd name="T73" fmla="*/ 1964 h 2238"/>
                  <a:gd name="T74" fmla="*/ 510 w 2138"/>
                  <a:gd name="T75" fmla="*/ 2034 h 2238"/>
                  <a:gd name="T76" fmla="*/ 411 w 2138"/>
                  <a:gd name="T77" fmla="*/ 2024 h 2238"/>
                  <a:gd name="T78" fmla="*/ 371 w 2138"/>
                  <a:gd name="T79" fmla="*/ 1937 h 2238"/>
                  <a:gd name="T80" fmla="*/ 380 w 2138"/>
                  <a:gd name="T81" fmla="*/ 1740 h 2238"/>
                  <a:gd name="T82" fmla="*/ 125 w 2138"/>
                  <a:gd name="T83" fmla="*/ 1527 h 2238"/>
                  <a:gd name="T84" fmla="*/ 31 w 2138"/>
                  <a:gd name="T85" fmla="*/ 1505 h 2238"/>
                  <a:gd name="T86" fmla="*/ 5 w 2138"/>
                  <a:gd name="T87" fmla="*/ 1405 h 2238"/>
                  <a:gd name="T88" fmla="*/ 162 w 2138"/>
                  <a:gd name="T89" fmla="*/ 1312 h 2238"/>
                  <a:gd name="T90" fmla="*/ 162 w 2138"/>
                  <a:gd name="T91" fmla="*/ 926 h 2238"/>
                  <a:gd name="T92" fmla="*/ 5 w 2138"/>
                  <a:gd name="T93" fmla="*/ 833 h 2238"/>
                  <a:gd name="T94" fmla="*/ 40 w 2138"/>
                  <a:gd name="T95" fmla="*/ 725 h 2238"/>
                  <a:gd name="T96" fmla="*/ 222 w 2138"/>
                  <a:gd name="T97" fmla="*/ 744 h 2238"/>
                  <a:gd name="T98" fmla="*/ 450 w 2138"/>
                  <a:gd name="T99" fmla="*/ 430 h 2238"/>
                  <a:gd name="T100" fmla="*/ 373 w 2138"/>
                  <a:gd name="T101" fmla="*/ 275 h 2238"/>
                  <a:gd name="T102" fmla="*/ 433 w 2138"/>
                  <a:gd name="T103" fmla="*/ 201 h 2238"/>
                  <a:gd name="T104" fmla="*/ 528 w 2138"/>
                  <a:gd name="T105" fmla="*/ 215 h 2238"/>
                  <a:gd name="T106" fmla="*/ 781 w 2138"/>
                  <a:gd name="T107" fmla="*/ 237 h 2238"/>
                  <a:gd name="T108" fmla="*/ 978 w 2138"/>
                  <a:gd name="T109" fmla="*/ 66 h 2238"/>
                  <a:gd name="T110" fmla="*/ 1069 w 2138"/>
                  <a:gd name="T111" fmla="*/ 0 h 2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38" h="2238">
                    <a:moveTo>
                      <a:pt x="1069" y="383"/>
                    </a:moveTo>
                    <a:lnTo>
                      <a:pt x="976" y="388"/>
                    </a:lnTo>
                    <a:lnTo>
                      <a:pt x="889" y="407"/>
                    </a:lnTo>
                    <a:lnTo>
                      <a:pt x="803" y="432"/>
                    </a:lnTo>
                    <a:lnTo>
                      <a:pt x="723" y="470"/>
                    </a:lnTo>
                    <a:lnTo>
                      <a:pt x="650" y="516"/>
                    </a:lnTo>
                    <a:lnTo>
                      <a:pt x="581" y="569"/>
                    </a:lnTo>
                    <a:lnTo>
                      <a:pt x="519" y="631"/>
                    </a:lnTo>
                    <a:lnTo>
                      <a:pt x="466" y="700"/>
                    </a:lnTo>
                    <a:lnTo>
                      <a:pt x="420" y="773"/>
                    </a:lnTo>
                    <a:lnTo>
                      <a:pt x="382" y="853"/>
                    </a:lnTo>
                    <a:lnTo>
                      <a:pt x="357" y="939"/>
                    </a:lnTo>
                    <a:lnTo>
                      <a:pt x="338" y="1026"/>
                    </a:lnTo>
                    <a:lnTo>
                      <a:pt x="333" y="1119"/>
                    </a:lnTo>
                    <a:lnTo>
                      <a:pt x="338" y="1212"/>
                    </a:lnTo>
                    <a:lnTo>
                      <a:pt x="357" y="1299"/>
                    </a:lnTo>
                    <a:lnTo>
                      <a:pt x="382" y="1385"/>
                    </a:lnTo>
                    <a:lnTo>
                      <a:pt x="420" y="1465"/>
                    </a:lnTo>
                    <a:lnTo>
                      <a:pt x="466" y="1538"/>
                    </a:lnTo>
                    <a:lnTo>
                      <a:pt x="519" y="1607"/>
                    </a:lnTo>
                    <a:lnTo>
                      <a:pt x="581" y="1669"/>
                    </a:lnTo>
                    <a:lnTo>
                      <a:pt x="650" y="1722"/>
                    </a:lnTo>
                    <a:lnTo>
                      <a:pt x="723" y="1768"/>
                    </a:lnTo>
                    <a:lnTo>
                      <a:pt x="803" y="1806"/>
                    </a:lnTo>
                    <a:lnTo>
                      <a:pt x="889" y="1831"/>
                    </a:lnTo>
                    <a:lnTo>
                      <a:pt x="976" y="1850"/>
                    </a:lnTo>
                    <a:lnTo>
                      <a:pt x="1069" y="1855"/>
                    </a:lnTo>
                    <a:lnTo>
                      <a:pt x="1162" y="1850"/>
                    </a:lnTo>
                    <a:lnTo>
                      <a:pt x="1249" y="1831"/>
                    </a:lnTo>
                    <a:lnTo>
                      <a:pt x="1335" y="1806"/>
                    </a:lnTo>
                    <a:lnTo>
                      <a:pt x="1415" y="1768"/>
                    </a:lnTo>
                    <a:lnTo>
                      <a:pt x="1488" y="1722"/>
                    </a:lnTo>
                    <a:lnTo>
                      <a:pt x="1557" y="1669"/>
                    </a:lnTo>
                    <a:lnTo>
                      <a:pt x="1619" y="1607"/>
                    </a:lnTo>
                    <a:lnTo>
                      <a:pt x="1672" y="1538"/>
                    </a:lnTo>
                    <a:lnTo>
                      <a:pt x="1718" y="1465"/>
                    </a:lnTo>
                    <a:lnTo>
                      <a:pt x="1756" y="1385"/>
                    </a:lnTo>
                    <a:lnTo>
                      <a:pt x="1781" y="1299"/>
                    </a:lnTo>
                    <a:lnTo>
                      <a:pt x="1800" y="1212"/>
                    </a:lnTo>
                    <a:lnTo>
                      <a:pt x="1805" y="1119"/>
                    </a:lnTo>
                    <a:lnTo>
                      <a:pt x="1800" y="1026"/>
                    </a:lnTo>
                    <a:lnTo>
                      <a:pt x="1781" y="939"/>
                    </a:lnTo>
                    <a:lnTo>
                      <a:pt x="1756" y="853"/>
                    </a:lnTo>
                    <a:lnTo>
                      <a:pt x="1718" y="773"/>
                    </a:lnTo>
                    <a:lnTo>
                      <a:pt x="1672" y="700"/>
                    </a:lnTo>
                    <a:lnTo>
                      <a:pt x="1619" y="631"/>
                    </a:lnTo>
                    <a:lnTo>
                      <a:pt x="1557" y="569"/>
                    </a:lnTo>
                    <a:lnTo>
                      <a:pt x="1488" y="516"/>
                    </a:lnTo>
                    <a:lnTo>
                      <a:pt x="1415" y="470"/>
                    </a:lnTo>
                    <a:lnTo>
                      <a:pt x="1335" y="432"/>
                    </a:lnTo>
                    <a:lnTo>
                      <a:pt x="1249" y="407"/>
                    </a:lnTo>
                    <a:lnTo>
                      <a:pt x="1162" y="388"/>
                    </a:lnTo>
                    <a:lnTo>
                      <a:pt x="1069" y="383"/>
                    </a:lnTo>
                    <a:close/>
                    <a:moveTo>
                      <a:pt x="1069" y="0"/>
                    </a:moveTo>
                    <a:lnTo>
                      <a:pt x="1100" y="4"/>
                    </a:lnTo>
                    <a:lnTo>
                      <a:pt x="1125" y="19"/>
                    </a:lnTo>
                    <a:lnTo>
                      <a:pt x="1146" y="39"/>
                    </a:lnTo>
                    <a:lnTo>
                      <a:pt x="1160" y="66"/>
                    </a:lnTo>
                    <a:lnTo>
                      <a:pt x="1166" y="95"/>
                    </a:lnTo>
                    <a:lnTo>
                      <a:pt x="1166" y="197"/>
                    </a:lnTo>
                    <a:lnTo>
                      <a:pt x="1264" y="212"/>
                    </a:lnTo>
                    <a:lnTo>
                      <a:pt x="1357" y="237"/>
                    </a:lnTo>
                    <a:lnTo>
                      <a:pt x="1448" y="274"/>
                    </a:lnTo>
                    <a:lnTo>
                      <a:pt x="1534" y="317"/>
                    </a:lnTo>
                    <a:lnTo>
                      <a:pt x="1594" y="235"/>
                    </a:lnTo>
                    <a:lnTo>
                      <a:pt x="1610" y="215"/>
                    </a:lnTo>
                    <a:lnTo>
                      <a:pt x="1632" y="203"/>
                    </a:lnTo>
                    <a:lnTo>
                      <a:pt x="1656" y="197"/>
                    </a:lnTo>
                    <a:lnTo>
                      <a:pt x="1679" y="195"/>
                    </a:lnTo>
                    <a:lnTo>
                      <a:pt x="1705" y="201"/>
                    </a:lnTo>
                    <a:lnTo>
                      <a:pt x="1727" y="214"/>
                    </a:lnTo>
                    <a:lnTo>
                      <a:pt x="1745" y="232"/>
                    </a:lnTo>
                    <a:lnTo>
                      <a:pt x="1758" y="252"/>
                    </a:lnTo>
                    <a:lnTo>
                      <a:pt x="1765" y="275"/>
                    </a:lnTo>
                    <a:lnTo>
                      <a:pt x="1767" y="301"/>
                    </a:lnTo>
                    <a:lnTo>
                      <a:pt x="1759" y="325"/>
                    </a:lnTo>
                    <a:lnTo>
                      <a:pt x="1749" y="347"/>
                    </a:lnTo>
                    <a:lnTo>
                      <a:pt x="1688" y="430"/>
                    </a:lnTo>
                    <a:lnTo>
                      <a:pt x="1758" y="498"/>
                    </a:lnTo>
                    <a:lnTo>
                      <a:pt x="1818" y="574"/>
                    </a:lnTo>
                    <a:lnTo>
                      <a:pt x="1872" y="656"/>
                    </a:lnTo>
                    <a:lnTo>
                      <a:pt x="1916" y="744"/>
                    </a:lnTo>
                    <a:lnTo>
                      <a:pt x="2013" y="711"/>
                    </a:lnTo>
                    <a:lnTo>
                      <a:pt x="2044" y="707"/>
                    </a:lnTo>
                    <a:lnTo>
                      <a:pt x="2073" y="711"/>
                    </a:lnTo>
                    <a:lnTo>
                      <a:pt x="2098" y="725"/>
                    </a:lnTo>
                    <a:lnTo>
                      <a:pt x="2120" y="746"/>
                    </a:lnTo>
                    <a:lnTo>
                      <a:pt x="2133" y="773"/>
                    </a:lnTo>
                    <a:lnTo>
                      <a:pt x="2138" y="804"/>
                    </a:lnTo>
                    <a:lnTo>
                      <a:pt x="2133" y="833"/>
                    </a:lnTo>
                    <a:lnTo>
                      <a:pt x="2120" y="858"/>
                    </a:lnTo>
                    <a:lnTo>
                      <a:pt x="2098" y="880"/>
                    </a:lnTo>
                    <a:lnTo>
                      <a:pt x="2071" y="895"/>
                    </a:lnTo>
                    <a:lnTo>
                      <a:pt x="1976" y="926"/>
                    </a:lnTo>
                    <a:lnTo>
                      <a:pt x="1991" y="1021"/>
                    </a:lnTo>
                    <a:lnTo>
                      <a:pt x="1996" y="1119"/>
                    </a:lnTo>
                    <a:lnTo>
                      <a:pt x="1991" y="1217"/>
                    </a:lnTo>
                    <a:lnTo>
                      <a:pt x="1976" y="1312"/>
                    </a:lnTo>
                    <a:lnTo>
                      <a:pt x="2071" y="1343"/>
                    </a:lnTo>
                    <a:lnTo>
                      <a:pt x="2098" y="1358"/>
                    </a:lnTo>
                    <a:lnTo>
                      <a:pt x="2120" y="1380"/>
                    </a:lnTo>
                    <a:lnTo>
                      <a:pt x="2133" y="1405"/>
                    </a:lnTo>
                    <a:lnTo>
                      <a:pt x="2138" y="1434"/>
                    </a:lnTo>
                    <a:lnTo>
                      <a:pt x="2133" y="1465"/>
                    </a:lnTo>
                    <a:lnTo>
                      <a:pt x="2122" y="1487"/>
                    </a:lnTo>
                    <a:lnTo>
                      <a:pt x="2107" y="1505"/>
                    </a:lnTo>
                    <a:lnTo>
                      <a:pt x="2087" y="1520"/>
                    </a:lnTo>
                    <a:lnTo>
                      <a:pt x="2066" y="1529"/>
                    </a:lnTo>
                    <a:lnTo>
                      <a:pt x="2042" y="1531"/>
                    </a:lnTo>
                    <a:lnTo>
                      <a:pt x="2013" y="1527"/>
                    </a:lnTo>
                    <a:lnTo>
                      <a:pt x="1916" y="1494"/>
                    </a:lnTo>
                    <a:lnTo>
                      <a:pt x="1872" y="1582"/>
                    </a:lnTo>
                    <a:lnTo>
                      <a:pt x="1818" y="1664"/>
                    </a:lnTo>
                    <a:lnTo>
                      <a:pt x="1758" y="1740"/>
                    </a:lnTo>
                    <a:lnTo>
                      <a:pt x="1688" y="1808"/>
                    </a:lnTo>
                    <a:lnTo>
                      <a:pt x="1749" y="1890"/>
                    </a:lnTo>
                    <a:lnTo>
                      <a:pt x="1759" y="1913"/>
                    </a:lnTo>
                    <a:lnTo>
                      <a:pt x="1767" y="1937"/>
                    </a:lnTo>
                    <a:lnTo>
                      <a:pt x="1765" y="1963"/>
                    </a:lnTo>
                    <a:lnTo>
                      <a:pt x="1758" y="1986"/>
                    </a:lnTo>
                    <a:lnTo>
                      <a:pt x="1745" y="2006"/>
                    </a:lnTo>
                    <a:lnTo>
                      <a:pt x="1727" y="2024"/>
                    </a:lnTo>
                    <a:lnTo>
                      <a:pt x="1699" y="2039"/>
                    </a:lnTo>
                    <a:lnTo>
                      <a:pt x="1670" y="2043"/>
                    </a:lnTo>
                    <a:lnTo>
                      <a:pt x="1648" y="2041"/>
                    </a:lnTo>
                    <a:lnTo>
                      <a:pt x="1628" y="2034"/>
                    </a:lnTo>
                    <a:lnTo>
                      <a:pt x="1608" y="2021"/>
                    </a:lnTo>
                    <a:lnTo>
                      <a:pt x="1594" y="2003"/>
                    </a:lnTo>
                    <a:lnTo>
                      <a:pt x="1534" y="1921"/>
                    </a:lnTo>
                    <a:lnTo>
                      <a:pt x="1448" y="1964"/>
                    </a:lnTo>
                    <a:lnTo>
                      <a:pt x="1357" y="2001"/>
                    </a:lnTo>
                    <a:lnTo>
                      <a:pt x="1264" y="2026"/>
                    </a:lnTo>
                    <a:lnTo>
                      <a:pt x="1166" y="2041"/>
                    </a:lnTo>
                    <a:lnTo>
                      <a:pt x="1166" y="2143"/>
                    </a:lnTo>
                    <a:lnTo>
                      <a:pt x="1160" y="2172"/>
                    </a:lnTo>
                    <a:lnTo>
                      <a:pt x="1146" y="2199"/>
                    </a:lnTo>
                    <a:lnTo>
                      <a:pt x="1125" y="2219"/>
                    </a:lnTo>
                    <a:lnTo>
                      <a:pt x="1100" y="2234"/>
                    </a:lnTo>
                    <a:lnTo>
                      <a:pt x="1069" y="2238"/>
                    </a:lnTo>
                    <a:lnTo>
                      <a:pt x="1038" y="2234"/>
                    </a:lnTo>
                    <a:lnTo>
                      <a:pt x="1013" y="2219"/>
                    </a:lnTo>
                    <a:lnTo>
                      <a:pt x="991" y="2199"/>
                    </a:lnTo>
                    <a:lnTo>
                      <a:pt x="978" y="2172"/>
                    </a:lnTo>
                    <a:lnTo>
                      <a:pt x="972" y="2143"/>
                    </a:lnTo>
                    <a:lnTo>
                      <a:pt x="972" y="2041"/>
                    </a:lnTo>
                    <a:lnTo>
                      <a:pt x="874" y="2026"/>
                    </a:lnTo>
                    <a:lnTo>
                      <a:pt x="781" y="2001"/>
                    </a:lnTo>
                    <a:lnTo>
                      <a:pt x="690" y="1964"/>
                    </a:lnTo>
                    <a:lnTo>
                      <a:pt x="604" y="1921"/>
                    </a:lnTo>
                    <a:lnTo>
                      <a:pt x="544" y="2003"/>
                    </a:lnTo>
                    <a:lnTo>
                      <a:pt x="530" y="2021"/>
                    </a:lnTo>
                    <a:lnTo>
                      <a:pt x="510" y="2034"/>
                    </a:lnTo>
                    <a:lnTo>
                      <a:pt x="490" y="2041"/>
                    </a:lnTo>
                    <a:lnTo>
                      <a:pt x="468" y="2043"/>
                    </a:lnTo>
                    <a:lnTo>
                      <a:pt x="439" y="2039"/>
                    </a:lnTo>
                    <a:lnTo>
                      <a:pt x="411" y="2024"/>
                    </a:lnTo>
                    <a:lnTo>
                      <a:pt x="393" y="2006"/>
                    </a:lnTo>
                    <a:lnTo>
                      <a:pt x="380" y="1986"/>
                    </a:lnTo>
                    <a:lnTo>
                      <a:pt x="373" y="1963"/>
                    </a:lnTo>
                    <a:lnTo>
                      <a:pt x="371" y="1937"/>
                    </a:lnTo>
                    <a:lnTo>
                      <a:pt x="379" y="1913"/>
                    </a:lnTo>
                    <a:lnTo>
                      <a:pt x="389" y="1890"/>
                    </a:lnTo>
                    <a:lnTo>
                      <a:pt x="450" y="1808"/>
                    </a:lnTo>
                    <a:lnTo>
                      <a:pt x="380" y="1740"/>
                    </a:lnTo>
                    <a:lnTo>
                      <a:pt x="320" y="1664"/>
                    </a:lnTo>
                    <a:lnTo>
                      <a:pt x="266" y="1582"/>
                    </a:lnTo>
                    <a:lnTo>
                      <a:pt x="222" y="1494"/>
                    </a:lnTo>
                    <a:lnTo>
                      <a:pt x="125" y="1527"/>
                    </a:lnTo>
                    <a:lnTo>
                      <a:pt x="96" y="1531"/>
                    </a:lnTo>
                    <a:lnTo>
                      <a:pt x="72" y="1529"/>
                    </a:lnTo>
                    <a:lnTo>
                      <a:pt x="51" y="1520"/>
                    </a:lnTo>
                    <a:lnTo>
                      <a:pt x="31" y="1505"/>
                    </a:lnTo>
                    <a:lnTo>
                      <a:pt x="16" y="1487"/>
                    </a:lnTo>
                    <a:lnTo>
                      <a:pt x="5" y="1465"/>
                    </a:lnTo>
                    <a:lnTo>
                      <a:pt x="0" y="1434"/>
                    </a:lnTo>
                    <a:lnTo>
                      <a:pt x="5" y="1405"/>
                    </a:lnTo>
                    <a:lnTo>
                      <a:pt x="18" y="1380"/>
                    </a:lnTo>
                    <a:lnTo>
                      <a:pt x="40" y="1358"/>
                    </a:lnTo>
                    <a:lnTo>
                      <a:pt x="67" y="1343"/>
                    </a:lnTo>
                    <a:lnTo>
                      <a:pt x="162" y="1312"/>
                    </a:lnTo>
                    <a:lnTo>
                      <a:pt x="147" y="1217"/>
                    </a:lnTo>
                    <a:lnTo>
                      <a:pt x="142" y="1119"/>
                    </a:lnTo>
                    <a:lnTo>
                      <a:pt x="147" y="1021"/>
                    </a:lnTo>
                    <a:lnTo>
                      <a:pt x="162" y="926"/>
                    </a:lnTo>
                    <a:lnTo>
                      <a:pt x="67" y="895"/>
                    </a:lnTo>
                    <a:lnTo>
                      <a:pt x="40" y="880"/>
                    </a:lnTo>
                    <a:lnTo>
                      <a:pt x="18" y="858"/>
                    </a:lnTo>
                    <a:lnTo>
                      <a:pt x="5" y="833"/>
                    </a:lnTo>
                    <a:lnTo>
                      <a:pt x="0" y="804"/>
                    </a:lnTo>
                    <a:lnTo>
                      <a:pt x="5" y="773"/>
                    </a:lnTo>
                    <a:lnTo>
                      <a:pt x="18" y="746"/>
                    </a:lnTo>
                    <a:lnTo>
                      <a:pt x="40" y="725"/>
                    </a:lnTo>
                    <a:lnTo>
                      <a:pt x="65" y="711"/>
                    </a:lnTo>
                    <a:lnTo>
                      <a:pt x="94" y="707"/>
                    </a:lnTo>
                    <a:lnTo>
                      <a:pt x="125" y="711"/>
                    </a:lnTo>
                    <a:lnTo>
                      <a:pt x="222" y="744"/>
                    </a:lnTo>
                    <a:lnTo>
                      <a:pt x="266" y="656"/>
                    </a:lnTo>
                    <a:lnTo>
                      <a:pt x="320" y="574"/>
                    </a:lnTo>
                    <a:lnTo>
                      <a:pt x="380" y="498"/>
                    </a:lnTo>
                    <a:lnTo>
                      <a:pt x="450" y="430"/>
                    </a:lnTo>
                    <a:lnTo>
                      <a:pt x="389" y="348"/>
                    </a:lnTo>
                    <a:lnTo>
                      <a:pt x="379" y="325"/>
                    </a:lnTo>
                    <a:lnTo>
                      <a:pt x="371" y="301"/>
                    </a:lnTo>
                    <a:lnTo>
                      <a:pt x="373" y="275"/>
                    </a:lnTo>
                    <a:lnTo>
                      <a:pt x="380" y="252"/>
                    </a:lnTo>
                    <a:lnTo>
                      <a:pt x="393" y="232"/>
                    </a:lnTo>
                    <a:lnTo>
                      <a:pt x="411" y="214"/>
                    </a:lnTo>
                    <a:lnTo>
                      <a:pt x="433" y="201"/>
                    </a:lnTo>
                    <a:lnTo>
                      <a:pt x="459" y="195"/>
                    </a:lnTo>
                    <a:lnTo>
                      <a:pt x="482" y="197"/>
                    </a:lnTo>
                    <a:lnTo>
                      <a:pt x="506" y="203"/>
                    </a:lnTo>
                    <a:lnTo>
                      <a:pt x="528" y="215"/>
                    </a:lnTo>
                    <a:lnTo>
                      <a:pt x="544" y="235"/>
                    </a:lnTo>
                    <a:lnTo>
                      <a:pt x="604" y="317"/>
                    </a:lnTo>
                    <a:lnTo>
                      <a:pt x="690" y="274"/>
                    </a:lnTo>
                    <a:lnTo>
                      <a:pt x="781" y="237"/>
                    </a:lnTo>
                    <a:lnTo>
                      <a:pt x="874" y="212"/>
                    </a:lnTo>
                    <a:lnTo>
                      <a:pt x="972" y="197"/>
                    </a:lnTo>
                    <a:lnTo>
                      <a:pt x="972" y="95"/>
                    </a:lnTo>
                    <a:lnTo>
                      <a:pt x="978" y="66"/>
                    </a:lnTo>
                    <a:lnTo>
                      <a:pt x="991" y="39"/>
                    </a:lnTo>
                    <a:lnTo>
                      <a:pt x="1013" y="19"/>
                    </a:lnTo>
                    <a:lnTo>
                      <a:pt x="1038" y="4"/>
                    </a:lnTo>
                    <a:lnTo>
                      <a:pt x="10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7"/>
              <p:cNvSpPr>
                <a:spLocks/>
              </p:cNvSpPr>
              <p:nvPr/>
            </p:nvSpPr>
            <p:spPr bwMode="auto">
              <a:xfrm>
                <a:off x="1028" y="356"/>
                <a:ext cx="3006" cy="3006"/>
              </a:xfrm>
              <a:custGeom>
                <a:avLst/>
                <a:gdLst>
                  <a:gd name="T0" fmla="*/ 3514 w 6012"/>
                  <a:gd name="T1" fmla="*/ 42 h 6012"/>
                  <a:gd name="T2" fmla="*/ 4157 w 6012"/>
                  <a:gd name="T3" fmla="*/ 228 h 6012"/>
                  <a:gd name="T4" fmla="*/ 4742 w 6012"/>
                  <a:gd name="T5" fmla="*/ 552 h 6012"/>
                  <a:gd name="T6" fmla="*/ 5249 w 6012"/>
                  <a:gd name="T7" fmla="*/ 1006 h 6012"/>
                  <a:gd name="T8" fmla="*/ 5640 w 6012"/>
                  <a:gd name="T9" fmla="*/ 1554 h 6012"/>
                  <a:gd name="T10" fmla="*/ 5895 w 6012"/>
                  <a:gd name="T11" fmla="*/ 2170 h 6012"/>
                  <a:gd name="T12" fmla="*/ 6007 w 6012"/>
                  <a:gd name="T13" fmla="*/ 2835 h 6012"/>
                  <a:gd name="T14" fmla="*/ 5968 w 6012"/>
                  <a:gd name="T15" fmla="*/ 3516 h 6012"/>
                  <a:gd name="T16" fmla="*/ 5779 w 6012"/>
                  <a:gd name="T17" fmla="*/ 4168 h 6012"/>
                  <a:gd name="T18" fmla="*/ 5595 w 6012"/>
                  <a:gd name="T19" fmla="*/ 4509 h 6012"/>
                  <a:gd name="T20" fmla="*/ 5500 w 6012"/>
                  <a:gd name="T21" fmla="*/ 4511 h 6012"/>
                  <a:gd name="T22" fmla="*/ 5451 w 6012"/>
                  <a:gd name="T23" fmla="*/ 4429 h 6012"/>
                  <a:gd name="T24" fmla="*/ 5602 w 6012"/>
                  <a:gd name="T25" fmla="*/ 4094 h 6012"/>
                  <a:gd name="T26" fmla="*/ 5779 w 6012"/>
                  <a:gd name="T27" fmla="*/ 3483 h 6012"/>
                  <a:gd name="T28" fmla="*/ 5815 w 6012"/>
                  <a:gd name="T29" fmla="*/ 2827 h 6012"/>
                  <a:gd name="T30" fmla="*/ 5688 w 6012"/>
                  <a:gd name="T31" fmla="*/ 2150 h 6012"/>
                  <a:gd name="T32" fmla="*/ 5407 w 6012"/>
                  <a:gd name="T33" fmla="*/ 1539 h 6012"/>
                  <a:gd name="T34" fmla="*/ 4995 w 6012"/>
                  <a:gd name="T35" fmla="*/ 1017 h 6012"/>
                  <a:gd name="T36" fmla="*/ 4473 w 6012"/>
                  <a:gd name="T37" fmla="*/ 605 h 6012"/>
                  <a:gd name="T38" fmla="*/ 3862 w 6012"/>
                  <a:gd name="T39" fmla="*/ 324 h 6012"/>
                  <a:gd name="T40" fmla="*/ 3185 w 6012"/>
                  <a:gd name="T41" fmla="*/ 197 h 6012"/>
                  <a:gd name="T42" fmla="*/ 2481 w 6012"/>
                  <a:gd name="T43" fmla="*/ 240 h 6012"/>
                  <a:gd name="T44" fmla="*/ 1835 w 6012"/>
                  <a:gd name="T45" fmla="*/ 448 h 6012"/>
                  <a:gd name="T46" fmla="*/ 1266 w 6012"/>
                  <a:gd name="T47" fmla="*/ 796 h 6012"/>
                  <a:gd name="T48" fmla="*/ 796 w 6012"/>
                  <a:gd name="T49" fmla="*/ 1266 h 6012"/>
                  <a:gd name="T50" fmla="*/ 448 w 6012"/>
                  <a:gd name="T51" fmla="*/ 1835 h 6012"/>
                  <a:gd name="T52" fmla="*/ 240 w 6012"/>
                  <a:gd name="T53" fmla="*/ 2481 h 6012"/>
                  <a:gd name="T54" fmla="*/ 197 w 6012"/>
                  <a:gd name="T55" fmla="*/ 3185 h 6012"/>
                  <a:gd name="T56" fmla="*/ 324 w 6012"/>
                  <a:gd name="T57" fmla="*/ 3862 h 6012"/>
                  <a:gd name="T58" fmla="*/ 605 w 6012"/>
                  <a:gd name="T59" fmla="*/ 4473 h 6012"/>
                  <a:gd name="T60" fmla="*/ 1017 w 6012"/>
                  <a:gd name="T61" fmla="*/ 4995 h 6012"/>
                  <a:gd name="T62" fmla="*/ 1539 w 6012"/>
                  <a:gd name="T63" fmla="*/ 5407 h 6012"/>
                  <a:gd name="T64" fmla="*/ 2150 w 6012"/>
                  <a:gd name="T65" fmla="*/ 5688 h 6012"/>
                  <a:gd name="T66" fmla="*/ 2827 w 6012"/>
                  <a:gd name="T67" fmla="*/ 5815 h 6012"/>
                  <a:gd name="T68" fmla="*/ 3483 w 6012"/>
                  <a:gd name="T69" fmla="*/ 5779 h 6012"/>
                  <a:gd name="T70" fmla="*/ 4094 w 6012"/>
                  <a:gd name="T71" fmla="*/ 5602 h 6012"/>
                  <a:gd name="T72" fmla="*/ 4429 w 6012"/>
                  <a:gd name="T73" fmla="*/ 5451 h 6012"/>
                  <a:gd name="T74" fmla="*/ 4511 w 6012"/>
                  <a:gd name="T75" fmla="*/ 5500 h 6012"/>
                  <a:gd name="T76" fmla="*/ 4509 w 6012"/>
                  <a:gd name="T77" fmla="*/ 5595 h 6012"/>
                  <a:gd name="T78" fmla="*/ 4168 w 6012"/>
                  <a:gd name="T79" fmla="*/ 5779 h 6012"/>
                  <a:gd name="T80" fmla="*/ 3516 w 6012"/>
                  <a:gd name="T81" fmla="*/ 5968 h 6012"/>
                  <a:gd name="T82" fmla="*/ 2835 w 6012"/>
                  <a:gd name="T83" fmla="*/ 6007 h 6012"/>
                  <a:gd name="T84" fmla="*/ 2170 w 6012"/>
                  <a:gd name="T85" fmla="*/ 5895 h 6012"/>
                  <a:gd name="T86" fmla="*/ 1554 w 6012"/>
                  <a:gd name="T87" fmla="*/ 5640 h 6012"/>
                  <a:gd name="T88" fmla="*/ 1006 w 6012"/>
                  <a:gd name="T89" fmla="*/ 5249 h 6012"/>
                  <a:gd name="T90" fmla="*/ 552 w 6012"/>
                  <a:gd name="T91" fmla="*/ 4742 h 6012"/>
                  <a:gd name="T92" fmla="*/ 228 w 6012"/>
                  <a:gd name="T93" fmla="*/ 4157 h 6012"/>
                  <a:gd name="T94" fmla="*/ 42 w 6012"/>
                  <a:gd name="T95" fmla="*/ 3514 h 6012"/>
                  <a:gd name="T96" fmla="*/ 5 w 6012"/>
                  <a:gd name="T97" fmla="*/ 2835 h 6012"/>
                  <a:gd name="T98" fmla="*/ 117 w 6012"/>
                  <a:gd name="T99" fmla="*/ 2170 h 6012"/>
                  <a:gd name="T100" fmla="*/ 372 w 6012"/>
                  <a:gd name="T101" fmla="*/ 1554 h 6012"/>
                  <a:gd name="T102" fmla="*/ 763 w 6012"/>
                  <a:gd name="T103" fmla="*/ 1006 h 6012"/>
                  <a:gd name="T104" fmla="*/ 1270 w 6012"/>
                  <a:gd name="T105" fmla="*/ 552 h 6012"/>
                  <a:gd name="T106" fmla="*/ 1855 w 6012"/>
                  <a:gd name="T107" fmla="*/ 228 h 6012"/>
                  <a:gd name="T108" fmla="*/ 2498 w 6012"/>
                  <a:gd name="T109" fmla="*/ 42 h 6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012" h="6012">
                    <a:moveTo>
                      <a:pt x="3006" y="0"/>
                    </a:moveTo>
                    <a:lnTo>
                      <a:pt x="3177" y="5"/>
                    </a:lnTo>
                    <a:lnTo>
                      <a:pt x="3347" y="18"/>
                    </a:lnTo>
                    <a:lnTo>
                      <a:pt x="3514" y="42"/>
                    </a:lnTo>
                    <a:lnTo>
                      <a:pt x="3680" y="75"/>
                    </a:lnTo>
                    <a:lnTo>
                      <a:pt x="3842" y="117"/>
                    </a:lnTo>
                    <a:lnTo>
                      <a:pt x="4001" y="168"/>
                    </a:lnTo>
                    <a:lnTo>
                      <a:pt x="4157" y="228"/>
                    </a:lnTo>
                    <a:lnTo>
                      <a:pt x="4309" y="295"/>
                    </a:lnTo>
                    <a:lnTo>
                      <a:pt x="4458" y="372"/>
                    </a:lnTo>
                    <a:lnTo>
                      <a:pt x="4602" y="457"/>
                    </a:lnTo>
                    <a:lnTo>
                      <a:pt x="4742" y="552"/>
                    </a:lnTo>
                    <a:lnTo>
                      <a:pt x="4877" y="652"/>
                    </a:lnTo>
                    <a:lnTo>
                      <a:pt x="5006" y="763"/>
                    </a:lnTo>
                    <a:lnTo>
                      <a:pt x="5132" y="880"/>
                    </a:lnTo>
                    <a:lnTo>
                      <a:pt x="5249" y="1006"/>
                    </a:lnTo>
                    <a:lnTo>
                      <a:pt x="5360" y="1135"/>
                    </a:lnTo>
                    <a:lnTo>
                      <a:pt x="5460" y="1270"/>
                    </a:lnTo>
                    <a:lnTo>
                      <a:pt x="5555" y="1410"/>
                    </a:lnTo>
                    <a:lnTo>
                      <a:pt x="5640" y="1554"/>
                    </a:lnTo>
                    <a:lnTo>
                      <a:pt x="5717" y="1703"/>
                    </a:lnTo>
                    <a:lnTo>
                      <a:pt x="5784" y="1855"/>
                    </a:lnTo>
                    <a:lnTo>
                      <a:pt x="5844" y="2011"/>
                    </a:lnTo>
                    <a:lnTo>
                      <a:pt x="5895" y="2170"/>
                    </a:lnTo>
                    <a:lnTo>
                      <a:pt x="5937" y="2332"/>
                    </a:lnTo>
                    <a:lnTo>
                      <a:pt x="5970" y="2498"/>
                    </a:lnTo>
                    <a:lnTo>
                      <a:pt x="5994" y="2665"/>
                    </a:lnTo>
                    <a:lnTo>
                      <a:pt x="6007" y="2835"/>
                    </a:lnTo>
                    <a:lnTo>
                      <a:pt x="6012" y="3006"/>
                    </a:lnTo>
                    <a:lnTo>
                      <a:pt x="6007" y="3177"/>
                    </a:lnTo>
                    <a:lnTo>
                      <a:pt x="5992" y="3347"/>
                    </a:lnTo>
                    <a:lnTo>
                      <a:pt x="5968" y="3516"/>
                    </a:lnTo>
                    <a:lnTo>
                      <a:pt x="5935" y="3682"/>
                    </a:lnTo>
                    <a:lnTo>
                      <a:pt x="5892" y="3848"/>
                    </a:lnTo>
                    <a:lnTo>
                      <a:pt x="5841" y="4010"/>
                    </a:lnTo>
                    <a:lnTo>
                      <a:pt x="5779" y="4168"/>
                    </a:lnTo>
                    <a:lnTo>
                      <a:pt x="5710" y="4323"/>
                    </a:lnTo>
                    <a:lnTo>
                      <a:pt x="5629" y="4474"/>
                    </a:lnTo>
                    <a:lnTo>
                      <a:pt x="5615" y="4494"/>
                    </a:lnTo>
                    <a:lnTo>
                      <a:pt x="5595" y="4509"/>
                    </a:lnTo>
                    <a:lnTo>
                      <a:pt x="5573" y="4520"/>
                    </a:lnTo>
                    <a:lnTo>
                      <a:pt x="5547" y="4524"/>
                    </a:lnTo>
                    <a:lnTo>
                      <a:pt x="5524" y="4520"/>
                    </a:lnTo>
                    <a:lnTo>
                      <a:pt x="5500" y="4511"/>
                    </a:lnTo>
                    <a:lnTo>
                      <a:pt x="5478" y="4494"/>
                    </a:lnTo>
                    <a:lnTo>
                      <a:pt x="5464" y="4476"/>
                    </a:lnTo>
                    <a:lnTo>
                      <a:pt x="5455" y="4453"/>
                    </a:lnTo>
                    <a:lnTo>
                      <a:pt x="5451" y="4429"/>
                    </a:lnTo>
                    <a:lnTo>
                      <a:pt x="5453" y="4403"/>
                    </a:lnTo>
                    <a:lnTo>
                      <a:pt x="5462" y="4380"/>
                    </a:lnTo>
                    <a:lnTo>
                      <a:pt x="5537" y="4239"/>
                    </a:lnTo>
                    <a:lnTo>
                      <a:pt x="5602" y="4094"/>
                    </a:lnTo>
                    <a:lnTo>
                      <a:pt x="5659" y="3944"/>
                    </a:lnTo>
                    <a:lnTo>
                      <a:pt x="5708" y="3793"/>
                    </a:lnTo>
                    <a:lnTo>
                      <a:pt x="5748" y="3640"/>
                    </a:lnTo>
                    <a:lnTo>
                      <a:pt x="5779" y="3483"/>
                    </a:lnTo>
                    <a:lnTo>
                      <a:pt x="5802" y="3325"/>
                    </a:lnTo>
                    <a:lnTo>
                      <a:pt x="5815" y="3166"/>
                    </a:lnTo>
                    <a:lnTo>
                      <a:pt x="5821" y="3006"/>
                    </a:lnTo>
                    <a:lnTo>
                      <a:pt x="5815" y="2827"/>
                    </a:lnTo>
                    <a:lnTo>
                      <a:pt x="5799" y="2654"/>
                    </a:lnTo>
                    <a:lnTo>
                      <a:pt x="5772" y="2481"/>
                    </a:lnTo>
                    <a:lnTo>
                      <a:pt x="5733" y="2314"/>
                    </a:lnTo>
                    <a:lnTo>
                      <a:pt x="5688" y="2150"/>
                    </a:lnTo>
                    <a:lnTo>
                      <a:pt x="5631" y="1989"/>
                    </a:lnTo>
                    <a:lnTo>
                      <a:pt x="5564" y="1835"/>
                    </a:lnTo>
                    <a:lnTo>
                      <a:pt x="5489" y="1683"/>
                    </a:lnTo>
                    <a:lnTo>
                      <a:pt x="5407" y="1539"/>
                    </a:lnTo>
                    <a:lnTo>
                      <a:pt x="5316" y="1399"/>
                    </a:lnTo>
                    <a:lnTo>
                      <a:pt x="5216" y="1266"/>
                    </a:lnTo>
                    <a:lnTo>
                      <a:pt x="5108" y="1139"/>
                    </a:lnTo>
                    <a:lnTo>
                      <a:pt x="4995" y="1017"/>
                    </a:lnTo>
                    <a:lnTo>
                      <a:pt x="4873" y="904"/>
                    </a:lnTo>
                    <a:lnTo>
                      <a:pt x="4746" y="796"/>
                    </a:lnTo>
                    <a:lnTo>
                      <a:pt x="4613" y="696"/>
                    </a:lnTo>
                    <a:lnTo>
                      <a:pt x="4473" y="605"/>
                    </a:lnTo>
                    <a:lnTo>
                      <a:pt x="4329" y="523"/>
                    </a:lnTo>
                    <a:lnTo>
                      <a:pt x="4177" y="448"/>
                    </a:lnTo>
                    <a:lnTo>
                      <a:pt x="4023" y="381"/>
                    </a:lnTo>
                    <a:lnTo>
                      <a:pt x="3862" y="324"/>
                    </a:lnTo>
                    <a:lnTo>
                      <a:pt x="3698" y="279"/>
                    </a:lnTo>
                    <a:lnTo>
                      <a:pt x="3531" y="240"/>
                    </a:lnTo>
                    <a:lnTo>
                      <a:pt x="3358" y="213"/>
                    </a:lnTo>
                    <a:lnTo>
                      <a:pt x="3185" y="197"/>
                    </a:lnTo>
                    <a:lnTo>
                      <a:pt x="3006" y="191"/>
                    </a:lnTo>
                    <a:lnTo>
                      <a:pt x="2827" y="197"/>
                    </a:lnTo>
                    <a:lnTo>
                      <a:pt x="2654" y="213"/>
                    </a:lnTo>
                    <a:lnTo>
                      <a:pt x="2481" y="240"/>
                    </a:lnTo>
                    <a:lnTo>
                      <a:pt x="2314" y="279"/>
                    </a:lnTo>
                    <a:lnTo>
                      <a:pt x="2150" y="324"/>
                    </a:lnTo>
                    <a:lnTo>
                      <a:pt x="1989" y="381"/>
                    </a:lnTo>
                    <a:lnTo>
                      <a:pt x="1835" y="448"/>
                    </a:lnTo>
                    <a:lnTo>
                      <a:pt x="1683" y="523"/>
                    </a:lnTo>
                    <a:lnTo>
                      <a:pt x="1539" y="605"/>
                    </a:lnTo>
                    <a:lnTo>
                      <a:pt x="1399" y="696"/>
                    </a:lnTo>
                    <a:lnTo>
                      <a:pt x="1266" y="796"/>
                    </a:lnTo>
                    <a:lnTo>
                      <a:pt x="1139" y="904"/>
                    </a:lnTo>
                    <a:lnTo>
                      <a:pt x="1017" y="1017"/>
                    </a:lnTo>
                    <a:lnTo>
                      <a:pt x="904" y="1139"/>
                    </a:lnTo>
                    <a:lnTo>
                      <a:pt x="796" y="1266"/>
                    </a:lnTo>
                    <a:lnTo>
                      <a:pt x="696" y="1399"/>
                    </a:lnTo>
                    <a:lnTo>
                      <a:pt x="605" y="1539"/>
                    </a:lnTo>
                    <a:lnTo>
                      <a:pt x="523" y="1683"/>
                    </a:lnTo>
                    <a:lnTo>
                      <a:pt x="448" y="1835"/>
                    </a:lnTo>
                    <a:lnTo>
                      <a:pt x="381" y="1989"/>
                    </a:lnTo>
                    <a:lnTo>
                      <a:pt x="324" y="2150"/>
                    </a:lnTo>
                    <a:lnTo>
                      <a:pt x="279" y="2314"/>
                    </a:lnTo>
                    <a:lnTo>
                      <a:pt x="240" y="2481"/>
                    </a:lnTo>
                    <a:lnTo>
                      <a:pt x="213" y="2654"/>
                    </a:lnTo>
                    <a:lnTo>
                      <a:pt x="197" y="2827"/>
                    </a:lnTo>
                    <a:lnTo>
                      <a:pt x="191" y="3006"/>
                    </a:lnTo>
                    <a:lnTo>
                      <a:pt x="197" y="3185"/>
                    </a:lnTo>
                    <a:lnTo>
                      <a:pt x="213" y="3358"/>
                    </a:lnTo>
                    <a:lnTo>
                      <a:pt x="240" y="3531"/>
                    </a:lnTo>
                    <a:lnTo>
                      <a:pt x="279" y="3698"/>
                    </a:lnTo>
                    <a:lnTo>
                      <a:pt x="324" y="3862"/>
                    </a:lnTo>
                    <a:lnTo>
                      <a:pt x="381" y="4023"/>
                    </a:lnTo>
                    <a:lnTo>
                      <a:pt x="448" y="4177"/>
                    </a:lnTo>
                    <a:lnTo>
                      <a:pt x="523" y="4329"/>
                    </a:lnTo>
                    <a:lnTo>
                      <a:pt x="605" y="4473"/>
                    </a:lnTo>
                    <a:lnTo>
                      <a:pt x="696" y="4613"/>
                    </a:lnTo>
                    <a:lnTo>
                      <a:pt x="796" y="4746"/>
                    </a:lnTo>
                    <a:lnTo>
                      <a:pt x="904" y="4873"/>
                    </a:lnTo>
                    <a:lnTo>
                      <a:pt x="1017" y="4995"/>
                    </a:lnTo>
                    <a:lnTo>
                      <a:pt x="1139" y="5108"/>
                    </a:lnTo>
                    <a:lnTo>
                      <a:pt x="1266" y="5216"/>
                    </a:lnTo>
                    <a:lnTo>
                      <a:pt x="1399" y="5316"/>
                    </a:lnTo>
                    <a:lnTo>
                      <a:pt x="1539" y="5407"/>
                    </a:lnTo>
                    <a:lnTo>
                      <a:pt x="1683" y="5489"/>
                    </a:lnTo>
                    <a:lnTo>
                      <a:pt x="1835" y="5564"/>
                    </a:lnTo>
                    <a:lnTo>
                      <a:pt x="1989" y="5631"/>
                    </a:lnTo>
                    <a:lnTo>
                      <a:pt x="2150" y="5688"/>
                    </a:lnTo>
                    <a:lnTo>
                      <a:pt x="2314" y="5733"/>
                    </a:lnTo>
                    <a:lnTo>
                      <a:pt x="2481" y="5772"/>
                    </a:lnTo>
                    <a:lnTo>
                      <a:pt x="2654" y="5799"/>
                    </a:lnTo>
                    <a:lnTo>
                      <a:pt x="2827" y="5815"/>
                    </a:lnTo>
                    <a:lnTo>
                      <a:pt x="3006" y="5821"/>
                    </a:lnTo>
                    <a:lnTo>
                      <a:pt x="3166" y="5815"/>
                    </a:lnTo>
                    <a:lnTo>
                      <a:pt x="3325" y="5802"/>
                    </a:lnTo>
                    <a:lnTo>
                      <a:pt x="3483" y="5779"/>
                    </a:lnTo>
                    <a:lnTo>
                      <a:pt x="3640" y="5748"/>
                    </a:lnTo>
                    <a:lnTo>
                      <a:pt x="3793" y="5708"/>
                    </a:lnTo>
                    <a:lnTo>
                      <a:pt x="3944" y="5659"/>
                    </a:lnTo>
                    <a:lnTo>
                      <a:pt x="4094" y="5602"/>
                    </a:lnTo>
                    <a:lnTo>
                      <a:pt x="4239" y="5537"/>
                    </a:lnTo>
                    <a:lnTo>
                      <a:pt x="4380" y="5462"/>
                    </a:lnTo>
                    <a:lnTo>
                      <a:pt x="4403" y="5453"/>
                    </a:lnTo>
                    <a:lnTo>
                      <a:pt x="4429" y="5451"/>
                    </a:lnTo>
                    <a:lnTo>
                      <a:pt x="4453" y="5455"/>
                    </a:lnTo>
                    <a:lnTo>
                      <a:pt x="4474" y="5464"/>
                    </a:lnTo>
                    <a:lnTo>
                      <a:pt x="4494" y="5478"/>
                    </a:lnTo>
                    <a:lnTo>
                      <a:pt x="4511" y="5500"/>
                    </a:lnTo>
                    <a:lnTo>
                      <a:pt x="4520" y="5524"/>
                    </a:lnTo>
                    <a:lnTo>
                      <a:pt x="4522" y="5547"/>
                    </a:lnTo>
                    <a:lnTo>
                      <a:pt x="4518" y="5573"/>
                    </a:lnTo>
                    <a:lnTo>
                      <a:pt x="4509" y="5595"/>
                    </a:lnTo>
                    <a:lnTo>
                      <a:pt x="4494" y="5615"/>
                    </a:lnTo>
                    <a:lnTo>
                      <a:pt x="4474" y="5629"/>
                    </a:lnTo>
                    <a:lnTo>
                      <a:pt x="4323" y="5710"/>
                    </a:lnTo>
                    <a:lnTo>
                      <a:pt x="4168" y="5779"/>
                    </a:lnTo>
                    <a:lnTo>
                      <a:pt x="4010" y="5841"/>
                    </a:lnTo>
                    <a:lnTo>
                      <a:pt x="3848" y="5892"/>
                    </a:lnTo>
                    <a:lnTo>
                      <a:pt x="3682" y="5935"/>
                    </a:lnTo>
                    <a:lnTo>
                      <a:pt x="3516" y="5968"/>
                    </a:lnTo>
                    <a:lnTo>
                      <a:pt x="3347" y="5992"/>
                    </a:lnTo>
                    <a:lnTo>
                      <a:pt x="3177" y="6007"/>
                    </a:lnTo>
                    <a:lnTo>
                      <a:pt x="3006" y="6012"/>
                    </a:lnTo>
                    <a:lnTo>
                      <a:pt x="2835" y="6007"/>
                    </a:lnTo>
                    <a:lnTo>
                      <a:pt x="2665" y="5994"/>
                    </a:lnTo>
                    <a:lnTo>
                      <a:pt x="2498" y="5970"/>
                    </a:lnTo>
                    <a:lnTo>
                      <a:pt x="2332" y="5937"/>
                    </a:lnTo>
                    <a:lnTo>
                      <a:pt x="2170" y="5895"/>
                    </a:lnTo>
                    <a:lnTo>
                      <a:pt x="2011" y="5844"/>
                    </a:lnTo>
                    <a:lnTo>
                      <a:pt x="1855" y="5784"/>
                    </a:lnTo>
                    <a:lnTo>
                      <a:pt x="1703" y="5717"/>
                    </a:lnTo>
                    <a:lnTo>
                      <a:pt x="1554" y="5640"/>
                    </a:lnTo>
                    <a:lnTo>
                      <a:pt x="1410" y="5555"/>
                    </a:lnTo>
                    <a:lnTo>
                      <a:pt x="1270" y="5460"/>
                    </a:lnTo>
                    <a:lnTo>
                      <a:pt x="1135" y="5360"/>
                    </a:lnTo>
                    <a:lnTo>
                      <a:pt x="1006" y="5249"/>
                    </a:lnTo>
                    <a:lnTo>
                      <a:pt x="880" y="5132"/>
                    </a:lnTo>
                    <a:lnTo>
                      <a:pt x="763" y="5006"/>
                    </a:lnTo>
                    <a:lnTo>
                      <a:pt x="652" y="4877"/>
                    </a:lnTo>
                    <a:lnTo>
                      <a:pt x="552" y="4742"/>
                    </a:lnTo>
                    <a:lnTo>
                      <a:pt x="457" y="4602"/>
                    </a:lnTo>
                    <a:lnTo>
                      <a:pt x="372" y="4458"/>
                    </a:lnTo>
                    <a:lnTo>
                      <a:pt x="295" y="4309"/>
                    </a:lnTo>
                    <a:lnTo>
                      <a:pt x="228" y="4157"/>
                    </a:lnTo>
                    <a:lnTo>
                      <a:pt x="168" y="4001"/>
                    </a:lnTo>
                    <a:lnTo>
                      <a:pt x="117" y="3842"/>
                    </a:lnTo>
                    <a:lnTo>
                      <a:pt x="75" y="3680"/>
                    </a:lnTo>
                    <a:lnTo>
                      <a:pt x="42" y="3514"/>
                    </a:lnTo>
                    <a:lnTo>
                      <a:pt x="18" y="3347"/>
                    </a:lnTo>
                    <a:lnTo>
                      <a:pt x="5" y="3177"/>
                    </a:lnTo>
                    <a:lnTo>
                      <a:pt x="0" y="3006"/>
                    </a:lnTo>
                    <a:lnTo>
                      <a:pt x="5" y="2835"/>
                    </a:lnTo>
                    <a:lnTo>
                      <a:pt x="18" y="2665"/>
                    </a:lnTo>
                    <a:lnTo>
                      <a:pt x="42" y="2498"/>
                    </a:lnTo>
                    <a:lnTo>
                      <a:pt x="75" y="2332"/>
                    </a:lnTo>
                    <a:lnTo>
                      <a:pt x="117" y="2170"/>
                    </a:lnTo>
                    <a:lnTo>
                      <a:pt x="168" y="2011"/>
                    </a:lnTo>
                    <a:lnTo>
                      <a:pt x="228" y="1855"/>
                    </a:lnTo>
                    <a:lnTo>
                      <a:pt x="295" y="1703"/>
                    </a:lnTo>
                    <a:lnTo>
                      <a:pt x="372" y="1554"/>
                    </a:lnTo>
                    <a:lnTo>
                      <a:pt x="457" y="1410"/>
                    </a:lnTo>
                    <a:lnTo>
                      <a:pt x="552" y="1270"/>
                    </a:lnTo>
                    <a:lnTo>
                      <a:pt x="652" y="1135"/>
                    </a:lnTo>
                    <a:lnTo>
                      <a:pt x="763" y="1006"/>
                    </a:lnTo>
                    <a:lnTo>
                      <a:pt x="880" y="880"/>
                    </a:lnTo>
                    <a:lnTo>
                      <a:pt x="1006" y="763"/>
                    </a:lnTo>
                    <a:lnTo>
                      <a:pt x="1135" y="652"/>
                    </a:lnTo>
                    <a:lnTo>
                      <a:pt x="1270" y="552"/>
                    </a:lnTo>
                    <a:lnTo>
                      <a:pt x="1410" y="457"/>
                    </a:lnTo>
                    <a:lnTo>
                      <a:pt x="1554" y="372"/>
                    </a:lnTo>
                    <a:lnTo>
                      <a:pt x="1703" y="295"/>
                    </a:lnTo>
                    <a:lnTo>
                      <a:pt x="1855" y="228"/>
                    </a:lnTo>
                    <a:lnTo>
                      <a:pt x="2011" y="168"/>
                    </a:lnTo>
                    <a:lnTo>
                      <a:pt x="2170" y="117"/>
                    </a:lnTo>
                    <a:lnTo>
                      <a:pt x="2332" y="75"/>
                    </a:lnTo>
                    <a:lnTo>
                      <a:pt x="2498" y="42"/>
                    </a:lnTo>
                    <a:lnTo>
                      <a:pt x="2665" y="18"/>
                    </a:lnTo>
                    <a:lnTo>
                      <a:pt x="2835" y="5"/>
                    </a:lnTo>
                    <a:lnTo>
                      <a:pt x="30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8"/>
              <p:cNvSpPr>
                <a:spLocks noEditPoints="1"/>
              </p:cNvSpPr>
              <p:nvPr/>
            </p:nvSpPr>
            <p:spPr bwMode="auto">
              <a:xfrm>
                <a:off x="3304" y="2632"/>
                <a:ext cx="511" cy="511"/>
              </a:xfrm>
              <a:custGeom>
                <a:avLst/>
                <a:gdLst>
                  <a:gd name="T0" fmla="*/ 453 w 1022"/>
                  <a:gd name="T1" fmla="*/ 196 h 1022"/>
                  <a:gd name="T2" fmla="*/ 350 w 1022"/>
                  <a:gd name="T3" fmla="*/ 235 h 1022"/>
                  <a:gd name="T4" fmla="*/ 266 w 1022"/>
                  <a:gd name="T5" fmla="*/ 304 h 1022"/>
                  <a:gd name="T6" fmla="*/ 211 w 1022"/>
                  <a:gd name="T7" fmla="*/ 399 h 1022"/>
                  <a:gd name="T8" fmla="*/ 191 w 1022"/>
                  <a:gd name="T9" fmla="*/ 512 h 1022"/>
                  <a:gd name="T10" fmla="*/ 211 w 1022"/>
                  <a:gd name="T11" fmla="*/ 623 h 1022"/>
                  <a:gd name="T12" fmla="*/ 266 w 1022"/>
                  <a:gd name="T13" fmla="*/ 718 h 1022"/>
                  <a:gd name="T14" fmla="*/ 350 w 1022"/>
                  <a:gd name="T15" fmla="*/ 787 h 1022"/>
                  <a:gd name="T16" fmla="*/ 453 w 1022"/>
                  <a:gd name="T17" fmla="*/ 825 h 1022"/>
                  <a:gd name="T18" fmla="*/ 568 w 1022"/>
                  <a:gd name="T19" fmla="*/ 825 h 1022"/>
                  <a:gd name="T20" fmla="*/ 672 w 1022"/>
                  <a:gd name="T21" fmla="*/ 787 h 1022"/>
                  <a:gd name="T22" fmla="*/ 756 w 1022"/>
                  <a:gd name="T23" fmla="*/ 718 h 1022"/>
                  <a:gd name="T24" fmla="*/ 810 w 1022"/>
                  <a:gd name="T25" fmla="*/ 623 h 1022"/>
                  <a:gd name="T26" fmla="*/ 830 w 1022"/>
                  <a:gd name="T27" fmla="*/ 512 h 1022"/>
                  <a:gd name="T28" fmla="*/ 810 w 1022"/>
                  <a:gd name="T29" fmla="*/ 399 h 1022"/>
                  <a:gd name="T30" fmla="*/ 756 w 1022"/>
                  <a:gd name="T31" fmla="*/ 304 h 1022"/>
                  <a:gd name="T32" fmla="*/ 672 w 1022"/>
                  <a:gd name="T33" fmla="*/ 235 h 1022"/>
                  <a:gd name="T34" fmla="*/ 568 w 1022"/>
                  <a:gd name="T35" fmla="*/ 196 h 1022"/>
                  <a:gd name="T36" fmla="*/ 512 w 1022"/>
                  <a:gd name="T37" fmla="*/ 0 h 1022"/>
                  <a:gd name="T38" fmla="*/ 659 w 1022"/>
                  <a:gd name="T39" fmla="*/ 22 h 1022"/>
                  <a:gd name="T40" fmla="*/ 789 w 1022"/>
                  <a:gd name="T41" fmla="*/ 82 h 1022"/>
                  <a:gd name="T42" fmla="*/ 896 w 1022"/>
                  <a:gd name="T43" fmla="*/ 175 h 1022"/>
                  <a:gd name="T44" fmla="*/ 974 w 1022"/>
                  <a:gd name="T45" fmla="*/ 295 h 1022"/>
                  <a:gd name="T46" fmla="*/ 1016 w 1022"/>
                  <a:gd name="T47" fmla="*/ 435 h 1022"/>
                  <a:gd name="T48" fmla="*/ 1016 w 1022"/>
                  <a:gd name="T49" fmla="*/ 586 h 1022"/>
                  <a:gd name="T50" fmla="*/ 974 w 1022"/>
                  <a:gd name="T51" fmla="*/ 727 h 1022"/>
                  <a:gd name="T52" fmla="*/ 896 w 1022"/>
                  <a:gd name="T53" fmla="*/ 847 h 1022"/>
                  <a:gd name="T54" fmla="*/ 789 w 1022"/>
                  <a:gd name="T55" fmla="*/ 940 h 1022"/>
                  <a:gd name="T56" fmla="*/ 659 w 1022"/>
                  <a:gd name="T57" fmla="*/ 1000 h 1022"/>
                  <a:gd name="T58" fmla="*/ 512 w 1022"/>
                  <a:gd name="T59" fmla="*/ 1022 h 1022"/>
                  <a:gd name="T60" fmla="*/ 362 w 1022"/>
                  <a:gd name="T61" fmla="*/ 1000 h 1022"/>
                  <a:gd name="T62" fmla="*/ 233 w 1022"/>
                  <a:gd name="T63" fmla="*/ 940 h 1022"/>
                  <a:gd name="T64" fmla="*/ 125 w 1022"/>
                  <a:gd name="T65" fmla="*/ 847 h 1022"/>
                  <a:gd name="T66" fmla="*/ 47 w 1022"/>
                  <a:gd name="T67" fmla="*/ 727 h 1022"/>
                  <a:gd name="T68" fmla="*/ 5 w 1022"/>
                  <a:gd name="T69" fmla="*/ 586 h 1022"/>
                  <a:gd name="T70" fmla="*/ 5 w 1022"/>
                  <a:gd name="T71" fmla="*/ 435 h 1022"/>
                  <a:gd name="T72" fmla="*/ 47 w 1022"/>
                  <a:gd name="T73" fmla="*/ 295 h 1022"/>
                  <a:gd name="T74" fmla="*/ 125 w 1022"/>
                  <a:gd name="T75" fmla="*/ 175 h 1022"/>
                  <a:gd name="T76" fmla="*/ 233 w 1022"/>
                  <a:gd name="T77" fmla="*/ 82 h 1022"/>
                  <a:gd name="T78" fmla="*/ 362 w 1022"/>
                  <a:gd name="T79" fmla="*/ 22 h 1022"/>
                  <a:gd name="T80" fmla="*/ 512 w 1022"/>
                  <a:gd name="T81" fmla="*/ 0 h 10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22" h="1022">
                    <a:moveTo>
                      <a:pt x="512" y="191"/>
                    </a:moveTo>
                    <a:lnTo>
                      <a:pt x="453" y="196"/>
                    </a:lnTo>
                    <a:lnTo>
                      <a:pt x="399" y="211"/>
                    </a:lnTo>
                    <a:lnTo>
                      <a:pt x="350" y="235"/>
                    </a:lnTo>
                    <a:lnTo>
                      <a:pt x="304" y="266"/>
                    </a:lnTo>
                    <a:lnTo>
                      <a:pt x="266" y="304"/>
                    </a:lnTo>
                    <a:lnTo>
                      <a:pt x="235" y="350"/>
                    </a:lnTo>
                    <a:lnTo>
                      <a:pt x="211" y="399"/>
                    </a:lnTo>
                    <a:lnTo>
                      <a:pt x="196" y="453"/>
                    </a:lnTo>
                    <a:lnTo>
                      <a:pt x="191" y="512"/>
                    </a:lnTo>
                    <a:lnTo>
                      <a:pt x="196" y="568"/>
                    </a:lnTo>
                    <a:lnTo>
                      <a:pt x="211" y="623"/>
                    </a:lnTo>
                    <a:lnTo>
                      <a:pt x="235" y="672"/>
                    </a:lnTo>
                    <a:lnTo>
                      <a:pt x="266" y="718"/>
                    </a:lnTo>
                    <a:lnTo>
                      <a:pt x="304" y="756"/>
                    </a:lnTo>
                    <a:lnTo>
                      <a:pt x="350" y="787"/>
                    </a:lnTo>
                    <a:lnTo>
                      <a:pt x="399" y="810"/>
                    </a:lnTo>
                    <a:lnTo>
                      <a:pt x="453" y="825"/>
                    </a:lnTo>
                    <a:lnTo>
                      <a:pt x="512" y="830"/>
                    </a:lnTo>
                    <a:lnTo>
                      <a:pt x="568" y="825"/>
                    </a:lnTo>
                    <a:lnTo>
                      <a:pt x="623" y="810"/>
                    </a:lnTo>
                    <a:lnTo>
                      <a:pt x="672" y="787"/>
                    </a:lnTo>
                    <a:lnTo>
                      <a:pt x="718" y="756"/>
                    </a:lnTo>
                    <a:lnTo>
                      <a:pt x="756" y="718"/>
                    </a:lnTo>
                    <a:lnTo>
                      <a:pt x="787" y="672"/>
                    </a:lnTo>
                    <a:lnTo>
                      <a:pt x="810" y="623"/>
                    </a:lnTo>
                    <a:lnTo>
                      <a:pt x="825" y="568"/>
                    </a:lnTo>
                    <a:lnTo>
                      <a:pt x="830" y="512"/>
                    </a:lnTo>
                    <a:lnTo>
                      <a:pt x="825" y="453"/>
                    </a:lnTo>
                    <a:lnTo>
                      <a:pt x="810" y="399"/>
                    </a:lnTo>
                    <a:lnTo>
                      <a:pt x="787" y="350"/>
                    </a:lnTo>
                    <a:lnTo>
                      <a:pt x="756" y="304"/>
                    </a:lnTo>
                    <a:lnTo>
                      <a:pt x="718" y="266"/>
                    </a:lnTo>
                    <a:lnTo>
                      <a:pt x="672" y="235"/>
                    </a:lnTo>
                    <a:lnTo>
                      <a:pt x="623" y="211"/>
                    </a:lnTo>
                    <a:lnTo>
                      <a:pt x="568" y="196"/>
                    </a:lnTo>
                    <a:lnTo>
                      <a:pt x="512" y="191"/>
                    </a:lnTo>
                    <a:close/>
                    <a:moveTo>
                      <a:pt x="512" y="0"/>
                    </a:moveTo>
                    <a:lnTo>
                      <a:pt x="586" y="5"/>
                    </a:lnTo>
                    <a:lnTo>
                      <a:pt x="659" y="22"/>
                    </a:lnTo>
                    <a:lnTo>
                      <a:pt x="727" y="47"/>
                    </a:lnTo>
                    <a:lnTo>
                      <a:pt x="789" y="82"/>
                    </a:lnTo>
                    <a:lnTo>
                      <a:pt x="847" y="125"/>
                    </a:lnTo>
                    <a:lnTo>
                      <a:pt x="896" y="175"/>
                    </a:lnTo>
                    <a:lnTo>
                      <a:pt x="940" y="233"/>
                    </a:lnTo>
                    <a:lnTo>
                      <a:pt x="974" y="295"/>
                    </a:lnTo>
                    <a:lnTo>
                      <a:pt x="1000" y="362"/>
                    </a:lnTo>
                    <a:lnTo>
                      <a:pt x="1016" y="435"/>
                    </a:lnTo>
                    <a:lnTo>
                      <a:pt x="1022" y="512"/>
                    </a:lnTo>
                    <a:lnTo>
                      <a:pt x="1016" y="586"/>
                    </a:lnTo>
                    <a:lnTo>
                      <a:pt x="1000" y="659"/>
                    </a:lnTo>
                    <a:lnTo>
                      <a:pt x="974" y="727"/>
                    </a:lnTo>
                    <a:lnTo>
                      <a:pt x="940" y="789"/>
                    </a:lnTo>
                    <a:lnTo>
                      <a:pt x="896" y="847"/>
                    </a:lnTo>
                    <a:lnTo>
                      <a:pt x="847" y="896"/>
                    </a:lnTo>
                    <a:lnTo>
                      <a:pt x="789" y="940"/>
                    </a:lnTo>
                    <a:lnTo>
                      <a:pt x="727" y="974"/>
                    </a:lnTo>
                    <a:lnTo>
                      <a:pt x="659" y="1000"/>
                    </a:lnTo>
                    <a:lnTo>
                      <a:pt x="586" y="1016"/>
                    </a:lnTo>
                    <a:lnTo>
                      <a:pt x="512" y="1022"/>
                    </a:lnTo>
                    <a:lnTo>
                      <a:pt x="435" y="1016"/>
                    </a:lnTo>
                    <a:lnTo>
                      <a:pt x="362" y="1000"/>
                    </a:lnTo>
                    <a:lnTo>
                      <a:pt x="295" y="974"/>
                    </a:lnTo>
                    <a:lnTo>
                      <a:pt x="233" y="940"/>
                    </a:lnTo>
                    <a:lnTo>
                      <a:pt x="175" y="896"/>
                    </a:lnTo>
                    <a:lnTo>
                      <a:pt x="125" y="847"/>
                    </a:lnTo>
                    <a:lnTo>
                      <a:pt x="82" y="789"/>
                    </a:lnTo>
                    <a:lnTo>
                      <a:pt x="47" y="727"/>
                    </a:lnTo>
                    <a:lnTo>
                      <a:pt x="22" y="659"/>
                    </a:lnTo>
                    <a:lnTo>
                      <a:pt x="5" y="586"/>
                    </a:lnTo>
                    <a:lnTo>
                      <a:pt x="0" y="512"/>
                    </a:lnTo>
                    <a:lnTo>
                      <a:pt x="5" y="435"/>
                    </a:lnTo>
                    <a:lnTo>
                      <a:pt x="22" y="362"/>
                    </a:lnTo>
                    <a:lnTo>
                      <a:pt x="47" y="295"/>
                    </a:lnTo>
                    <a:lnTo>
                      <a:pt x="82" y="233"/>
                    </a:lnTo>
                    <a:lnTo>
                      <a:pt x="125" y="175"/>
                    </a:lnTo>
                    <a:lnTo>
                      <a:pt x="175" y="125"/>
                    </a:lnTo>
                    <a:lnTo>
                      <a:pt x="233" y="82"/>
                    </a:lnTo>
                    <a:lnTo>
                      <a:pt x="295" y="47"/>
                    </a:lnTo>
                    <a:lnTo>
                      <a:pt x="362" y="22"/>
                    </a:lnTo>
                    <a:lnTo>
                      <a:pt x="435" y="5"/>
                    </a:lnTo>
                    <a:lnTo>
                      <a:pt x="5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9"/>
              <p:cNvSpPr>
                <a:spLocks/>
              </p:cNvSpPr>
              <p:nvPr/>
            </p:nvSpPr>
            <p:spPr bwMode="auto">
              <a:xfrm>
                <a:off x="1500" y="828"/>
                <a:ext cx="2062" cy="2062"/>
              </a:xfrm>
              <a:custGeom>
                <a:avLst/>
                <a:gdLst>
                  <a:gd name="T0" fmla="*/ 2275 w 4124"/>
                  <a:gd name="T1" fmla="*/ 11 h 4124"/>
                  <a:gd name="T2" fmla="*/ 2683 w 4124"/>
                  <a:gd name="T3" fmla="*/ 94 h 4124"/>
                  <a:gd name="T4" fmla="*/ 3068 w 4124"/>
                  <a:gd name="T5" fmla="*/ 260 h 4124"/>
                  <a:gd name="T6" fmla="*/ 3416 w 4124"/>
                  <a:gd name="T7" fmla="*/ 504 h 4124"/>
                  <a:gd name="T8" fmla="*/ 3705 w 4124"/>
                  <a:gd name="T9" fmla="*/ 814 h 4124"/>
                  <a:gd name="T10" fmla="*/ 3918 w 4124"/>
                  <a:gd name="T11" fmla="*/ 1162 h 4124"/>
                  <a:gd name="T12" fmla="*/ 4057 w 4124"/>
                  <a:gd name="T13" fmla="*/ 1539 h 4124"/>
                  <a:gd name="T14" fmla="*/ 4119 w 4124"/>
                  <a:gd name="T15" fmla="*/ 1931 h 4124"/>
                  <a:gd name="T16" fmla="*/ 4106 w 4124"/>
                  <a:gd name="T17" fmla="*/ 2326 h 4124"/>
                  <a:gd name="T18" fmla="*/ 4019 w 4124"/>
                  <a:gd name="T19" fmla="*/ 2712 h 4124"/>
                  <a:gd name="T20" fmla="*/ 3856 w 4124"/>
                  <a:gd name="T21" fmla="*/ 3080 h 4124"/>
                  <a:gd name="T22" fmla="*/ 3616 w 4124"/>
                  <a:gd name="T23" fmla="*/ 3417 h 4124"/>
                  <a:gd name="T24" fmla="*/ 3310 w 4124"/>
                  <a:gd name="T25" fmla="*/ 3705 h 4124"/>
                  <a:gd name="T26" fmla="*/ 2962 w 4124"/>
                  <a:gd name="T27" fmla="*/ 3918 h 4124"/>
                  <a:gd name="T28" fmla="*/ 2585 w 4124"/>
                  <a:gd name="T29" fmla="*/ 4057 h 4124"/>
                  <a:gd name="T30" fmla="*/ 2193 w 4124"/>
                  <a:gd name="T31" fmla="*/ 4119 h 4124"/>
                  <a:gd name="T32" fmla="*/ 1798 w 4124"/>
                  <a:gd name="T33" fmla="*/ 4106 h 4124"/>
                  <a:gd name="T34" fmla="*/ 1412 w 4124"/>
                  <a:gd name="T35" fmla="*/ 4019 h 4124"/>
                  <a:gd name="T36" fmla="*/ 1044 w 4124"/>
                  <a:gd name="T37" fmla="*/ 3856 h 4124"/>
                  <a:gd name="T38" fmla="*/ 707 w 4124"/>
                  <a:gd name="T39" fmla="*/ 3616 h 4124"/>
                  <a:gd name="T40" fmla="*/ 415 w 4124"/>
                  <a:gd name="T41" fmla="*/ 3304 h 4124"/>
                  <a:gd name="T42" fmla="*/ 196 w 4124"/>
                  <a:gd name="T43" fmla="*/ 2942 h 4124"/>
                  <a:gd name="T44" fmla="*/ 58 w 4124"/>
                  <a:gd name="T45" fmla="*/ 2548 h 4124"/>
                  <a:gd name="T46" fmla="*/ 0 w 4124"/>
                  <a:gd name="T47" fmla="*/ 2137 h 4124"/>
                  <a:gd name="T48" fmla="*/ 29 w 4124"/>
                  <a:gd name="T49" fmla="*/ 1718 h 4124"/>
                  <a:gd name="T50" fmla="*/ 144 w 4124"/>
                  <a:gd name="T51" fmla="*/ 1304 h 4124"/>
                  <a:gd name="T52" fmla="*/ 195 w 4124"/>
                  <a:gd name="T53" fmla="*/ 1251 h 4124"/>
                  <a:gd name="T54" fmla="*/ 268 w 4124"/>
                  <a:gd name="T55" fmla="*/ 1249 h 4124"/>
                  <a:gd name="T56" fmla="*/ 320 w 4124"/>
                  <a:gd name="T57" fmla="*/ 1300 h 4124"/>
                  <a:gd name="T58" fmla="*/ 322 w 4124"/>
                  <a:gd name="T59" fmla="*/ 1375 h 4124"/>
                  <a:gd name="T60" fmla="*/ 216 w 4124"/>
                  <a:gd name="T61" fmla="*/ 1749 h 4124"/>
                  <a:gd name="T62" fmla="*/ 193 w 4124"/>
                  <a:gd name="T63" fmla="*/ 2129 h 4124"/>
                  <a:gd name="T64" fmla="*/ 244 w 4124"/>
                  <a:gd name="T65" fmla="*/ 2503 h 4124"/>
                  <a:gd name="T66" fmla="*/ 370 w 4124"/>
                  <a:gd name="T67" fmla="*/ 2860 h 4124"/>
                  <a:gd name="T68" fmla="*/ 568 w 4124"/>
                  <a:gd name="T69" fmla="*/ 3188 h 4124"/>
                  <a:gd name="T70" fmla="*/ 832 w 4124"/>
                  <a:gd name="T71" fmla="*/ 3472 h 4124"/>
                  <a:gd name="T72" fmla="*/ 1138 w 4124"/>
                  <a:gd name="T73" fmla="*/ 3689 h 4124"/>
                  <a:gd name="T74" fmla="*/ 1472 w 4124"/>
                  <a:gd name="T75" fmla="*/ 3836 h 4124"/>
                  <a:gd name="T76" fmla="*/ 1823 w 4124"/>
                  <a:gd name="T77" fmla="*/ 3917 h 4124"/>
                  <a:gd name="T78" fmla="*/ 2182 w 4124"/>
                  <a:gd name="T79" fmla="*/ 3928 h 4124"/>
                  <a:gd name="T80" fmla="*/ 2537 w 4124"/>
                  <a:gd name="T81" fmla="*/ 3871 h 4124"/>
                  <a:gd name="T82" fmla="*/ 2878 w 4124"/>
                  <a:gd name="T83" fmla="*/ 3745 h 4124"/>
                  <a:gd name="T84" fmla="*/ 3193 w 4124"/>
                  <a:gd name="T85" fmla="*/ 3552 h 4124"/>
                  <a:gd name="T86" fmla="*/ 3476 w 4124"/>
                  <a:gd name="T87" fmla="*/ 3286 h 4124"/>
                  <a:gd name="T88" fmla="*/ 3700 w 4124"/>
                  <a:gd name="T89" fmla="*/ 2967 h 4124"/>
                  <a:gd name="T90" fmla="*/ 3847 w 4124"/>
                  <a:gd name="T91" fmla="*/ 2618 h 4124"/>
                  <a:gd name="T92" fmla="*/ 3922 w 4124"/>
                  <a:gd name="T93" fmla="*/ 2250 h 4124"/>
                  <a:gd name="T94" fmla="*/ 3922 w 4124"/>
                  <a:gd name="T95" fmla="*/ 1874 h 4124"/>
                  <a:gd name="T96" fmla="*/ 3847 w 4124"/>
                  <a:gd name="T97" fmla="*/ 1506 h 4124"/>
                  <a:gd name="T98" fmla="*/ 3700 w 4124"/>
                  <a:gd name="T99" fmla="*/ 1157 h 4124"/>
                  <a:gd name="T100" fmla="*/ 3476 w 4124"/>
                  <a:gd name="T101" fmla="*/ 836 h 4124"/>
                  <a:gd name="T102" fmla="*/ 3188 w 4124"/>
                  <a:gd name="T103" fmla="*/ 568 h 4124"/>
                  <a:gd name="T104" fmla="*/ 2862 w 4124"/>
                  <a:gd name="T105" fmla="*/ 370 h 4124"/>
                  <a:gd name="T106" fmla="*/ 2505 w 4124"/>
                  <a:gd name="T107" fmla="*/ 244 h 4124"/>
                  <a:gd name="T108" fmla="*/ 2131 w 4124"/>
                  <a:gd name="T109" fmla="*/ 193 h 4124"/>
                  <a:gd name="T110" fmla="*/ 1750 w 4124"/>
                  <a:gd name="T111" fmla="*/ 216 h 4124"/>
                  <a:gd name="T112" fmla="*/ 1377 w 4124"/>
                  <a:gd name="T113" fmla="*/ 320 h 4124"/>
                  <a:gd name="T114" fmla="*/ 1295 w 4124"/>
                  <a:gd name="T115" fmla="*/ 317 h 4124"/>
                  <a:gd name="T116" fmla="*/ 1244 w 4124"/>
                  <a:gd name="T117" fmla="*/ 247 h 4124"/>
                  <a:gd name="T118" fmla="*/ 1271 w 4124"/>
                  <a:gd name="T119" fmla="*/ 164 h 4124"/>
                  <a:gd name="T120" fmla="*/ 1441 w 4124"/>
                  <a:gd name="T121" fmla="*/ 94 h 4124"/>
                  <a:gd name="T122" fmla="*/ 1856 w 4124"/>
                  <a:gd name="T123" fmla="*/ 9 h 4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4" h="4124">
                    <a:moveTo>
                      <a:pt x="1996" y="0"/>
                    </a:moveTo>
                    <a:lnTo>
                      <a:pt x="2137" y="0"/>
                    </a:lnTo>
                    <a:lnTo>
                      <a:pt x="2275" y="11"/>
                    </a:lnTo>
                    <a:lnTo>
                      <a:pt x="2414" y="29"/>
                    </a:lnTo>
                    <a:lnTo>
                      <a:pt x="2548" y="58"/>
                    </a:lnTo>
                    <a:lnTo>
                      <a:pt x="2683" y="94"/>
                    </a:lnTo>
                    <a:lnTo>
                      <a:pt x="2814" y="142"/>
                    </a:lnTo>
                    <a:lnTo>
                      <a:pt x="2942" y="196"/>
                    </a:lnTo>
                    <a:lnTo>
                      <a:pt x="3068" y="260"/>
                    </a:lnTo>
                    <a:lnTo>
                      <a:pt x="3188" y="333"/>
                    </a:lnTo>
                    <a:lnTo>
                      <a:pt x="3304" y="415"/>
                    </a:lnTo>
                    <a:lnTo>
                      <a:pt x="3416" y="504"/>
                    </a:lnTo>
                    <a:lnTo>
                      <a:pt x="3521" y="603"/>
                    </a:lnTo>
                    <a:lnTo>
                      <a:pt x="3616" y="707"/>
                    </a:lnTo>
                    <a:lnTo>
                      <a:pt x="3705" y="814"/>
                    </a:lnTo>
                    <a:lnTo>
                      <a:pt x="3784" y="927"/>
                    </a:lnTo>
                    <a:lnTo>
                      <a:pt x="3856" y="1044"/>
                    </a:lnTo>
                    <a:lnTo>
                      <a:pt x="3918" y="1162"/>
                    </a:lnTo>
                    <a:lnTo>
                      <a:pt x="3973" y="1286"/>
                    </a:lnTo>
                    <a:lnTo>
                      <a:pt x="4019" y="1412"/>
                    </a:lnTo>
                    <a:lnTo>
                      <a:pt x="4057" y="1539"/>
                    </a:lnTo>
                    <a:lnTo>
                      <a:pt x="4086" y="1668"/>
                    </a:lnTo>
                    <a:lnTo>
                      <a:pt x="4106" y="1798"/>
                    </a:lnTo>
                    <a:lnTo>
                      <a:pt x="4119" y="1931"/>
                    </a:lnTo>
                    <a:lnTo>
                      <a:pt x="4124" y="2062"/>
                    </a:lnTo>
                    <a:lnTo>
                      <a:pt x="4119" y="2193"/>
                    </a:lnTo>
                    <a:lnTo>
                      <a:pt x="4106" y="2326"/>
                    </a:lnTo>
                    <a:lnTo>
                      <a:pt x="4086" y="2456"/>
                    </a:lnTo>
                    <a:lnTo>
                      <a:pt x="4057" y="2585"/>
                    </a:lnTo>
                    <a:lnTo>
                      <a:pt x="4019" y="2712"/>
                    </a:lnTo>
                    <a:lnTo>
                      <a:pt x="3973" y="2838"/>
                    </a:lnTo>
                    <a:lnTo>
                      <a:pt x="3918" y="2962"/>
                    </a:lnTo>
                    <a:lnTo>
                      <a:pt x="3856" y="3080"/>
                    </a:lnTo>
                    <a:lnTo>
                      <a:pt x="3784" y="3197"/>
                    </a:lnTo>
                    <a:lnTo>
                      <a:pt x="3705" y="3310"/>
                    </a:lnTo>
                    <a:lnTo>
                      <a:pt x="3616" y="3417"/>
                    </a:lnTo>
                    <a:lnTo>
                      <a:pt x="3521" y="3521"/>
                    </a:lnTo>
                    <a:lnTo>
                      <a:pt x="3417" y="3616"/>
                    </a:lnTo>
                    <a:lnTo>
                      <a:pt x="3310" y="3705"/>
                    </a:lnTo>
                    <a:lnTo>
                      <a:pt x="3197" y="3784"/>
                    </a:lnTo>
                    <a:lnTo>
                      <a:pt x="3080" y="3856"/>
                    </a:lnTo>
                    <a:lnTo>
                      <a:pt x="2962" y="3918"/>
                    </a:lnTo>
                    <a:lnTo>
                      <a:pt x="2838" y="3973"/>
                    </a:lnTo>
                    <a:lnTo>
                      <a:pt x="2712" y="4019"/>
                    </a:lnTo>
                    <a:lnTo>
                      <a:pt x="2585" y="4057"/>
                    </a:lnTo>
                    <a:lnTo>
                      <a:pt x="2456" y="4086"/>
                    </a:lnTo>
                    <a:lnTo>
                      <a:pt x="2326" y="4106"/>
                    </a:lnTo>
                    <a:lnTo>
                      <a:pt x="2193" y="4119"/>
                    </a:lnTo>
                    <a:lnTo>
                      <a:pt x="2062" y="4124"/>
                    </a:lnTo>
                    <a:lnTo>
                      <a:pt x="1931" y="4119"/>
                    </a:lnTo>
                    <a:lnTo>
                      <a:pt x="1798" y="4106"/>
                    </a:lnTo>
                    <a:lnTo>
                      <a:pt x="1668" y="4086"/>
                    </a:lnTo>
                    <a:lnTo>
                      <a:pt x="1539" y="4057"/>
                    </a:lnTo>
                    <a:lnTo>
                      <a:pt x="1412" y="4019"/>
                    </a:lnTo>
                    <a:lnTo>
                      <a:pt x="1286" y="3973"/>
                    </a:lnTo>
                    <a:lnTo>
                      <a:pt x="1162" y="3918"/>
                    </a:lnTo>
                    <a:lnTo>
                      <a:pt x="1044" y="3856"/>
                    </a:lnTo>
                    <a:lnTo>
                      <a:pt x="927" y="3784"/>
                    </a:lnTo>
                    <a:lnTo>
                      <a:pt x="814" y="3705"/>
                    </a:lnTo>
                    <a:lnTo>
                      <a:pt x="707" y="3616"/>
                    </a:lnTo>
                    <a:lnTo>
                      <a:pt x="603" y="3521"/>
                    </a:lnTo>
                    <a:lnTo>
                      <a:pt x="504" y="3416"/>
                    </a:lnTo>
                    <a:lnTo>
                      <a:pt x="415" y="3304"/>
                    </a:lnTo>
                    <a:lnTo>
                      <a:pt x="333" y="3188"/>
                    </a:lnTo>
                    <a:lnTo>
                      <a:pt x="260" y="3068"/>
                    </a:lnTo>
                    <a:lnTo>
                      <a:pt x="196" y="2942"/>
                    </a:lnTo>
                    <a:lnTo>
                      <a:pt x="142" y="2814"/>
                    </a:lnTo>
                    <a:lnTo>
                      <a:pt x="94" y="2683"/>
                    </a:lnTo>
                    <a:lnTo>
                      <a:pt x="58" y="2548"/>
                    </a:lnTo>
                    <a:lnTo>
                      <a:pt x="29" y="2414"/>
                    </a:lnTo>
                    <a:lnTo>
                      <a:pt x="11" y="2275"/>
                    </a:lnTo>
                    <a:lnTo>
                      <a:pt x="0" y="2137"/>
                    </a:lnTo>
                    <a:lnTo>
                      <a:pt x="0" y="1996"/>
                    </a:lnTo>
                    <a:lnTo>
                      <a:pt x="9" y="1856"/>
                    </a:lnTo>
                    <a:lnTo>
                      <a:pt x="29" y="1718"/>
                    </a:lnTo>
                    <a:lnTo>
                      <a:pt x="56" y="1577"/>
                    </a:lnTo>
                    <a:lnTo>
                      <a:pt x="94" y="1441"/>
                    </a:lnTo>
                    <a:lnTo>
                      <a:pt x="144" y="1304"/>
                    </a:lnTo>
                    <a:lnTo>
                      <a:pt x="156" y="1282"/>
                    </a:lnTo>
                    <a:lnTo>
                      <a:pt x="173" y="1264"/>
                    </a:lnTo>
                    <a:lnTo>
                      <a:pt x="195" y="1251"/>
                    </a:lnTo>
                    <a:lnTo>
                      <a:pt x="218" y="1244"/>
                    </a:lnTo>
                    <a:lnTo>
                      <a:pt x="242" y="1244"/>
                    </a:lnTo>
                    <a:lnTo>
                      <a:pt x="268" y="1249"/>
                    </a:lnTo>
                    <a:lnTo>
                      <a:pt x="289" y="1262"/>
                    </a:lnTo>
                    <a:lnTo>
                      <a:pt x="308" y="1280"/>
                    </a:lnTo>
                    <a:lnTo>
                      <a:pt x="320" y="1300"/>
                    </a:lnTo>
                    <a:lnTo>
                      <a:pt x="328" y="1324"/>
                    </a:lnTo>
                    <a:lnTo>
                      <a:pt x="328" y="1350"/>
                    </a:lnTo>
                    <a:lnTo>
                      <a:pt x="322" y="1375"/>
                    </a:lnTo>
                    <a:lnTo>
                      <a:pt x="278" y="1497"/>
                    </a:lnTo>
                    <a:lnTo>
                      <a:pt x="244" y="1623"/>
                    </a:lnTo>
                    <a:lnTo>
                      <a:pt x="216" y="1749"/>
                    </a:lnTo>
                    <a:lnTo>
                      <a:pt x="200" y="1876"/>
                    </a:lnTo>
                    <a:lnTo>
                      <a:pt x="191" y="2002"/>
                    </a:lnTo>
                    <a:lnTo>
                      <a:pt x="193" y="2129"/>
                    </a:lnTo>
                    <a:lnTo>
                      <a:pt x="200" y="2255"/>
                    </a:lnTo>
                    <a:lnTo>
                      <a:pt x="218" y="2381"/>
                    </a:lnTo>
                    <a:lnTo>
                      <a:pt x="244" y="2503"/>
                    </a:lnTo>
                    <a:lnTo>
                      <a:pt x="278" y="2625"/>
                    </a:lnTo>
                    <a:lnTo>
                      <a:pt x="320" y="2745"/>
                    </a:lnTo>
                    <a:lnTo>
                      <a:pt x="370" y="2860"/>
                    </a:lnTo>
                    <a:lnTo>
                      <a:pt x="428" y="2975"/>
                    </a:lnTo>
                    <a:lnTo>
                      <a:pt x="495" y="3084"/>
                    </a:lnTo>
                    <a:lnTo>
                      <a:pt x="568" y="3188"/>
                    </a:lnTo>
                    <a:lnTo>
                      <a:pt x="650" y="3290"/>
                    </a:lnTo>
                    <a:lnTo>
                      <a:pt x="739" y="3385"/>
                    </a:lnTo>
                    <a:lnTo>
                      <a:pt x="832" y="3472"/>
                    </a:lnTo>
                    <a:lnTo>
                      <a:pt x="931" y="3552"/>
                    </a:lnTo>
                    <a:lnTo>
                      <a:pt x="1033" y="3623"/>
                    </a:lnTo>
                    <a:lnTo>
                      <a:pt x="1138" y="3689"/>
                    </a:lnTo>
                    <a:lnTo>
                      <a:pt x="1246" y="3745"/>
                    </a:lnTo>
                    <a:lnTo>
                      <a:pt x="1357" y="3795"/>
                    </a:lnTo>
                    <a:lnTo>
                      <a:pt x="1472" y="3836"/>
                    </a:lnTo>
                    <a:lnTo>
                      <a:pt x="1587" y="3871"/>
                    </a:lnTo>
                    <a:lnTo>
                      <a:pt x="1705" y="3898"/>
                    </a:lnTo>
                    <a:lnTo>
                      <a:pt x="1823" y="3917"/>
                    </a:lnTo>
                    <a:lnTo>
                      <a:pt x="1942" y="3928"/>
                    </a:lnTo>
                    <a:lnTo>
                      <a:pt x="2062" y="3931"/>
                    </a:lnTo>
                    <a:lnTo>
                      <a:pt x="2182" y="3928"/>
                    </a:lnTo>
                    <a:lnTo>
                      <a:pt x="2301" y="3917"/>
                    </a:lnTo>
                    <a:lnTo>
                      <a:pt x="2419" y="3898"/>
                    </a:lnTo>
                    <a:lnTo>
                      <a:pt x="2537" y="3871"/>
                    </a:lnTo>
                    <a:lnTo>
                      <a:pt x="2652" y="3836"/>
                    </a:lnTo>
                    <a:lnTo>
                      <a:pt x="2767" y="3795"/>
                    </a:lnTo>
                    <a:lnTo>
                      <a:pt x="2878" y="3745"/>
                    </a:lnTo>
                    <a:lnTo>
                      <a:pt x="2986" y="3689"/>
                    </a:lnTo>
                    <a:lnTo>
                      <a:pt x="3091" y="3623"/>
                    </a:lnTo>
                    <a:lnTo>
                      <a:pt x="3193" y="3552"/>
                    </a:lnTo>
                    <a:lnTo>
                      <a:pt x="3292" y="3472"/>
                    </a:lnTo>
                    <a:lnTo>
                      <a:pt x="3385" y="3385"/>
                    </a:lnTo>
                    <a:lnTo>
                      <a:pt x="3476" y="3286"/>
                    </a:lnTo>
                    <a:lnTo>
                      <a:pt x="3558" y="3184"/>
                    </a:lnTo>
                    <a:lnTo>
                      <a:pt x="3632" y="3079"/>
                    </a:lnTo>
                    <a:lnTo>
                      <a:pt x="3700" y="2967"/>
                    </a:lnTo>
                    <a:lnTo>
                      <a:pt x="3756" y="2854"/>
                    </a:lnTo>
                    <a:lnTo>
                      <a:pt x="3807" y="2736"/>
                    </a:lnTo>
                    <a:lnTo>
                      <a:pt x="3847" y="2618"/>
                    </a:lnTo>
                    <a:lnTo>
                      <a:pt x="3882" y="2496"/>
                    </a:lnTo>
                    <a:lnTo>
                      <a:pt x="3906" y="2374"/>
                    </a:lnTo>
                    <a:lnTo>
                      <a:pt x="3922" y="2250"/>
                    </a:lnTo>
                    <a:lnTo>
                      <a:pt x="3931" y="2124"/>
                    </a:lnTo>
                    <a:lnTo>
                      <a:pt x="3931" y="2000"/>
                    </a:lnTo>
                    <a:lnTo>
                      <a:pt x="3922" y="1874"/>
                    </a:lnTo>
                    <a:lnTo>
                      <a:pt x="3906" y="1750"/>
                    </a:lnTo>
                    <a:lnTo>
                      <a:pt x="3882" y="1628"/>
                    </a:lnTo>
                    <a:lnTo>
                      <a:pt x="3847" y="1506"/>
                    </a:lnTo>
                    <a:lnTo>
                      <a:pt x="3807" y="1388"/>
                    </a:lnTo>
                    <a:lnTo>
                      <a:pt x="3756" y="1270"/>
                    </a:lnTo>
                    <a:lnTo>
                      <a:pt x="3700" y="1157"/>
                    </a:lnTo>
                    <a:lnTo>
                      <a:pt x="3632" y="1045"/>
                    </a:lnTo>
                    <a:lnTo>
                      <a:pt x="3558" y="940"/>
                    </a:lnTo>
                    <a:lnTo>
                      <a:pt x="3476" y="836"/>
                    </a:lnTo>
                    <a:lnTo>
                      <a:pt x="3385" y="739"/>
                    </a:lnTo>
                    <a:lnTo>
                      <a:pt x="3290" y="650"/>
                    </a:lnTo>
                    <a:lnTo>
                      <a:pt x="3188" y="568"/>
                    </a:lnTo>
                    <a:lnTo>
                      <a:pt x="3084" y="495"/>
                    </a:lnTo>
                    <a:lnTo>
                      <a:pt x="2975" y="428"/>
                    </a:lnTo>
                    <a:lnTo>
                      <a:pt x="2862" y="370"/>
                    </a:lnTo>
                    <a:lnTo>
                      <a:pt x="2745" y="320"/>
                    </a:lnTo>
                    <a:lnTo>
                      <a:pt x="2627" y="278"/>
                    </a:lnTo>
                    <a:lnTo>
                      <a:pt x="2505" y="244"/>
                    </a:lnTo>
                    <a:lnTo>
                      <a:pt x="2381" y="218"/>
                    </a:lnTo>
                    <a:lnTo>
                      <a:pt x="2257" y="202"/>
                    </a:lnTo>
                    <a:lnTo>
                      <a:pt x="2131" y="193"/>
                    </a:lnTo>
                    <a:lnTo>
                      <a:pt x="2004" y="191"/>
                    </a:lnTo>
                    <a:lnTo>
                      <a:pt x="1878" y="200"/>
                    </a:lnTo>
                    <a:lnTo>
                      <a:pt x="1750" y="216"/>
                    </a:lnTo>
                    <a:lnTo>
                      <a:pt x="1625" y="242"/>
                    </a:lnTo>
                    <a:lnTo>
                      <a:pt x="1501" y="277"/>
                    </a:lnTo>
                    <a:lnTo>
                      <a:pt x="1377" y="320"/>
                    </a:lnTo>
                    <a:lnTo>
                      <a:pt x="1350" y="328"/>
                    </a:lnTo>
                    <a:lnTo>
                      <a:pt x="1322" y="326"/>
                    </a:lnTo>
                    <a:lnTo>
                      <a:pt x="1295" y="317"/>
                    </a:lnTo>
                    <a:lnTo>
                      <a:pt x="1271" y="300"/>
                    </a:lnTo>
                    <a:lnTo>
                      <a:pt x="1253" y="275"/>
                    </a:lnTo>
                    <a:lnTo>
                      <a:pt x="1244" y="247"/>
                    </a:lnTo>
                    <a:lnTo>
                      <a:pt x="1244" y="218"/>
                    </a:lnTo>
                    <a:lnTo>
                      <a:pt x="1253" y="189"/>
                    </a:lnTo>
                    <a:lnTo>
                      <a:pt x="1271" y="164"/>
                    </a:lnTo>
                    <a:lnTo>
                      <a:pt x="1288" y="153"/>
                    </a:lnTo>
                    <a:lnTo>
                      <a:pt x="1304" y="144"/>
                    </a:lnTo>
                    <a:lnTo>
                      <a:pt x="1441" y="94"/>
                    </a:lnTo>
                    <a:lnTo>
                      <a:pt x="1577" y="56"/>
                    </a:lnTo>
                    <a:lnTo>
                      <a:pt x="1718" y="29"/>
                    </a:lnTo>
                    <a:lnTo>
                      <a:pt x="1856" y="9"/>
                    </a:lnTo>
                    <a:lnTo>
                      <a:pt x="19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0"/>
              <p:cNvSpPr>
                <a:spLocks noEditPoints="1"/>
              </p:cNvSpPr>
              <p:nvPr/>
            </p:nvSpPr>
            <p:spPr bwMode="auto">
              <a:xfrm>
                <a:off x="1580" y="908"/>
                <a:ext cx="511" cy="512"/>
              </a:xfrm>
              <a:custGeom>
                <a:avLst/>
                <a:gdLst>
                  <a:gd name="T0" fmla="*/ 461 w 1022"/>
                  <a:gd name="T1" fmla="*/ 195 h 1024"/>
                  <a:gd name="T2" fmla="*/ 366 w 1022"/>
                  <a:gd name="T3" fmla="*/ 226 h 1024"/>
                  <a:gd name="T4" fmla="*/ 286 w 1022"/>
                  <a:gd name="T5" fmla="*/ 286 h 1024"/>
                  <a:gd name="T6" fmla="*/ 226 w 1022"/>
                  <a:gd name="T7" fmla="*/ 366 h 1024"/>
                  <a:gd name="T8" fmla="*/ 195 w 1022"/>
                  <a:gd name="T9" fmla="*/ 461 h 1024"/>
                  <a:gd name="T10" fmla="*/ 195 w 1022"/>
                  <a:gd name="T11" fmla="*/ 561 h 1024"/>
                  <a:gd name="T12" fmla="*/ 226 w 1022"/>
                  <a:gd name="T13" fmla="*/ 656 h 1024"/>
                  <a:gd name="T14" fmla="*/ 286 w 1022"/>
                  <a:gd name="T15" fmla="*/ 738 h 1024"/>
                  <a:gd name="T16" fmla="*/ 366 w 1022"/>
                  <a:gd name="T17" fmla="*/ 796 h 1024"/>
                  <a:gd name="T18" fmla="*/ 461 w 1022"/>
                  <a:gd name="T19" fmla="*/ 827 h 1024"/>
                  <a:gd name="T20" fmla="*/ 561 w 1022"/>
                  <a:gd name="T21" fmla="*/ 827 h 1024"/>
                  <a:gd name="T22" fmla="*/ 656 w 1022"/>
                  <a:gd name="T23" fmla="*/ 796 h 1024"/>
                  <a:gd name="T24" fmla="*/ 738 w 1022"/>
                  <a:gd name="T25" fmla="*/ 738 h 1024"/>
                  <a:gd name="T26" fmla="*/ 798 w 1022"/>
                  <a:gd name="T27" fmla="*/ 654 h 1024"/>
                  <a:gd name="T28" fmla="*/ 827 w 1022"/>
                  <a:gd name="T29" fmla="*/ 561 h 1024"/>
                  <a:gd name="T30" fmla="*/ 827 w 1022"/>
                  <a:gd name="T31" fmla="*/ 463 h 1024"/>
                  <a:gd name="T32" fmla="*/ 798 w 1022"/>
                  <a:gd name="T33" fmla="*/ 368 h 1024"/>
                  <a:gd name="T34" fmla="*/ 738 w 1022"/>
                  <a:gd name="T35" fmla="*/ 286 h 1024"/>
                  <a:gd name="T36" fmla="*/ 656 w 1022"/>
                  <a:gd name="T37" fmla="*/ 226 h 1024"/>
                  <a:gd name="T38" fmla="*/ 561 w 1022"/>
                  <a:gd name="T39" fmla="*/ 195 h 1024"/>
                  <a:gd name="T40" fmla="*/ 512 w 1022"/>
                  <a:gd name="T41" fmla="*/ 0 h 1024"/>
                  <a:gd name="T42" fmla="*/ 645 w 1022"/>
                  <a:gd name="T43" fmla="*/ 16 h 1024"/>
                  <a:gd name="T44" fmla="*/ 767 w 1022"/>
                  <a:gd name="T45" fmla="*/ 67 h 1024"/>
                  <a:gd name="T46" fmla="*/ 873 w 1022"/>
                  <a:gd name="T47" fmla="*/ 149 h 1024"/>
                  <a:gd name="T48" fmla="*/ 956 w 1022"/>
                  <a:gd name="T49" fmla="*/ 259 h 1024"/>
                  <a:gd name="T50" fmla="*/ 1006 w 1022"/>
                  <a:gd name="T51" fmla="*/ 381 h 1024"/>
                  <a:gd name="T52" fmla="*/ 1022 w 1022"/>
                  <a:gd name="T53" fmla="*/ 512 h 1024"/>
                  <a:gd name="T54" fmla="*/ 1006 w 1022"/>
                  <a:gd name="T55" fmla="*/ 641 h 1024"/>
                  <a:gd name="T56" fmla="*/ 956 w 1022"/>
                  <a:gd name="T57" fmla="*/ 763 h 1024"/>
                  <a:gd name="T58" fmla="*/ 873 w 1022"/>
                  <a:gd name="T59" fmla="*/ 873 h 1024"/>
                  <a:gd name="T60" fmla="*/ 767 w 1022"/>
                  <a:gd name="T61" fmla="*/ 955 h 1024"/>
                  <a:gd name="T62" fmla="*/ 645 w 1022"/>
                  <a:gd name="T63" fmla="*/ 1006 h 1024"/>
                  <a:gd name="T64" fmla="*/ 512 w 1022"/>
                  <a:gd name="T65" fmla="*/ 1024 h 1024"/>
                  <a:gd name="T66" fmla="*/ 379 w 1022"/>
                  <a:gd name="T67" fmla="*/ 1006 h 1024"/>
                  <a:gd name="T68" fmla="*/ 255 w 1022"/>
                  <a:gd name="T69" fmla="*/ 955 h 1024"/>
                  <a:gd name="T70" fmla="*/ 149 w 1022"/>
                  <a:gd name="T71" fmla="*/ 873 h 1024"/>
                  <a:gd name="T72" fmla="*/ 67 w 1022"/>
                  <a:gd name="T73" fmla="*/ 767 h 1024"/>
                  <a:gd name="T74" fmla="*/ 16 w 1022"/>
                  <a:gd name="T75" fmla="*/ 645 h 1024"/>
                  <a:gd name="T76" fmla="*/ 0 w 1022"/>
                  <a:gd name="T77" fmla="*/ 512 h 1024"/>
                  <a:gd name="T78" fmla="*/ 16 w 1022"/>
                  <a:gd name="T79" fmla="*/ 379 h 1024"/>
                  <a:gd name="T80" fmla="*/ 67 w 1022"/>
                  <a:gd name="T81" fmla="*/ 255 h 1024"/>
                  <a:gd name="T82" fmla="*/ 149 w 1022"/>
                  <a:gd name="T83" fmla="*/ 149 h 1024"/>
                  <a:gd name="T84" fmla="*/ 255 w 1022"/>
                  <a:gd name="T85" fmla="*/ 67 h 1024"/>
                  <a:gd name="T86" fmla="*/ 379 w 1022"/>
                  <a:gd name="T87" fmla="*/ 16 h 1024"/>
                  <a:gd name="T88" fmla="*/ 512 w 1022"/>
                  <a:gd name="T89" fmla="*/ 0 h 1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22" h="1024">
                    <a:moveTo>
                      <a:pt x="512" y="191"/>
                    </a:moveTo>
                    <a:lnTo>
                      <a:pt x="461" y="195"/>
                    </a:lnTo>
                    <a:lnTo>
                      <a:pt x="412" y="208"/>
                    </a:lnTo>
                    <a:lnTo>
                      <a:pt x="366" y="226"/>
                    </a:lnTo>
                    <a:lnTo>
                      <a:pt x="324" y="251"/>
                    </a:lnTo>
                    <a:lnTo>
                      <a:pt x="286" y="286"/>
                    </a:lnTo>
                    <a:lnTo>
                      <a:pt x="251" y="324"/>
                    </a:lnTo>
                    <a:lnTo>
                      <a:pt x="226" y="366"/>
                    </a:lnTo>
                    <a:lnTo>
                      <a:pt x="208" y="412"/>
                    </a:lnTo>
                    <a:lnTo>
                      <a:pt x="195" y="461"/>
                    </a:lnTo>
                    <a:lnTo>
                      <a:pt x="191" y="512"/>
                    </a:lnTo>
                    <a:lnTo>
                      <a:pt x="195" y="561"/>
                    </a:lnTo>
                    <a:lnTo>
                      <a:pt x="208" y="610"/>
                    </a:lnTo>
                    <a:lnTo>
                      <a:pt x="226" y="656"/>
                    </a:lnTo>
                    <a:lnTo>
                      <a:pt x="251" y="700"/>
                    </a:lnTo>
                    <a:lnTo>
                      <a:pt x="286" y="738"/>
                    </a:lnTo>
                    <a:lnTo>
                      <a:pt x="324" y="771"/>
                    </a:lnTo>
                    <a:lnTo>
                      <a:pt x="366" y="796"/>
                    </a:lnTo>
                    <a:lnTo>
                      <a:pt x="412" y="816"/>
                    </a:lnTo>
                    <a:lnTo>
                      <a:pt x="461" y="827"/>
                    </a:lnTo>
                    <a:lnTo>
                      <a:pt x="512" y="831"/>
                    </a:lnTo>
                    <a:lnTo>
                      <a:pt x="561" y="827"/>
                    </a:lnTo>
                    <a:lnTo>
                      <a:pt x="610" y="816"/>
                    </a:lnTo>
                    <a:lnTo>
                      <a:pt x="656" y="796"/>
                    </a:lnTo>
                    <a:lnTo>
                      <a:pt x="700" y="771"/>
                    </a:lnTo>
                    <a:lnTo>
                      <a:pt x="738" y="738"/>
                    </a:lnTo>
                    <a:lnTo>
                      <a:pt x="771" y="698"/>
                    </a:lnTo>
                    <a:lnTo>
                      <a:pt x="798" y="654"/>
                    </a:lnTo>
                    <a:lnTo>
                      <a:pt x="816" y="609"/>
                    </a:lnTo>
                    <a:lnTo>
                      <a:pt x="827" y="561"/>
                    </a:lnTo>
                    <a:lnTo>
                      <a:pt x="831" y="512"/>
                    </a:lnTo>
                    <a:lnTo>
                      <a:pt x="827" y="463"/>
                    </a:lnTo>
                    <a:lnTo>
                      <a:pt x="816" y="414"/>
                    </a:lnTo>
                    <a:lnTo>
                      <a:pt x="798" y="368"/>
                    </a:lnTo>
                    <a:lnTo>
                      <a:pt x="771" y="324"/>
                    </a:lnTo>
                    <a:lnTo>
                      <a:pt x="738" y="286"/>
                    </a:lnTo>
                    <a:lnTo>
                      <a:pt x="700" y="251"/>
                    </a:lnTo>
                    <a:lnTo>
                      <a:pt x="656" y="226"/>
                    </a:lnTo>
                    <a:lnTo>
                      <a:pt x="610" y="208"/>
                    </a:lnTo>
                    <a:lnTo>
                      <a:pt x="561" y="195"/>
                    </a:lnTo>
                    <a:lnTo>
                      <a:pt x="512" y="191"/>
                    </a:lnTo>
                    <a:close/>
                    <a:moveTo>
                      <a:pt x="512" y="0"/>
                    </a:moveTo>
                    <a:lnTo>
                      <a:pt x="579" y="4"/>
                    </a:lnTo>
                    <a:lnTo>
                      <a:pt x="645" y="16"/>
                    </a:lnTo>
                    <a:lnTo>
                      <a:pt x="707" y="38"/>
                    </a:lnTo>
                    <a:lnTo>
                      <a:pt x="767" y="67"/>
                    </a:lnTo>
                    <a:lnTo>
                      <a:pt x="822" y="106"/>
                    </a:lnTo>
                    <a:lnTo>
                      <a:pt x="873" y="149"/>
                    </a:lnTo>
                    <a:lnTo>
                      <a:pt x="918" y="202"/>
                    </a:lnTo>
                    <a:lnTo>
                      <a:pt x="956" y="259"/>
                    </a:lnTo>
                    <a:lnTo>
                      <a:pt x="986" y="319"/>
                    </a:lnTo>
                    <a:lnTo>
                      <a:pt x="1006" y="381"/>
                    </a:lnTo>
                    <a:lnTo>
                      <a:pt x="1018" y="446"/>
                    </a:lnTo>
                    <a:lnTo>
                      <a:pt x="1022" y="512"/>
                    </a:lnTo>
                    <a:lnTo>
                      <a:pt x="1018" y="578"/>
                    </a:lnTo>
                    <a:lnTo>
                      <a:pt x="1006" y="641"/>
                    </a:lnTo>
                    <a:lnTo>
                      <a:pt x="986" y="703"/>
                    </a:lnTo>
                    <a:lnTo>
                      <a:pt x="956" y="763"/>
                    </a:lnTo>
                    <a:lnTo>
                      <a:pt x="918" y="822"/>
                    </a:lnTo>
                    <a:lnTo>
                      <a:pt x="873" y="873"/>
                    </a:lnTo>
                    <a:lnTo>
                      <a:pt x="822" y="918"/>
                    </a:lnTo>
                    <a:lnTo>
                      <a:pt x="767" y="955"/>
                    </a:lnTo>
                    <a:lnTo>
                      <a:pt x="707" y="984"/>
                    </a:lnTo>
                    <a:lnTo>
                      <a:pt x="645" y="1006"/>
                    </a:lnTo>
                    <a:lnTo>
                      <a:pt x="579" y="1018"/>
                    </a:lnTo>
                    <a:lnTo>
                      <a:pt x="512" y="1024"/>
                    </a:lnTo>
                    <a:lnTo>
                      <a:pt x="445" y="1018"/>
                    </a:lnTo>
                    <a:lnTo>
                      <a:pt x="379" y="1006"/>
                    </a:lnTo>
                    <a:lnTo>
                      <a:pt x="315" y="984"/>
                    </a:lnTo>
                    <a:lnTo>
                      <a:pt x="255" y="955"/>
                    </a:lnTo>
                    <a:lnTo>
                      <a:pt x="200" y="918"/>
                    </a:lnTo>
                    <a:lnTo>
                      <a:pt x="149" y="873"/>
                    </a:lnTo>
                    <a:lnTo>
                      <a:pt x="106" y="822"/>
                    </a:lnTo>
                    <a:lnTo>
                      <a:pt x="67" y="767"/>
                    </a:lnTo>
                    <a:lnTo>
                      <a:pt x="38" y="707"/>
                    </a:lnTo>
                    <a:lnTo>
                      <a:pt x="16" y="645"/>
                    </a:lnTo>
                    <a:lnTo>
                      <a:pt x="4" y="579"/>
                    </a:lnTo>
                    <a:lnTo>
                      <a:pt x="0" y="512"/>
                    </a:lnTo>
                    <a:lnTo>
                      <a:pt x="4" y="445"/>
                    </a:lnTo>
                    <a:lnTo>
                      <a:pt x="16" y="379"/>
                    </a:lnTo>
                    <a:lnTo>
                      <a:pt x="38" y="315"/>
                    </a:lnTo>
                    <a:lnTo>
                      <a:pt x="67" y="255"/>
                    </a:lnTo>
                    <a:lnTo>
                      <a:pt x="106" y="200"/>
                    </a:lnTo>
                    <a:lnTo>
                      <a:pt x="149" y="149"/>
                    </a:lnTo>
                    <a:lnTo>
                      <a:pt x="200" y="106"/>
                    </a:lnTo>
                    <a:lnTo>
                      <a:pt x="255" y="67"/>
                    </a:lnTo>
                    <a:lnTo>
                      <a:pt x="315" y="38"/>
                    </a:lnTo>
                    <a:lnTo>
                      <a:pt x="379" y="16"/>
                    </a:lnTo>
                    <a:lnTo>
                      <a:pt x="445" y="4"/>
                    </a:lnTo>
                    <a:lnTo>
                      <a:pt x="5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9864BB-7F1F-4417-B474-261974FD55EC}"/>
              </a:ext>
            </a:extLst>
          </p:cNvPr>
          <p:cNvGrpSpPr/>
          <p:nvPr/>
        </p:nvGrpSpPr>
        <p:grpSpPr>
          <a:xfrm>
            <a:off x="442113" y="-6832"/>
            <a:ext cx="3347634" cy="4982705"/>
            <a:chOff x="3675418" y="0"/>
            <a:chExt cx="3347634" cy="4982705"/>
          </a:xfrm>
        </p:grpSpPr>
        <p:sp>
          <p:nvSpPr>
            <p:cNvPr id="7" name="Up Arrow 6"/>
            <p:cNvSpPr/>
            <p:nvPr/>
          </p:nvSpPr>
          <p:spPr>
            <a:xfrm flipV="1">
              <a:off x="3675418" y="0"/>
              <a:ext cx="3347634" cy="4982705"/>
            </a:xfrm>
            <a:prstGeom prst="upArrow">
              <a:avLst>
                <a:gd name="adj1" fmla="val 72689"/>
                <a:gd name="adj2" fmla="val 39496"/>
              </a:avLst>
            </a:prstGeom>
            <a:solidFill>
              <a:srgbClr val="F88608"/>
            </a:solidFill>
            <a:ln>
              <a:noFill/>
            </a:ln>
            <a:effectLst>
              <a:outerShdw blurRad="254000" dist="38100" dir="5400000" sx="102000" sy="102000" algn="t" rotWithShape="0">
                <a:schemeClr val="accent3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Subtitle 2"/>
            <p:cNvSpPr txBox="1">
              <a:spLocks/>
            </p:cNvSpPr>
            <p:nvPr/>
          </p:nvSpPr>
          <p:spPr>
            <a:xfrm>
              <a:off x="3873386" y="467463"/>
              <a:ext cx="2991636" cy="2332811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ar-YE" dirty="0">
                  <a:solidFill>
                    <a:schemeClr val="bg1"/>
                  </a:solidFill>
                </a:rPr>
                <a:t>هل</a:t>
              </a:r>
              <a:endParaRPr lang="en-US" dirty="0">
                <a:solidFill>
                  <a:schemeClr val="bg1"/>
                </a:solidFill>
              </a:endParaRPr>
            </a:p>
            <a:p>
              <a:pPr marL="0" indent="0" algn="ctr">
                <a:lnSpc>
                  <a:spcPct val="100000"/>
                </a:lnSpc>
                <a:buNone/>
              </a:pPr>
              <a:r>
                <a:rPr lang="ar-YE" sz="4400" dirty="0">
                  <a:solidFill>
                    <a:schemeClr val="bg1"/>
                  </a:solidFill>
                </a:rPr>
                <a:t>ذكاء الأعمال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  <a:p>
              <a:pPr marL="0" indent="0" algn="ctr">
                <a:lnSpc>
                  <a:spcPct val="100000"/>
                </a:lnSpc>
                <a:buNone/>
              </a:pPr>
              <a:r>
                <a:rPr lang="ar-YE" dirty="0">
                  <a:solidFill>
                    <a:schemeClr val="bg1"/>
                  </a:solidFill>
                </a:rPr>
                <a:t>منتشر وشائع؟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62" name="Group 13"/>
            <p:cNvGrpSpPr>
              <a:grpSpLocks noChangeAspect="1"/>
            </p:cNvGrpSpPr>
            <p:nvPr/>
          </p:nvGrpSpPr>
          <p:grpSpPr bwMode="auto">
            <a:xfrm>
              <a:off x="4831710" y="2947681"/>
              <a:ext cx="1035050" cy="1262063"/>
              <a:chOff x="3046" y="1942"/>
              <a:chExt cx="652" cy="795"/>
            </a:xfrm>
            <a:solidFill>
              <a:schemeClr val="bg1"/>
            </a:solidFill>
          </p:grpSpPr>
          <p:sp>
            <p:nvSpPr>
              <p:cNvPr id="65" name="Freeform 15"/>
              <p:cNvSpPr>
                <a:spLocks noEditPoints="1"/>
              </p:cNvSpPr>
              <p:nvPr/>
            </p:nvSpPr>
            <p:spPr bwMode="auto">
              <a:xfrm>
                <a:off x="3046" y="1942"/>
                <a:ext cx="563" cy="795"/>
              </a:xfrm>
              <a:custGeom>
                <a:avLst/>
                <a:gdLst>
                  <a:gd name="T0" fmla="*/ 1088 w 2816"/>
                  <a:gd name="T1" fmla="*/ 3747 h 3973"/>
                  <a:gd name="T2" fmla="*/ 1005 w 2816"/>
                  <a:gd name="T3" fmla="*/ 3847 h 3973"/>
                  <a:gd name="T4" fmla="*/ 2537 w 2816"/>
                  <a:gd name="T5" fmla="*/ 3766 h 3973"/>
                  <a:gd name="T6" fmla="*/ 2413 w 2816"/>
                  <a:gd name="T7" fmla="*/ 3720 h 3973"/>
                  <a:gd name="T8" fmla="*/ 1159 w 2816"/>
                  <a:gd name="T9" fmla="*/ 5 h 3973"/>
                  <a:gd name="T10" fmla="*/ 1226 w 2816"/>
                  <a:gd name="T11" fmla="*/ 117 h 3973"/>
                  <a:gd name="T12" fmla="*/ 1218 w 2816"/>
                  <a:gd name="T13" fmla="*/ 179 h 3973"/>
                  <a:gd name="T14" fmla="*/ 1158 w 2816"/>
                  <a:gd name="T15" fmla="*/ 204 h 3973"/>
                  <a:gd name="T16" fmla="*/ 1108 w 2816"/>
                  <a:gd name="T17" fmla="*/ 166 h 3973"/>
                  <a:gd name="T18" fmla="*/ 838 w 2816"/>
                  <a:gd name="T19" fmla="*/ 297 h 3973"/>
                  <a:gd name="T20" fmla="*/ 545 w 2816"/>
                  <a:gd name="T21" fmla="*/ 560 h 3973"/>
                  <a:gd name="T22" fmla="*/ 324 w 2816"/>
                  <a:gd name="T23" fmla="*/ 877 h 3973"/>
                  <a:gd name="T24" fmla="*/ 183 w 2816"/>
                  <a:gd name="T25" fmla="*/ 1236 h 3973"/>
                  <a:gd name="T26" fmla="*/ 127 w 2816"/>
                  <a:gd name="T27" fmla="*/ 1619 h 3973"/>
                  <a:gd name="T28" fmla="*/ 163 w 2816"/>
                  <a:gd name="T29" fmla="*/ 2012 h 3973"/>
                  <a:gd name="T30" fmla="*/ 297 w 2816"/>
                  <a:gd name="T31" fmla="*/ 2399 h 3973"/>
                  <a:gd name="T32" fmla="*/ 522 w 2816"/>
                  <a:gd name="T33" fmla="*/ 2742 h 3973"/>
                  <a:gd name="T34" fmla="*/ 814 w 2816"/>
                  <a:gd name="T35" fmla="*/ 3013 h 3973"/>
                  <a:gd name="T36" fmla="*/ 1158 w 2816"/>
                  <a:gd name="T37" fmla="*/ 3205 h 3973"/>
                  <a:gd name="T38" fmla="*/ 1538 w 2816"/>
                  <a:gd name="T39" fmla="*/ 3313 h 3973"/>
                  <a:gd name="T40" fmla="*/ 1739 w 2816"/>
                  <a:gd name="T41" fmla="*/ 3293 h 3973"/>
                  <a:gd name="T42" fmla="*/ 1800 w 2816"/>
                  <a:gd name="T43" fmla="*/ 3249 h 3973"/>
                  <a:gd name="T44" fmla="*/ 1859 w 2816"/>
                  <a:gd name="T45" fmla="*/ 3293 h 3973"/>
                  <a:gd name="T46" fmla="*/ 2070 w 2816"/>
                  <a:gd name="T47" fmla="*/ 3312 h 3973"/>
                  <a:gd name="T48" fmla="*/ 2372 w 2816"/>
                  <a:gd name="T49" fmla="*/ 3211 h 3973"/>
                  <a:gd name="T50" fmla="*/ 2381 w 2816"/>
                  <a:gd name="T51" fmla="*/ 3148 h 3973"/>
                  <a:gd name="T52" fmla="*/ 2440 w 2816"/>
                  <a:gd name="T53" fmla="*/ 3124 h 3973"/>
                  <a:gd name="T54" fmla="*/ 2490 w 2816"/>
                  <a:gd name="T55" fmla="*/ 3163 h 3973"/>
                  <a:gd name="T56" fmla="*/ 2523 w 2816"/>
                  <a:gd name="T57" fmla="*/ 3290 h 3973"/>
                  <a:gd name="T58" fmla="*/ 2386 w 2816"/>
                  <a:gd name="T59" fmla="*/ 3363 h 3973"/>
                  <a:gd name="T60" fmla="*/ 1967 w 2816"/>
                  <a:gd name="T61" fmla="*/ 3454 h 3973"/>
                  <a:gd name="T62" fmla="*/ 2458 w 2816"/>
                  <a:gd name="T63" fmla="*/ 3596 h 3973"/>
                  <a:gd name="T64" fmla="*/ 2616 w 2816"/>
                  <a:gd name="T65" fmla="*/ 3665 h 3973"/>
                  <a:gd name="T66" fmla="*/ 2713 w 2816"/>
                  <a:gd name="T67" fmla="*/ 3805 h 3973"/>
                  <a:gd name="T68" fmla="*/ 2789 w 2816"/>
                  <a:gd name="T69" fmla="*/ 3859 h 3973"/>
                  <a:gd name="T70" fmla="*/ 2812 w 2816"/>
                  <a:gd name="T71" fmla="*/ 3929 h 3973"/>
                  <a:gd name="T72" fmla="*/ 2752 w 2816"/>
                  <a:gd name="T73" fmla="*/ 3973 h 3973"/>
                  <a:gd name="T74" fmla="*/ 796 w 2816"/>
                  <a:gd name="T75" fmla="*/ 3947 h 3973"/>
                  <a:gd name="T76" fmla="*/ 796 w 2816"/>
                  <a:gd name="T77" fmla="*/ 3872 h 3973"/>
                  <a:gd name="T78" fmla="*/ 874 w 2816"/>
                  <a:gd name="T79" fmla="*/ 3847 h 3973"/>
                  <a:gd name="T80" fmla="*/ 952 w 2816"/>
                  <a:gd name="T81" fmla="*/ 3694 h 3973"/>
                  <a:gd name="T82" fmla="*/ 1096 w 2816"/>
                  <a:gd name="T83" fmla="*/ 3605 h 3973"/>
                  <a:gd name="T84" fmla="*/ 1736 w 2816"/>
                  <a:gd name="T85" fmla="*/ 3460 h 3973"/>
                  <a:gd name="T86" fmla="*/ 1334 w 2816"/>
                  <a:gd name="T87" fmla="*/ 3399 h 3973"/>
                  <a:gd name="T88" fmla="*/ 958 w 2816"/>
                  <a:gd name="T89" fmla="*/ 3251 h 3973"/>
                  <a:gd name="T90" fmla="*/ 623 w 2816"/>
                  <a:gd name="T91" fmla="*/ 3024 h 3973"/>
                  <a:gd name="T92" fmla="*/ 344 w 2816"/>
                  <a:gd name="T93" fmla="*/ 2721 h 3973"/>
                  <a:gd name="T94" fmla="*/ 137 w 2816"/>
                  <a:gd name="T95" fmla="*/ 2352 h 3973"/>
                  <a:gd name="T96" fmla="*/ 21 w 2816"/>
                  <a:gd name="T97" fmla="*/ 1938 h 3973"/>
                  <a:gd name="T98" fmla="*/ 5 w 2816"/>
                  <a:gd name="T99" fmla="*/ 1523 h 3973"/>
                  <a:gd name="T100" fmla="*/ 85 w 2816"/>
                  <a:gd name="T101" fmla="*/ 1121 h 3973"/>
                  <a:gd name="T102" fmla="*/ 252 w 2816"/>
                  <a:gd name="T103" fmla="*/ 748 h 3973"/>
                  <a:gd name="T104" fmla="*/ 500 w 2816"/>
                  <a:gd name="T105" fmla="*/ 421 h 3973"/>
                  <a:gd name="T106" fmla="*/ 823 w 2816"/>
                  <a:gd name="T107" fmla="*/ 155 h 3973"/>
                  <a:gd name="T108" fmla="*/ 1127 w 2816"/>
                  <a:gd name="T109" fmla="*/ 0 h 3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816" h="3973">
                    <a:moveTo>
                      <a:pt x="1185" y="3720"/>
                    </a:moveTo>
                    <a:lnTo>
                      <a:pt x="1151" y="3722"/>
                    </a:lnTo>
                    <a:lnTo>
                      <a:pt x="1118" y="3732"/>
                    </a:lnTo>
                    <a:lnTo>
                      <a:pt x="1088" y="3747"/>
                    </a:lnTo>
                    <a:lnTo>
                      <a:pt x="1061" y="3766"/>
                    </a:lnTo>
                    <a:lnTo>
                      <a:pt x="1038" y="3789"/>
                    </a:lnTo>
                    <a:lnTo>
                      <a:pt x="1020" y="3817"/>
                    </a:lnTo>
                    <a:lnTo>
                      <a:pt x="1005" y="3847"/>
                    </a:lnTo>
                    <a:lnTo>
                      <a:pt x="2593" y="3847"/>
                    </a:lnTo>
                    <a:lnTo>
                      <a:pt x="2580" y="3817"/>
                    </a:lnTo>
                    <a:lnTo>
                      <a:pt x="2560" y="3789"/>
                    </a:lnTo>
                    <a:lnTo>
                      <a:pt x="2537" y="3766"/>
                    </a:lnTo>
                    <a:lnTo>
                      <a:pt x="2510" y="3747"/>
                    </a:lnTo>
                    <a:lnTo>
                      <a:pt x="2480" y="3732"/>
                    </a:lnTo>
                    <a:lnTo>
                      <a:pt x="2449" y="3722"/>
                    </a:lnTo>
                    <a:lnTo>
                      <a:pt x="2413" y="3720"/>
                    </a:lnTo>
                    <a:lnTo>
                      <a:pt x="1185" y="3720"/>
                    </a:lnTo>
                    <a:close/>
                    <a:moveTo>
                      <a:pt x="1127" y="0"/>
                    </a:moveTo>
                    <a:lnTo>
                      <a:pt x="1144" y="0"/>
                    </a:lnTo>
                    <a:lnTo>
                      <a:pt x="1159" y="5"/>
                    </a:lnTo>
                    <a:lnTo>
                      <a:pt x="1173" y="12"/>
                    </a:lnTo>
                    <a:lnTo>
                      <a:pt x="1185" y="24"/>
                    </a:lnTo>
                    <a:lnTo>
                      <a:pt x="1193" y="38"/>
                    </a:lnTo>
                    <a:lnTo>
                      <a:pt x="1226" y="117"/>
                    </a:lnTo>
                    <a:lnTo>
                      <a:pt x="1230" y="133"/>
                    </a:lnTo>
                    <a:lnTo>
                      <a:pt x="1230" y="150"/>
                    </a:lnTo>
                    <a:lnTo>
                      <a:pt x="1226" y="166"/>
                    </a:lnTo>
                    <a:lnTo>
                      <a:pt x="1218" y="179"/>
                    </a:lnTo>
                    <a:lnTo>
                      <a:pt x="1207" y="191"/>
                    </a:lnTo>
                    <a:lnTo>
                      <a:pt x="1192" y="199"/>
                    </a:lnTo>
                    <a:lnTo>
                      <a:pt x="1175" y="204"/>
                    </a:lnTo>
                    <a:lnTo>
                      <a:pt x="1158" y="204"/>
                    </a:lnTo>
                    <a:lnTo>
                      <a:pt x="1142" y="199"/>
                    </a:lnTo>
                    <a:lnTo>
                      <a:pt x="1129" y="191"/>
                    </a:lnTo>
                    <a:lnTo>
                      <a:pt x="1117" y="180"/>
                    </a:lnTo>
                    <a:lnTo>
                      <a:pt x="1108" y="166"/>
                    </a:lnTo>
                    <a:lnTo>
                      <a:pt x="1101" y="146"/>
                    </a:lnTo>
                    <a:lnTo>
                      <a:pt x="1009" y="192"/>
                    </a:lnTo>
                    <a:lnTo>
                      <a:pt x="922" y="243"/>
                    </a:lnTo>
                    <a:lnTo>
                      <a:pt x="838" y="297"/>
                    </a:lnTo>
                    <a:lnTo>
                      <a:pt x="758" y="357"/>
                    </a:lnTo>
                    <a:lnTo>
                      <a:pt x="683" y="421"/>
                    </a:lnTo>
                    <a:lnTo>
                      <a:pt x="611" y="489"/>
                    </a:lnTo>
                    <a:lnTo>
                      <a:pt x="545" y="560"/>
                    </a:lnTo>
                    <a:lnTo>
                      <a:pt x="483" y="635"/>
                    </a:lnTo>
                    <a:lnTo>
                      <a:pt x="424" y="713"/>
                    </a:lnTo>
                    <a:lnTo>
                      <a:pt x="372" y="794"/>
                    </a:lnTo>
                    <a:lnTo>
                      <a:pt x="324" y="877"/>
                    </a:lnTo>
                    <a:lnTo>
                      <a:pt x="281" y="965"/>
                    </a:lnTo>
                    <a:lnTo>
                      <a:pt x="244" y="1053"/>
                    </a:lnTo>
                    <a:lnTo>
                      <a:pt x="211" y="1144"/>
                    </a:lnTo>
                    <a:lnTo>
                      <a:pt x="183" y="1236"/>
                    </a:lnTo>
                    <a:lnTo>
                      <a:pt x="161" y="1330"/>
                    </a:lnTo>
                    <a:lnTo>
                      <a:pt x="144" y="1426"/>
                    </a:lnTo>
                    <a:lnTo>
                      <a:pt x="133" y="1521"/>
                    </a:lnTo>
                    <a:lnTo>
                      <a:pt x="127" y="1619"/>
                    </a:lnTo>
                    <a:lnTo>
                      <a:pt x="127" y="1716"/>
                    </a:lnTo>
                    <a:lnTo>
                      <a:pt x="133" y="1816"/>
                    </a:lnTo>
                    <a:lnTo>
                      <a:pt x="146" y="1914"/>
                    </a:lnTo>
                    <a:lnTo>
                      <a:pt x="163" y="2012"/>
                    </a:lnTo>
                    <a:lnTo>
                      <a:pt x="187" y="2110"/>
                    </a:lnTo>
                    <a:lnTo>
                      <a:pt x="217" y="2207"/>
                    </a:lnTo>
                    <a:lnTo>
                      <a:pt x="253" y="2303"/>
                    </a:lnTo>
                    <a:lnTo>
                      <a:pt x="297" y="2399"/>
                    </a:lnTo>
                    <a:lnTo>
                      <a:pt x="346" y="2491"/>
                    </a:lnTo>
                    <a:lnTo>
                      <a:pt x="400" y="2579"/>
                    </a:lnTo>
                    <a:lnTo>
                      <a:pt x="458" y="2663"/>
                    </a:lnTo>
                    <a:lnTo>
                      <a:pt x="522" y="2742"/>
                    </a:lnTo>
                    <a:lnTo>
                      <a:pt x="588" y="2817"/>
                    </a:lnTo>
                    <a:lnTo>
                      <a:pt x="660" y="2887"/>
                    </a:lnTo>
                    <a:lnTo>
                      <a:pt x="735" y="2952"/>
                    </a:lnTo>
                    <a:lnTo>
                      <a:pt x="814" y="3013"/>
                    </a:lnTo>
                    <a:lnTo>
                      <a:pt x="896" y="3069"/>
                    </a:lnTo>
                    <a:lnTo>
                      <a:pt x="980" y="3119"/>
                    </a:lnTo>
                    <a:lnTo>
                      <a:pt x="1068" y="3165"/>
                    </a:lnTo>
                    <a:lnTo>
                      <a:pt x="1158" y="3205"/>
                    </a:lnTo>
                    <a:lnTo>
                      <a:pt x="1250" y="3240"/>
                    </a:lnTo>
                    <a:lnTo>
                      <a:pt x="1345" y="3271"/>
                    </a:lnTo>
                    <a:lnTo>
                      <a:pt x="1441" y="3295"/>
                    </a:lnTo>
                    <a:lnTo>
                      <a:pt x="1538" y="3313"/>
                    </a:lnTo>
                    <a:lnTo>
                      <a:pt x="1636" y="3325"/>
                    </a:lnTo>
                    <a:lnTo>
                      <a:pt x="1736" y="3332"/>
                    </a:lnTo>
                    <a:lnTo>
                      <a:pt x="1736" y="3313"/>
                    </a:lnTo>
                    <a:lnTo>
                      <a:pt x="1739" y="3293"/>
                    </a:lnTo>
                    <a:lnTo>
                      <a:pt x="1748" y="3276"/>
                    </a:lnTo>
                    <a:lnTo>
                      <a:pt x="1762" y="3261"/>
                    </a:lnTo>
                    <a:lnTo>
                      <a:pt x="1779" y="3253"/>
                    </a:lnTo>
                    <a:lnTo>
                      <a:pt x="1800" y="3249"/>
                    </a:lnTo>
                    <a:lnTo>
                      <a:pt x="1819" y="3253"/>
                    </a:lnTo>
                    <a:lnTo>
                      <a:pt x="1837" y="3261"/>
                    </a:lnTo>
                    <a:lnTo>
                      <a:pt x="1851" y="3276"/>
                    </a:lnTo>
                    <a:lnTo>
                      <a:pt x="1859" y="3293"/>
                    </a:lnTo>
                    <a:lnTo>
                      <a:pt x="1863" y="3313"/>
                    </a:lnTo>
                    <a:lnTo>
                      <a:pt x="1863" y="3332"/>
                    </a:lnTo>
                    <a:lnTo>
                      <a:pt x="1967" y="3325"/>
                    </a:lnTo>
                    <a:lnTo>
                      <a:pt x="2070" y="3312"/>
                    </a:lnTo>
                    <a:lnTo>
                      <a:pt x="2175" y="3291"/>
                    </a:lnTo>
                    <a:lnTo>
                      <a:pt x="2278" y="3265"/>
                    </a:lnTo>
                    <a:lnTo>
                      <a:pt x="2381" y="3230"/>
                    </a:lnTo>
                    <a:lnTo>
                      <a:pt x="2372" y="3211"/>
                    </a:lnTo>
                    <a:lnTo>
                      <a:pt x="2369" y="3196"/>
                    </a:lnTo>
                    <a:lnTo>
                      <a:pt x="2369" y="3179"/>
                    </a:lnTo>
                    <a:lnTo>
                      <a:pt x="2372" y="3163"/>
                    </a:lnTo>
                    <a:lnTo>
                      <a:pt x="2381" y="3148"/>
                    </a:lnTo>
                    <a:lnTo>
                      <a:pt x="2393" y="3138"/>
                    </a:lnTo>
                    <a:lnTo>
                      <a:pt x="2407" y="3129"/>
                    </a:lnTo>
                    <a:lnTo>
                      <a:pt x="2423" y="3124"/>
                    </a:lnTo>
                    <a:lnTo>
                      <a:pt x="2440" y="3124"/>
                    </a:lnTo>
                    <a:lnTo>
                      <a:pt x="2456" y="3129"/>
                    </a:lnTo>
                    <a:lnTo>
                      <a:pt x="2470" y="3136"/>
                    </a:lnTo>
                    <a:lnTo>
                      <a:pt x="2481" y="3148"/>
                    </a:lnTo>
                    <a:lnTo>
                      <a:pt x="2490" y="3163"/>
                    </a:lnTo>
                    <a:lnTo>
                      <a:pt x="2523" y="3242"/>
                    </a:lnTo>
                    <a:lnTo>
                      <a:pt x="2527" y="3257"/>
                    </a:lnTo>
                    <a:lnTo>
                      <a:pt x="2527" y="3273"/>
                    </a:lnTo>
                    <a:lnTo>
                      <a:pt x="2523" y="3290"/>
                    </a:lnTo>
                    <a:lnTo>
                      <a:pt x="2514" y="3305"/>
                    </a:lnTo>
                    <a:lnTo>
                      <a:pt x="2503" y="3316"/>
                    </a:lnTo>
                    <a:lnTo>
                      <a:pt x="2489" y="3324"/>
                    </a:lnTo>
                    <a:lnTo>
                      <a:pt x="2386" y="3363"/>
                    </a:lnTo>
                    <a:lnTo>
                      <a:pt x="2281" y="3395"/>
                    </a:lnTo>
                    <a:lnTo>
                      <a:pt x="2177" y="3421"/>
                    </a:lnTo>
                    <a:lnTo>
                      <a:pt x="2073" y="3440"/>
                    </a:lnTo>
                    <a:lnTo>
                      <a:pt x="1967" y="3454"/>
                    </a:lnTo>
                    <a:lnTo>
                      <a:pt x="1863" y="3460"/>
                    </a:lnTo>
                    <a:lnTo>
                      <a:pt x="1863" y="3593"/>
                    </a:lnTo>
                    <a:lnTo>
                      <a:pt x="2413" y="3593"/>
                    </a:lnTo>
                    <a:lnTo>
                      <a:pt x="2458" y="3596"/>
                    </a:lnTo>
                    <a:lnTo>
                      <a:pt x="2502" y="3605"/>
                    </a:lnTo>
                    <a:lnTo>
                      <a:pt x="2543" y="3621"/>
                    </a:lnTo>
                    <a:lnTo>
                      <a:pt x="2581" y="3640"/>
                    </a:lnTo>
                    <a:lnTo>
                      <a:pt x="2616" y="3665"/>
                    </a:lnTo>
                    <a:lnTo>
                      <a:pt x="2646" y="3694"/>
                    </a:lnTo>
                    <a:lnTo>
                      <a:pt x="2673" y="3728"/>
                    </a:lnTo>
                    <a:lnTo>
                      <a:pt x="2696" y="3765"/>
                    </a:lnTo>
                    <a:lnTo>
                      <a:pt x="2713" y="3805"/>
                    </a:lnTo>
                    <a:lnTo>
                      <a:pt x="2725" y="3847"/>
                    </a:lnTo>
                    <a:lnTo>
                      <a:pt x="2752" y="3847"/>
                    </a:lnTo>
                    <a:lnTo>
                      <a:pt x="2772" y="3849"/>
                    </a:lnTo>
                    <a:lnTo>
                      <a:pt x="2789" y="3859"/>
                    </a:lnTo>
                    <a:lnTo>
                      <a:pt x="2804" y="3872"/>
                    </a:lnTo>
                    <a:lnTo>
                      <a:pt x="2812" y="3889"/>
                    </a:lnTo>
                    <a:lnTo>
                      <a:pt x="2816" y="3910"/>
                    </a:lnTo>
                    <a:lnTo>
                      <a:pt x="2812" y="3929"/>
                    </a:lnTo>
                    <a:lnTo>
                      <a:pt x="2804" y="3947"/>
                    </a:lnTo>
                    <a:lnTo>
                      <a:pt x="2789" y="3961"/>
                    </a:lnTo>
                    <a:lnTo>
                      <a:pt x="2772" y="3970"/>
                    </a:lnTo>
                    <a:lnTo>
                      <a:pt x="2752" y="3973"/>
                    </a:lnTo>
                    <a:lnTo>
                      <a:pt x="847" y="3973"/>
                    </a:lnTo>
                    <a:lnTo>
                      <a:pt x="826" y="3970"/>
                    </a:lnTo>
                    <a:lnTo>
                      <a:pt x="809" y="3961"/>
                    </a:lnTo>
                    <a:lnTo>
                      <a:pt x="796" y="3947"/>
                    </a:lnTo>
                    <a:lnTo>
                      <a:pt x="786" y="3929"/>
                    </a:lnTo>
                    <a:lnTo>
                      <a:pt x="783" y="3910"/>
                    </a:lnTo>
                    <a:lnTo>
                      <a:pt x="786" y="3889"/>
                    </a:lnTo>
                    <a:lnTo>
                      <a:pt x="796" y="3872"/>
                    </a:lnTo>
                    <a:lnTo>
                      <a:pt x="809" y="3859"/>
                    </a:lnTo>
                    <a:lnTo>
                      <a:pt x="826" y="3849"/>
                    </a:lnTo>
                    <a:lnTo>
                      <a:pt x="847" y="3847"/>
                    </a:lnTo>
                    <a:lnTo>
                      <a:pt x="874" y="3847"/>
                    </a:lnTo>
                    <a:lnTo>
                      <a:pt x="885" y="3805"/>
                    </a:lnTo>
                    <a:lnTo>
                      <a:pt x="904" y="3765"/>
                    </a:lnTo>
                    <a:lnTo>
                      <a:pt x="925" y="3728"/>
                    </a:lnTo>
                    <a:lnTo>
                      <a:pt x="952" y="3694"/>
                    </a:lnTo>
                    <a:lnTo>
                      <a:pt x="984" y="3665"/>
                    </a:lnTo>
                    <a:lnTo>
                      <a:pt x="1018" y="3640"/>
                    </a:lnTo>
                    <a:lnTo>
                      <a:pt x="1056" y="3621"/>
                    </a:lnTo>
                    <a:lnTo>
                      <a:pt x="1096" y="3605"/>
                    </a:lnTo>
                    <a:lnTo>
                      <a:pt x="1140" y="3596"/>
                    </a:lnTo>
                    <a:lnTo>
                      <a:pt x="1185" y="3593"/>
                    </a:lnTo>
                    <a:lnTo>
                      <a:pt x="1736" y="3593"/>
                    </a:lnTo>
                    <a:lnTo>
                      <a:pt x="1736" y="3460"/>
                    </a:lnTo>
                    <a:lnTo>
                      <a:pt x="1634" y="3454"/>
                    </a:lnTo>
                    <a:lnTo>
                      <a:pt x="1533" y="3440"/>
                    </a:lnTo>
                    <a:lnTo>
                      <a:pt x="1432" y="3422"/>
                    </a:lnTo>
                    <a:lnTo>
                      <a:pt x="1334" y="3399"/>
                    </a:lnTo>
                    <a:lnTo>
                      <a:pt x="1237" y="3370"/>
                    </a:lnTo>
                    <a:lnTo>
                      <a:pt x="1142" y="3336"/>
                    </a:lnTo>
                    <a:lnTo>
                      <a:pt x="1049" y="3296"/>
                    </a:lnTo>
                    <a:lnTo>
                      <a:pt x="958" y="3251"/>
                    </a:lnTo>
                    <a:lnTo>
                      <a:pt x="870" y="3202"/>
                    </a:lnTo>
                    <a:lnTo>
                      <a:pt x="785" y="3147"/>
                    </a:lnTo>
                    <a:lnTo>
                      <a:pt x="702" y="3088"/>
                    </a:lnTo>
                    <a:lnTo>
                      <a:pt x="623" y="3024"/>
                    </a:lnTo>
                    <a:lnTo>
                      <a:pt x="547" y="2955"/>
                    </a:lnTo>
                    <a:lnTo>
                      <a:pt x="475" y="2882"/>
                    </a:lnTo>
                    <a:lnTo>
                      <a:pt x="408" y="2803"/>
                    </a:lnTo>
                    <a:lnTo>
                      <a:pt x="344" y="2721"/>
                    </a:lnTo>
                    <a:lnTo>
                      <a:pt x="285" y="2635"/>
                    </a:lnTo>
                    <a:lnTo>
                      <a:pt x="230" y="2544"/>
                    </a:lnTo>
                    <a:lnTo>
                      <a:pt x="181" y="2450"/>
                    </a:lnTo>
                    <a:lnTo>
                      <a:pt x="137" y="2352"/>
                    </a:lnTo>
                    <a:lnTo>
                      <a:pt x="97" y="2249"/>
                    </a:lnTo>
                    <a:lnTo>
                      <a:pt x="65" y="2146"/>
                    </a:lnTo>
                    <a:lnTo>
                      <a:pt x="40" y="2043"/>
                    </a:lnTo>
                    <a:lnTo>
                      <a:pt x="21" y="1938"/>
                    </a:lnTo>
                    <a:lnTo>
                      <a:pt x="7" y="1834"/>
                    </a:lnTo>
                    <a:lnTo>
                      <a:pt x="0" y="1730"/>
                    </a:lnTo>
                    <a:lnTo>
                      <a:pt x="0" y="1627"/>
                    </a:lnTo>
                    <a:lnTo>
                      <a:pt x="5" y="1523"/>
                    </a:lnTo>
                    <a:lnTo>
                      <a:pt x="17" y="1421"/>
                    </a:lnTo>
                    <a:lnTo>
                      <a:pt x="34" y="1319"/>
                    </a:lnTo>
                    <a:lnTo>
                      <a:pt x="56" y="1219"/>
                    </a:lnTo>
                    <a:lnTo>
                      <a:pt x="85" y="1121"/>
                    </a:lnTo>
                    <a:lnTo>
                      <a:pt x="119" y="1024"/>
                    </a:lnTo>
                    <a:lnTo>
                      <a:pt x="158" y="929"/>
                    </a:lnTo>
                    <a:lnTo>
                      <a:pt x="203" y="837"/>
                    </a:lnTo>
                    <a:lnTo>
                      <a:pt x="252" y="748"/>
                    </a:lnTo>
                    <a:lnTo>
                      <a:pt x="307" y="662"/>
                    </a:lnTo>
                    <a:lnTo>
                      <a:pt x="366" y="578"/>
                    </a:lnTo>
                    <a:lnTo>
                      <a:pt x="431" y="497"/>
                    </a:lnTo>
                    <a:lnTo>
                      <a:pt x="500" y="421"/>
                    </a:lnTo>
                    <a:lnTo>
                      <a:pt x="574" y="348"/>
                    </a:lnTo>
                    <a:lnTo>
                      <a:pt x="652" y="279"/>
                    </a:lnTo>
                    <a:lnTo>
                      <a:pt x="736" y="214"/>
                    </a:lnTo>
                    <a:lnTo>
                      <a:pt x="823" y="155"/>
                    </a:lnTo>
                    <a:lnTo>
                      <a:pt x="914" y="99"/>
                    </a:lnTo>
                    <a:lnTo>
                      <a:pt x="1010" y="49"/>
                    </a:lnTo>
                    <a:lnTo>
                      <a:pt x="1111" y="5"/>
                    </a:lnTo>
                    <a:lnTo>
                      <a:pt x="1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16"/>
              <p:cNvSpPr>
                <a:spLocks noEditPoints="1"/>
              </p:cNvSpPr>
              <p:nvPr/>
            </p:nvSpPr>
            <p:spPr bwMode="auto">
              <a:xfrm>
                <a:off x="3114" y="1983"/>
                <a:ext cx="584" cy="584"/>
              </a:xfrm>
              <a:custGeom>
                <a:avLst/>
                <a:gdLst>
                  <a:gd name="T0" fmla="*/ 1370 w 2922"/>
                  <a:gd name="T1" fmla="*/ 2789 h 2918"/>
                  <a:gd name="T2" fmla="*/ 1342 w 2922"/>
                  <a:gd name="T3" fmla="*/ 2607 h 2918"/>
                  <a:gd name="T4" fmla="*/ 1404 w 2922"/>
                  <a:gd name="T5" fmla="*/ 2374 h 2918"/>
                  <a:gd name="T6" fmla="*/ 1655 w 2922"/>
                  <a:gd name="T7" fmla="*/ 2664 h 2918"/>
                  <a:gd name="T8" fmla="*/ 2363 w 2922"/>
                  <a:gd name="T9" fmla="*/ 2065 h 2918"/>
                  <a:gd name="T10" fmla="*/ 2360 w 2922"/>
                  <a:gd name="T11" fmla="*/ 2443 h 2918"/>
                  <a:gd name="T12" fmla="*/ 2451 w 2922"/>
                  <a:gd name="T13" fmla="*/ 2074 h 2918"/>
                  <a:gd name="T14" fmla="*/ 1812 w 2922"/>
                  <a:gd name="T15" fmla="*/ 2140 h 2918"/>
                  <a:gd name="T16" fmla="*/ 2193 w 2922"/>
                  <a:gd name="T17" fmla="*/ 2401 h 2918"/>
                  <a:gd name="T18" fmla="*/ 255 w 2922"/>
                  <a:gd name="T19" fmla="*/ 2027 h 2918"/>
                  <a:gd name="T20" fmla="*/ 659 w 2922"/>
                  <a:gd name="T21" fmla="*/ 2523 h 2918"/>
                  <a:gd name="T22" fmla="*/ 1114 w 2922"/>
                  <a:gd name="T23" fmla="*/ 2493 h 2918"/>
                  <a:gd name="T24" fmla="*/ 783 w 2922"/>
                  <a:gd name="T25" fmla="*/ 1809 h 2918"/>
                  <a:gd name="T26" fmla="*/ 1188 w 2922"/>
                  <a:gd name="T27" fmla="*/ 2255 h 2918"/>
                  <a:gd name="T28" fmla="*/ 1427 w 2922"/>
                  <a:gd name="T29" fmla="*/ 1542 h 2918"/>
                  <a:gd name="T30" fmla="*/ 2254 w 2922"/>
                  <a:gd name="T31" fmla="*/ 1503 h 2918"/>
                  <a:gd name="T32" fmla="*/ 2143 w 2922"/>
                  <a:gd name="T33" fmla="*/ 1482 h 2918"/>
                  <a:gd name="T34" fmla="*/ 2042 w 2922"/>
                  <a:gd name="T35" fmla="*/ 1951 h 2918"/>
                  <a:gd name="T36" fmla="*/ 2206 w 2922"/>
                  <a:gd name="T37" fmla="*/ 1683 h 2918"/>
                  <a:gd name="T38" fmla="*/ 2319 w 2922"/>
                  <a:gd name="T39" fmla="*/ 1680 h 2918"/>
                  <a:gd name="T40" fmla="*/ 2602 w 2922"/>
                  <a:gd name="T41" fmla="*/ 1974 h 2918"/>
                  <a:gd name="T42" fmla="*/ 2795 w 2922"/>
                  <a:gd name="T43" fmla="*/ 1412 h 2918"/>
                  <a:gd name="T44" fmla="*/ 194 w 2922"/>
                  <a:gd name="T45" fmla="*/ 1043 h 2918"/>
                  <a:gd name="T46" fmla="*/ 153 w 2922"/>
                  <a:gd name="T47" fmla="*/ 1720 h 2918"/>
                  <a:gd name="T48" fmla="*/ 609 w 2922"/>
                  <a:gd name="T49" fmla="*/ 1279 h 2918"/>
                  <a:gd name="T50" fmla="*/ 241 w 2922"/>
                  <a:gd name="T51" fmla="*/ 923 h 2918"/>
                  <a:gd name="T52" fmla="*/ 704 w 2922"/>
                  <a:gd name="T53" fmla="*/ 1089 h 2918"/>
                  <a:gd name="T54" fmla="*/ 1159 w 2922"/>
                  <a:gd name="T55" fmla="*/ 896 h 2918"/>
                  <a:gd name="T56" fmla="*/ 1496 w 2922"/>
                  <a:gd name="T57" fmla="*/ 1376 h 2918"/>
                  <a:gd name="T58" fmla="*/ 1668 w 2922"/>
                  <a:gd name="T59" fmla="*/ 580 h 2918"/>
                  <a:gd name="T60" fmla="*/ 298 w 2922"/>
                  <a:gd name="T61" fmla="*/ 808 h 2918"/>
                  <a:gd name="T62" fmla="*/ 580 w 2922"/>
                  <a:gd name="T63" fmla="*/ 596 h 2918"/>
                  <a:gd name="T64" fmla="*/ 802 w 2922"/>
                  <a:gd name="T65" fmla="*/ 355 h 2918"/>
                  <a:gd name="T66" fmla="*/ 690 w 2922"/>
                  <a:gd name="T67" fmla="*/ 741 h 2918"/>
                  <a:gd name="T68" fmla="*/ 1110 w 2922"/>
                  <a:gd name="T69" fmla="*/ 779 h 2918"/>
                  <a:gd name="T70" fmla="*/ 1829 w 2922"/>
                  <a:gd name="T71" fmla="*/ 577 h 2918"/>
                  <a:gd name="T72" fmla="*/ 2625 w 2922"/>
                  <a:gd name="T73" fmla="*/ 808 h 2918"/>
                  <a:gd name="T74" fmla="*/ 2189 w 2922"/>
                  <a:gd name="T75" fmla="*/ 342 h 2918"/>
                  <a:gd name="T76" fmla="*/ 1305 w 2922"/>
                  <a:gd name="T77" fmla="*/ 691 h 2918"/>
                  <a:gd name="T78" fmla="*/ 1440 w 2922"/>
                  <a:gd name="T79" fmla="*/ 359 h 2918"/>
                  <a:gd name="T80" fmla="*/ 1060 w 2922"/>
                  <a:gd name="T81" fmla="*/ 206 h 2918"/>
                  <a:gd name="T82" fmla="*/ 1582 w 2922"/>
                  <a:gd name="T83" fmla="*/ 312 h 2918"/>
                  <a:gd name="T84" fmla="*/ 1645 w 2922"/>
                  <a:gd name="T85" fmla="*/ 140 h 2918"/>
                  <a:gd name="T86" fmla="*/ 1844 w 2922"/>
                  <a:gd name="T87" fmla="*/ 51 h 2918"/>
                  <a:gd name="T88" fmla="*/ 2424 w 2922"/>
                  <a:gd name="T89" fmla="*/ 360 h 2918"/>
                  <a:gd name="T90" fmla="*/ 2812 w 2922"/>
                  <a:gd name="T91" fmla="*/ 901 h 2918"/>
                  <a:gd name="T92" fmla="*/ 2915 w 2922"/>
                  <a:gd name="T93" fmla="*/ 1612 h 2918"/>
                  <a:gd name="T94" fmla="*/ 2773 w 2922"/>
                  <a:gd name="T95" fmla="*/ 2101 h 2918"/>
                  <a:gd name="T96" fmla="*/ 2431 w 2922"/>
                  <a:gd name="T97" fmla="*/ 2551 h 2918"/>
                  <a:gd name="T98" fmla="*/ 1839 w 2922"/>
                  <a:gd name="T99" fmla="*/ 2868 h 2918"/>
                  <a:gd name="T100" fmla="*/ 1172 w 2922"/>
                  <a:gd name="T101" fmla="*/ 2889 h 2918"/>
                  <a:gd name="T102" fmla="*/ 573 w 2922"/>
                  <a:gd name="T103" fmla="*/ 2618 h 2918"/>
                  <a:gd name="T104" fmla="*/ 152 w 2922"/>
                  <a:gd name="T105" fmla="*/ 2107 h 2918"/>
                  <a:gd name="T106" fmla="*/ 0 w 2922"/>
                  <a:gd name="T107" fmla="*/ 1407 h 2918"/>
                  <a:gd name="T108" fmla="*/ 197 w 2922"/>
                  <a:gd name="T109" fmla="*/ 728 h 2918"/>
                  <a:gd name="T110" fmla="*/ 648 w 2922"/>
                  <a:gd name="T111" fmla="*/ 247 h 2918"/>
                  <a:gd name="T112" fmla="*/ 1270 w 2922"/>
                  <a:gd name="T113" fmla="*/ 13 h 2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922" h="2918">
                    <a:moveTo>
                      <a:pt x="1252" y="2523"/>
                    </a:moveTo>
                    <a:lnTo>
                      <a:pt x="1197" y="2592"/>
                    </a:lnTo>
                    <a:lnTo>
                      <a:pt x="1146" y="2665"/>
                    </a:lnTo>
                    <a:lnTo>
                      <a:pt x="1100" y="2741"/>
                    </a:lnTo>
                    <a:lnTo>
                      <a:pt x="1188" y="2763"/>
                    </a:lnTo>
                    <a:lnTo>
                      <a:pt x="1277" y="2779"/>
                    </a:lnTo>
                    <a:lnTo>
                      <a:pt x="1370" y="2789"/>
                    </a:lnTo>
                    <a:lnTo>
                      <a:pt x="1462" y="2791"/>
                    </a:lnTo>
                    <a:lnTo>
                      <a:pt x="1536" y="2789"/>
                    </a:lnTo>
                    <a:lnTo>
                      <a:pt x="1610" y="2782"/>
                    </a:lnTo>
                    <a:lnTo>
                      <a:pt x="1543" y="2750"/>
                    </a:lnTo>
                    <a:lnTo>
                      <a:pt x="1476" y="2710"/>
                    </a:lnTo>
                    <a:lnTo>
                      <a:pt x="1410" y="2663"/>
                    </a:lnTo>
                    <a:lnTo>
                      <a:pt x="1342" y="2607"/>
                    </a:lnTo>
                    <a:lnTo>
                      <a:pt x="1297" y="2567"/>
                    </a:lnTo>
                    <a:lnTo>
                      <a:pt x="1252" y="2523"/>
                    </a:lnTo>
                    <a:close/>
                    <a:moveTo>
                      <a:pt x="1695" y="2188"/>
                    </a:moveTo>
                    <a:lnTo>
                      <a:pt x="1617" y="2228"/>
                    </a:lnTo>
                    <a:lnTo>
                      <a:pt x="1543" y="2272"/>
                    </a:lnTo>
                    <a:lnTo>
                      <a:pt x="1471" y="2321"/>
                    </a:lnTo>
                    <a:lnTo>
                      <a:pt x="1404" y="2374"/>
                    </a:lnTo>
                    <a:lnTo>
                      <a:pt x="1341" y="2431"/>
                    </a:lnTo>
                    <a:lnTo>
                      <a:pt x="1382" y="2473"/>
                    </a:lnTo>
                    <a:lnTo>
                      <a:pt x="1424" y="2511"/>
                    </a:lnTo>
                    <a:lnTo>
                      <a:pt x="1484" y="2560"/>
                    </a:lnTo>
                    <a:lnTo>
                      <a:pt x="1542" y="2601"/>
                    </a:lnTo>
                    <a:lnTo>
                      <a:pt x="1599" y="2636"/>
                    </a:lnTo>
                    <a:lnTo>
                      <a:pt x="1655" y="2664"/>
                    </a:lnTo>
                    <a:lnTo>
                      <a:pt x="1709" y="2687"/>
                    </a:lnTo>
                    <a:lnTo>
                      <a:pt x="1763" y="2701"/>
                    </a:lnTo>
                    <a:lnTo>
                      <a:pt x="1814" y="2710"/>
                    </a:lnTo>
                    <a:lnTo>
                      <a:pt x="1863" y="2712"/>
                    </a:lnTo>
                    <a:lnTo>
                      <a:pt x="1911" y="2707"/>
                    </a:lnTo>
                    <a:lnTo>
                      <a:pt x="1695" y="2188"/>
                    </a:lnTo>
                    <a:close/>
                    <a:moveTo>
                      <a:pt x="2363" y="2065"/>
                    </a:moveTo>
                    <a:lnTo>
                      <a:pt x="2362" y="2152"/>
                    </a:lnTo>
                    <a:lnTo>
                      <a:pt x="2356" y="2236"/>
                    </a:lnTo>
                    <a:lnTo>
                      <a:pt x="2343" y="2316"/>
                    </a:lnTo>
                    <a:lnTo>
                      <a:pt x="2328" y="2393"/>
                    </a:lnTo>
                    <a:lnTo>
                      <a:pt x="2312" y="2447"/>
                    </a:lnTo>
                    <a:lnTo>
                      <a:pt x="2295" y="2499"/>
                    </a:lnTo>
                    <a:lnTo>
                      <a:pt x="2360" y="2443"/>
                    </a:lnTo>
                    <a:lnTo>
                      <a:pt x="2422" y="2383"/>
                    </a:lnTo>
                    <a:lnTo>
                      <a:pt x="2479" y="2320"/>
                    </a:lnTo>
                    <a:lnTo>
                      <a:pt x="2533" y="2253"/>
                    </a:lnTo>
                    <a:lnTo>
                      <a:pt x="2580" y="2183"/>
                    </a:lnTo>
                    <a:lnTo>
                      <a:pt x="2625" y="2111"/>
                    </a:lnTo>
                    <a:lnTo>
                      <a:pt x="2538" y="2089"/>
                    </a:lnTo>
                    <a:lnTo>
                      <a:pt x="2451" y="2074"/>
                    </a:lnTo>
                    <a:lnTo>
                      <a:pt x="2363" y="2065"/>
                    </a:lnTo>
                    <a:close/>
                    <a:moveTo>
                      <a:pt x="2236" y="2061"/>
                    </a:moveTo>
                    <a:lnTo>
                      <a:pt x="2149" y="2066"/>
                    </a:lnTo>
                    <a:lnTo>
                      <a:pt x="2065" y="2075"/>
                    </a:lnTo>
                    <a:lnTo>
                      <a:pt x="1980" y="2091"/>
                    </a:lnTo>
                    <a:lnTo>
                      <a:pt x="1895" y="2113"/>
                    </a:lnTo>
                    <a:lnTo>
                      <a:pt x="1812" y="2140"/>
                    </a:lnTo>
                    <a:lnTo>
                      <a:pt x="2028" y="2659"/>
                    </a:lnTo>
                    <a:lnTo>
                      <a:pt x="2063" y="2629"/>
                    </a:lnTo>
                    <a:lnTo>
                      <a:pt x="2096" y="2595"/>
                    </a:lnTo>
                    <a:lnTo>
                      <a:pt x="2125" y="2554"/>
                    </a:lnTo>
                    <a:lnTo>
                      <a:pt x="2151" y="2508"/>
                    </a:lnTo>
                    <a:lnTo>
                      <a:pt x="2174" y="2457"/>
                    </a:lnTo>
                    <a:lnTo>
                      <a:pt x="2193" y="2401"/>
                    </a:lnTo>
                    <a:lnTo>
                      <a:pt x="2209" y="2342"/>
                    </a:lnTo>
                    <a:lnTo>
                      <a:pt x="2221" y="2278"/>
                    </a:lnTo>
                    <a:lnTo>
                      <a:pt x="2229" y="2209"/>
                    </a:lnTo>
                    <a:lnTo>
                      <a:pt x="2234" y="2137"/>
                    </a:lnTo>
                    <a:lnTo>
                      <a:pt x="2236" y="2061"/>
                    </a:lnTo>
                    <a:close/>
                    <a:moveTo>
                      <a:pt x="783" y="1809"/>
                    </a:moveTo>
                    <a:lnTo>
                      <a:pt x="255" y="2027"/>
                    </a:lnTo>
                    <a:lnTo>
                      <a:pt x="298" y="2111"/>
                    </a:lnTo>
                    <a:lnTo>
                      <a:pt x="346" y="2190"/>
                    </a:lnTo>
                    <a:lnTo>
                      <a:pt x="399" y="2267"/>
                    </a:lnTo>
                    <a:lnTo>
                      <a:pt x="458" y="2338"/>
                    </a:lnTo>
                    <a:lnTo>
                      <a:pt x="521" y="2405"/>
                    </a:lnTo>
                    <a:lnTo>
                      <a:pt x="589" y="2466"/>
                    </a:lnTo>
                    <a:lnTo>
                      <a:pt x="659" y="2523"/>
                    </a:lnTo>
                    <a:lnTo>
                      <a:pt x="734" y="2577"/>
                    </a:lnTo>
                    <a:lnTo>
                      <a:pt x="812" y="2624"/>
                    </a:lnTo>
                    <a:lnTo>
                      <a:pt x="893" y="2665"/>
                    </a:lnTo>
                    <a:lnTo>
                      <a:pt x="978" y="2701"/>
                    </a:lnTo>
                    <a:lnTo>
                      <a:pt x="1019" y="2629"/>
                    </a:lnTo>
                    <a:lnTo>
                      <a:pt x="1064" y="2560"/>
                    </a:lnTo>
                    <a:lnTo>
                      <a:pt x="1114" y="2493"/>
                    </a:lnTo>
                    <a:lnTo>
                      <a:pt x="1166" y="2430"/>
                    </a:lnTo>
                    <a:lnTo>
                      <a:pt x="1093" y="2341"/>
                    </a:lnTo>
                    <a:lnTo>
                      <a:pt x="1024" y="2246"/>
                    </a:lnTo>
                    <a:lnTo>
                      <a:pt x="958" y="2144"/>
                    </a:lnTo>
                    <a:lnTo>
                      <a:pt x="895" y="2037"/>
                    </a:lnTo>
                    <a:lnTo>
                      <a:pt x="837" y="1925"/>
                    </a:lnTo>
                    <a:lnTo>
                      <a:pt x="783" y="1809"/>
                    </a:lnTo>
                    <a:close/>
                    <a:moveTo>
                      <a:pt x="1427" y="1542"/>
                    </a:moveTo>
                    <a:lnTo>
                      <a:pt x="899" y="1759"/>
                    </a:lnTo>
                    <a:lnTo>
                      <a:pt x="950" y="1868"/>
                    </a:lnTo>
                    <a:lnTo>
                      <a:pt x="1005" y="1973"/>
                    </a:lnTo>
                    <a:lnTo>
                      <a:pt x="1063" y="2072"/>
                    </a:lnTo>
                    <a:lnTo>
                      <a:pt x="1123" y="2166"/>
                    </a:lnTo>
                    <a:lnTo>
                      <a:pt x="1188" y="2255"/>
                    </a:lnTo>
                    <a:lnTo>
                      <a:pt x="1254" y="2338"/>
                    </a:lnTo>
                    <a:lnTo>
                      <a:pt x="1325" y="2275"/>
                    </a:lnTo>
                    <a:lnTo>
                      <a:pt x="1400" y="2216"/>
                    </a:lnTo>
                    <a:lnTo>
                      <a:pt x="1479" y="2163"/>
                    </a:lnTo>
                    <a:lnTo>
                      <a:pt x="1561" y="2114"/>
                    </a:lnTo>
                    <a:lnTo>
                      <a:pt x="1646" y="2071"/>
                    </a:lnTo>
                    <a:lnTo>
                      <a:pt x="1427" y="1542"/>
                    </a:lnTo>
                    <a:close/>
                    <a:moveTo>
                      <a:pt x="2717" y="1009"/>
                    </a:moveTo>
                    <a:lnTo>
                      <a:pt x="2189" y="1227"/>
                    </a:lnTo>
                    <a:lnTo>
                      <a:pt x="2229" y="1336"/>
                    </a:lnTo>
                    <a:lnTo>
                      <a:pt x="2265" y="1446"/>
                    </a:lnTo>
                    <a:lnTo>
                      <a:pt x="2267" y="1467"/>
                    </a:lnTo>
                    <a:lnTo>
                      <a:pt x="2263" y="1486"/>
                    </a:lnTo>
                    <a:lnTo>
                      <a:pt x="2254" y="1503"/>
                    </a:lnTo>
                    <a:lnTo>
                      <a:pt x="2240" y="1516"/>
                    </a:lnTo>
                    <a:lnTo>
                      <a:pt x="2222" y="1525"/>
                    </a:lnTo>
                    <a:lnTo>
                      <a:pt x="2202" y="1527"/>
                    </a:lnTo>
                    <a:lnTo>
                      <a:pt x="2182" y="1523"/>
                    </a:lnTo>
                    <a:lnTo>
                      <a:pt x="2165" y="1515"/>
                    </a:lnTo>
                    <a:lnTo>
                      <a:pt x="2152" y="1500"/>
                    </a:lnTo>
                    <a:lnTo>
                      <a:pt x="2143" y="1482"/>
                    </a:lnTo>
                    <a:lnTo>
                      <a:pt x="2109" y="1378"/>
                    </a:lnTo>
                    <a:lnTo>
                      <a:pt x="2072" y="1275"/>
                    </a:lnTo>
                    <a:lnTo>
                      <a:pt x="1544" y="1493"/>
                    </a:lnTo>
                    <a:lnTo>
                      <a:pt x="1764" y="2022"/>
                    </a:lnTo>
                    <a:lnTo>
                      <a:pt x="1855" y="1992"/>
                    </a:lnTo>
                    <a:lnTo>
                      <a:pt x="1947" y="1969"/>
                    </a:lnTo>
                    <a:lnTo>
                      <a:pt x="2042" y="1951"/>
                    </a:lnTo>
                    <a:lnTo>
                      <a:pt x="2135" y="1940"/>
                    </a:lnTo>
                    <a:lnTo>
                      <a:pt x="2231" y="1934"/>
                    </a:lnTo>
                    <a:lnTo>
                      <a:pt x="2223" y="1865"/>
                    </a:lnTo>
                    <a:lnTo>
                      <a:pt x="2214" y="1795"/>
                    </a:lnTo>
                    <a:lnTo>
                      <a:pt x="2202" y="1722"/>
                    </a:lnTo>
                    <a:lnTo>
                      <a:pt x="2200" y="1703"/>
                    </a:lnTo>
                    <a:lnTo>
                      <a:pt x="2206" y="1683"/>
                    </a:lnTo>
                    <a:lnTo>
                      <a:pt x="2217" y="1667"/>
                    </a:lnTo>
                    <a:lnTo>
                      <a:pt x="2233" y="1655"/>
                    </a:lnTo>
                    <a:lnTo>
                      <a:pt x="2253" y="1648"/>
                    </a:lnTo>
                    <a:lnTo>
                      <a:pt x="2272" y="1648"/>
                    </a:lnTo>
                    <a:lnTo>
                      <a:pt x="2291" y="1653"/>
                    </a:lnTo>
                    <a:lnTo>
                      <a:pt x="2307" y="1665"/>
                    </a:lnTo>
                    <a:lnTo>
                      <a:pt x="2319" y="1680"/>
                    </a:lnTo>
                    <a:lnTo>
                      <a:pt x="2327" y="1699"/>
                    </a:lnTo>
                    <a:lnTo>
                      <a:pt x="2340" y="1780"/>
                    </a:lnTo>
                    <a:lnTo>
                      <a:pt x="2351" y="1859"/>
                    </a:lnTo>
                    <a:lnTo>
                      <a:pt x="2358" y="1937"/>
                    </a:lnTo>
                    <a:lnTo>
                      <a:pt x="2439" y="1945"/>
                    </a:lnTo>
                    <a:lnTo>
                      <a:pt x="2521" y="1957"/>
                    </a:lnTo>
                    <a:lnTo>
                      <a:pt x="2602" y="1974"/>
                    </a:lnTo>
                    <a:lnTo>
                      <a:pt x="2682" y="1996"/>
                    </a:lnTo>
                    <a:lnTo>
                      <a:pt x="2718" y="1902"/>
                    </a:lnTo>
                    <a:lnTo>
                      <a:pt x="2749" y="1808"/>
                    </a:lnTo>
                    <a:lnTo>
                      <a:pt x="2770" y="1711"/>
                    </a:lnTo>
                    <a:lnTo>
                      <a:pt x="2786" y="1613"/>
                    </a:lnTo>
                    <a:lnTo>
                      <a:pt x="2795" y="1513"/>
                    </a:lnTo>
                    <a:lnTo>
                      <a:pt x="2795" y="1412"/>
                    </a:lnTo>
                    <a:lnTo>
                      <a:pt x="2787" y="1310"/>
                    </a:lnTo>
                    <a:lnTo>
                      <a:pt x="2772" y="1210"/>
                    </a:lnTo>
                    <a:lnTo>
                      <a:pt x="2749" y="1108"/>
                    </a:lnTo>
                    <a:lnTo>
                      <a:pt x="2717" y="1009"/>
                    </a:lnTo>
                    <a:close/>
                    <a:moveTo>
                      <a:pt x="241" y="923"/>
                    </a:moveTo>
                    <a:lnTo>
                      <a:pt x="228" y="950"/>
                    </a:lnTo>
                    <a:lnTo>
                      <a:pt x="194" y="1043"/>
                    </a:lnTo>
                    <a:lnTo>
                      <a:pt x="167" y="1138"/>
                    </a:lnTo>
                    <a:lnTo>
                      <a:pt x="146" y="1234"/>
                    </a:lnTo>
                    <a:lnTo>
                      <a:pt x="133" y="1331"/>
                    </a:lnTo>
                    <a:lnTo>
                      <a:pt x="127" y="1428"/>
                    </a:lnTo>
                    <a:lnTo>
                      <a:pt x="129" y="1526"/>
                    </a:lnTo>
                    <a:lnTo>
                      <a:pt x="137" y="1623"/>
                    </a:lnTo>
                    <a:lnTo>
                      <a:pt x="153" y="1720"/>
                    </a:lnTo>
                    <a:lnTo>
                      <a:pt x="176" y="1815"/>
                    </a:lnTo>
                    <a:lnTo>
                      <a:pt x="207" y="1910"/>
                    </a:lnTo>
                    <a:lnTo>
                      <a:pt x="733" y="1692"/>
                    </a:lnTo>
                    <a:lnTo>
                      <a:pt x="695" y="1588"/>
                    </a:lnTo>
                    <a:lnTo>
                      <a:pt x="661" y="1485"/>
                    </a:lnTo>
                    <a:lnTo>
                      <a:pt x="633" y="1382"/>
                    </a:lnTo>
                    <a:lnTo>
                      <a:pt x="609" y="1279"/>
                    </a:lnTo>
                    <a:lnTo>
                      <a:pt x="590" y="1178"/>
                    </a:lnTo>
                    <a:lnTo>
                      <a:pt x="574" y="1079"/>
                    </a:lnTo>
                    <a:lnTo>
                      <a:pt x="564" y="981"/>
                    </a:lnTo>
                    <a:lnTo>
                      <a:pt x="483" y="974"/>
                    </a:lnTo>
                    <a:lnTo>
                      <a:pt x="402" y="962"/>
                    </a:lnTo>
                    <a:lnTo>
                      <a:pt x="321" y="945"/>
                    </a:lnTo>
                    <a:lnTo>
                      <a:pt x="241" y="923"/>
                    </a:lnTo>
                    <a:close/>
                    <a:moveTo>
                      <a:pt x="1159" y="896"/>
                    </a:moveTo>
                    <a:lnTo>
                      <a:pt x="1068" y="927"/>
                    </a:lnTo>
                    <a:lnTo>
                      <a:pt x="975" y="950"/>
                    </a:lnTo>
                    <a:lnTo>
                      <a:pt x="882" y="968"/>
                    </a:lnTo>
                    <a:lnTo>
                      <a:pt x="787" y="979"/>
                    </a:lnTo>
                    <a:lnTo>
                      <a:pt x="693" y="984"/>
                    </a:lnTo>
                    <a:lnTo>
                      <a:pt x="704" y="1089"/>
                    </a:lnTo>
                    <a:lnTo>
                      <a:pt x="722" y="1198"/>
                    </a:lnTo>
                    <a:lnTo>
                      <a:pt x="745" y="1307"/>
                    </a:lnTo>
                    <a:lnTo>
                      <a:pt x="774" y="1418"/>
                    </a:lnTo>
                    <a:lnTo>
                      <a:pt x="811" y="1531"/>
                    </a:lnTo>
                    <a:lnTo>
                      <a:pt x="851" y="1643"/>
                    </a:lnTo>
                    <a:lnTo>
                      <a:pt x="1378" y="1425"/>
                    </a:lnTo>
                    <a:lnTo>
                      <a:pt x="1159" y="896"/>
                    </a:lnTo>
                    <a:close/>
                    <a:moveTo>
                      <a:pt x="1668" y="580"/>
                    </a:moveTo>
                    <a:lnTo>
                      <a:pt x="1598" y="643"/>
                    </a:lnTo>
                    <a:lnTo>
                      <a:pt x="1522" y="703"/>
                    </a:lnTo>
                    <a:lnTo>
                      <a:pt x="1445" y="756"/>
                    </a:lnTo>
                    <a:lnTo>
                      <a:pt x="1362" y="804"/>
                    </a:lnTo>
                    <a:lnTo>
                      <a:pt x="1276" y="848"/>
                    </a:lnTo>
                    <a:lnTo>
                      <a:pt x="1496" y="1376"/>
                    </a:lnTo>
                    <a:lnTo>
                      <a:pt x="2023" y="1158"/>
                    </a:lnTo>
                    <a:lnTo>
                      <a:pt x="1972" y="1050"/>
                    </a:lnTo>
                    <a:lnTo>
                      <a:pt x="1918" y="946"/>
                    </a:lnTo>
                    <a:lnTo>
                      <a:pt x="1860" y="845"/>
                    </a:lnTo>
                    <a:lnTo>
                      <a:pt x="1799" y="752"/>
                    </a:lnTo>
                    <a:lnTo>
                      <a:pt x="1735" y="663"/>
                    </a:lnTo>
                    <a:lnTo>
                      <a:pt x="1668" y="580"/>
                    </a:lnTo>
                    <a:close/>
                    <a:moveTo>
                      <a:pt x="629" y="418"/>
                    </a:moveTo>
                    <a:lnTo>
                      <a:pt x="563" y="474"/>
                    </a:lnTo>
                    <a:lnTo>
                      <a:pt x="502" y="533"/>
                    </a:lnTo>
                    <a:lnTo>
                      <a:pt x="444" y="596"/>
                    </a:lnTo>
                    <a:lnTo>
                      <a:pt x="391" y="663"/>
                    </a:lnTo>
                    <a:lnTo>
                      <a:pt x="342" y="734"/>
                    </a:lnTo>
                    <a:lnTo>
                      <a:pt x="298" y="808"/>
                    </a:lnTo>
                    <a:lnTo>
                      <a:pt x="385" y="829"/>
                    </a:lnTo>
                    <a:lnTo>
                      <a:pt x="472" y="844"/>
                    </a:lnTo>
                    <a:lnTo>
                      <a:pt x="559" y="854"/>
                    </a:lnTo>
                    <a:lnTo>
                      <a:pt x="561" y="792"/>
                    </a:lnTo>
                    <a:lnTo>
                      <a:pt x="563" y="732"/>
                    </a:lnTo>
                    <a:lnTo>
                      <a:pt x="570" y="663"/>
                    </a:lnTo>
                    <a:lnTo>
                      <a:pt x="580" y="596"/>
                    </a:lnTo>
                    <a:lnTo>
                      <a:pt x="593" y="533"/>
                    </a:lnTo>
                    <a:lnTo>
                      <a:pt x="609" y="474"/>
                    </a:lnTo>
                    <a:lnTo>
                      <a:pt x="629" y="418"/>
                    </a:lnTo>
                    <a:close/>
                    <a:moveTo>
                      <a:pt x="895" y="260"/>
                    </a:moveTo>
                    <a:lnTo>
                      <a:pt x="861" y="286"/>
                    </a:lnTo>
                    <a:lnTo>
                      <a:pt x="831" y="318"/>
                    </a:lnTo>
                    <a:lnTo>
                      <a:pt x="802" y="355"/>
                    </a:lnTo>
                    <a:lnTo>
                      <a:pt x="778" y="396"/>
                    </a:lnTo>
                    <a:lnTo>
                      <a:pt x="755" y="444"/>
                    </a:lnTo>
                    <a:lnTo>
                      <a:pt x="735" y="494"/>
                    </a:lnTo>
                    <a:lnTo>
                      <a:pt x="720" y="549"/>
                    </a:lnTo>
                    <a:lnTo>
                      <a:pt x="706" y="609"/>
                    </a:lnTo>
                    <a:lnTo>
                      <a:pt x="697" y="674"/>
                    </a:lnTo>
                    <a:lnTo>
                      <a:pt x="690" y="741"/>
                    </a:lnTo>
                    <a:lnTo>
                      <a:pt x="687" y="798"/>
                    </a:lnTo>
                    <a:lnTo>
                      <a:pt x="687" y="858"/>
                    </a:lnTo>
                    <a:lnTo>
                      <a:pt x="773" y="853"/>
                    </a:lnTo>
                    <a:lnTo>
                      <a:pt x="858" y="843"/>
                    </a:lnTo>
                    <a:lnTo>
                      <a:pt x="944" y="827"/>
                    </a:lnTo>
                    <a:lnTo>
                      <a:pt x="1028" y="806"/>
                    </a:lnTo>
                    <a:lnTo>
                      <a:pt x="1110" y="779"/>
                    </a:lnTo>
                    <a:lnTo>
                      <a:pt x="895" y="260"/>
                    </a:lnTo>
                    <a:close/>
                    <a:moveTo>
                      <a:pt x="1946" y="217"/>
                    </a:moveTo>
                    <a:lnTo>
                      <a:pt x="1904" y="290"/>
                    </a:lnTo>
                    <a:lnTo>
                      <a:pt x="1858" y="359"/>
                    </a:lnTo>
                    <a:lnTo>
                      <a:pt x="1810" y="425"/>
                    </a:lnTo>
                    <a:lnTo>
                      <a:pt x="1757" y="488"/>
                    </a:lnTo>
                    <a:lnTo>
                      <a:pt x="1829" y="577"/>
                    </a:lnTo>
                    <a:lnTo>
                      <a:pt x="1898" y="672"/>
                    </a:lnTo>
                    <a:lnTo>
                      <a:pt x="1965" y="774"/>
                    </a:lnTo>
                    <a:lnTo>
                      <a:pt x="2027" y="881"/>
                    </a:lnTo>
                    <a:lnTo>
                      <a:pt x="2086" y="993"/>
                    </a:lnTo>
                    <a:lnTo>
                      <a:pt x="2141" y="1109"/>
                    </a:lnTo>
                    <a:lnTo>
                      <a:pt x="2669" y="891"/>
                    </a:lnTo>
                    <a:lnTo>
                      <a:pt x="2625" y="808"/>
                    </a:lnTo>
                    <a:lnTo>
                      <a:pt x="2576" y="728"/>
                    </a:lnTo>
                    <a:lnTo>
                      <a:pt x="2523" y="652"/>
                    </a:lnTo>
                    <a:lnTo>
                      <a:pt x="2465" y="580"/>
                    </a:lnTo>
                    <a:lnTo>
                      <a:pt x="2402" y="514"/>
                    </a:lnTo>
                    <a:lnTo>
                      <a:pt x="2335" y="452"/>
                    </a:lnTo>
                    <a:lnTo>
                      <a:pt x="2263" y="394"/>
                    </a:lnTo>
                    <a:lnTo>
                      <a:pt x="2189" y="342"/>
                    </a:lnTo>
                    <a:lnTo>
                      <a:pt x="2111" y="295"/>
                    </a:lnTo>
                    <a:lnTo>
                      <a:pt x="2029" y="254"/>
                    </a:lnTo>
                    <a:lnTo>
                      <a:pt x="1946" y="217"/>
                    </a:lnTo>
                    <a:close/>
                    <a:moveTo>
                      <a:pt x="1060" y="206"/>
                    </a:moveTo>
                    <a:lnTo>
                      <a:pt x="1012" y="211"/>
                    </a:lnTo>
                    <a:lnTo>
                      <a:pt x="1228" y="730"/>
                    </a:lnTo>
                    <a:lnTo>
                      <a:pt x="1305" y="691"/>
                    </a:lnTo>
                    <a:lnTo>
                      <a:pt x="1379" y="647"/>
                    </a:lnTo>
                    <a:lnTo>
                      <a:pt x="1451" y="597"/>
                    </a:lnTo>
                    <a:lnTo>
                      <a:pt x="1519" y="544"/>
                    </a:lnTo>
                    <a:lnTo>
                      <a:pt x="1583" y="486"/>
                    </a:lnTo>
                    <a:lnTo>
                      <a:pt x="1541" y="446"/>
                    </a:lnTo>
                    <a:lnTo>
                      <a:pt x="1498" y="407"/>
                    </a:lnTo>
                    <a:lnTo>
                      <a:pt x="1440" y="359"/>
                    </a:lnTo>
                    <a:lnTo>
                      <a:pt x="1382" y="318"/>
                    </a:lnTo>
                    <a:lnTo>
                      <a:pt x="1325" y="283"/>
                    </a:lnTo>
                    <a:lnTo>
                      <a:pt x="1269" y="254"/>
                    </a:lnTo>
                    <a:lnTo>
                      <a:pt x="1214" y="232"/>
                    </a:lnTo>
                    <a:lnTo>
                      <a:pt x="1161" y="217"/>
                    </a:lnTo>
                    <a:lnTo>
                      <a:pt x="1109" y="208"/>
                    </a:lnTo>
                    <a:lnTo>
                      <a:pt x="1060" y="206"/>
                    </a:lnTo>
                    <a:close/>
                    <a:moveTo>
                      <a:pt x="1461" y="128"/>
                    </a:moveTo>
                    <a:lnTo>
                      <a:pt x="1387" y="129"/>
                    </a:lnTo>
                    <a:lnTo>
                      <a:pt x="1314" y="135"/>
                    </a:lnTo>
                    <a:lnTo>
                      <a:pt x="1379" y="169"/>
                    </a:lnTo>
                    <a:lnTo>
                      <a:pt x="1446" y="209"/>
                    </a:lnTo>
                    <a:lnTo>
                      <a:pt x="1514" y="256"/>
                    </a:lnTo>
                    <a:lnTo>
                      <a:pt x="1582" y="312"/>
                    </a:lnTo>
                    <a:lnTo>
                      <a:pt x="1627" y="352"/>
                    </a:lnTo>
                    <a:lnTo>
                      <a:pt x="1670" y="394"/>
                    </a:lnTo>
                    <a:lnTo>
                      <a:pt x="1726" y="326"/>
                    </a:lnTo>
                    <a:lnTo>
                      <a:pt x="1777" y="254"/>
                    </a:lnTo>
                    <a:lnTo>
                      <a:pt x="1823" y="177"/>
                    </a:lnTo>
                    <a:lnTo>
                      <a:pt x="1735" y="155"/>
                    </a:lnTo>
                    <a:lnTo>
                      <a:pt x="1645" y="140"/>
                    </a:lnTo>
                    <a:lnTo>
                      <a:pt x="1554" y="130"/>
                    </a:lnTo>
                    <a:lnTo>
                      <a:pt x="1461" y="128"/>
                    </a:lnTo>
                    <a:close/>
                    <a:moveTo>
                      <a:pt x="1461" y="0"/>
                    </a:moveTo>
                    <a:lnTo>
                      <a:pt x="1559" y="3"/>
                    </a:lnTo>
                    <a:lnTo>
                      <a:pt x="1656" y="13"/>
                    </a:lnTo>
                    <a:lnTo>
                      <a:pt x="1752" y="30"/>
                    </a:lnTo>
                    <a:lnTo>
                      <a:pt x="1844" y="51"/>
                    </a:lnTo>
                    <a:lnTo>
                      <a:pt x="1936" y="79"/>
                    </a:lnTo>
                    <a:lnTo>
                      <a:pt x="2025" y="112"/>
                    </a:lnTo>
                    <a:lnTo>
                      <a:pt x="2111" y="152"/>
                    </a:lnTo>
                    <a:lnTo>
                      <a:pt x="2193" y="195"/>
                    </a:lnTo>
                    <a:lnTo>
                      <a:pt x="2273" y="245"/>
                    </a:lnTo>
                    <a:lnTo>
                      <a:pt x="2350" y="301"/>
                    </a:lnTo>
                    <a:lnTo>
                      <a:pt x="2424" y="360"/>
                    </a:lnTo>
                    <a:lnTo>
                      <a:pt x="2493" y="424"/>
                    </a:lnTo>
                    <a:lnTo>
                      <a:pt x="2557" y="493"/>
                    </a:lnTo>
                    <a:lnTo>
                      <a:pt x="2618" y="567"/>
                    </a:lnTo>
                    <a:lnTo>
                      <a:pt x="2673" y="645"/>
                    </a:lnTo>
                    <a:lnTo>
                      <a:pt x="2724" y="726"/>
                    </a:lnTo>
                    <a:lnTo>
                      <a:pt x="2770" y="812"/>
                    </a:lnTo>
                    <a:lnTo>
                      <a:pt x="2812" y="901"/>
                    </a:lnTo>
                    <a:lnTo>
                      <a:pt x="2849" y="1002"/>
                    </a:lnTo>
                    <a:lnTo>
                      <a:pt x="2878" y="1102"/>
                    </a:lnTo>
                    <a:lnTo>
                      <a:pt x="2900" y="1205"/>
                    </a:lnTo>
                    <a:lnTo>
                      <a:pt x="2915" y="1307"/>
                    </a:lnTo>
                    <a:lnTo>
                      <a:pt x="2922" y="1408"/>
                    </a:lnTo>
                    <a:lnTo>
                      <a:pt x="2922" y="1510"/>
                    </a:lnTo>
                    <a:lnTo>
                      <a:pt x="2915" y="1612"/>
                    </a:lnTo>
                    <a:lnTo>
                      <a:pt x="2900" y="1711"/>
                    </a:lnTo>
                    <a:lnTo>
                      <a:pt x="2880" y="1809"/>
                    </a:lnTo>
                    <a:lnTo>
                      <a:pt x="2852" y="1906"/>
                    </a:lnTo>
                    <a:lnTo>
                      <a:pt x="2818" y="2000"/>
                    </a:lnTo>
                    <a:lnTo>
                      <a:pt x="2776" y="2092"/>
                    </a:lnTo>
                    <a:lnTo>
                      <a:pt x="2776" y="2094"/>
                    </a:lnTo>
                    <a:lnTo>
                      <a:pt x="2773" y="2101"/>
                    </a:lnTo>
                    <a:lnTo>
                      <a:pt x="2769" y="2108"/>
                    </a:lnTo>
                    <a:lnTo>
                      <a:pt x="2726" y="2190"/>
                    </a:lnTo>
                    <a:lnTo>
                      <a:pt x="2676" y="2269"/>
                    </a:lnTo>
                    <a:lnTo>
                      <a:pt x="2622" y="2344"/>
                    </a:lnTo>
                    <a:lnTo>
                      <a:pt x="2563" y="2417"/>
                    </a:lnTo>
                    <a:lnTo>
                      <a:pt x="2499" y="2486"/>
                    </a:lnTo>
                    <a:lnTo>
                      <a:pt x="2431" y="2551"/>
                    </a:lnTo>
                    <a:lnTo>
                      <a:pt x="2357" y="2612"/>
                    </a:lnTo>
                    <a:lnTo>
                      <a:pt x="2279" y="2667"/>
                    </a:lnTo>
                    <a:lnTo>
                      <a:pt x="2197" y="2720"/>
                    </a:lnTo>
                    <a:lnTo>
                      <a:pt x="2111" y="2766"/>
                    </a:lnTo>
                    <a:lnTo>
                      <a:pt x="2021" y="2807"/>
                    </a:lnTo>
                    <a:lnTo>
                      <a:pt x="1930" y="2841"/>
                    </a:lnTo>
                    <a:lnTo>
                      <a:pt x="1839" y="2868"/>
                    </a:lnTo>
                    <a:lnTo>
                      <a:pt x="1747" y="2890"/>
                    </a:lnTo>
                    <a:lnTo>
                      <a:pt x="1652" y="2906"/>
                    </a:lnTo>
                    <a:lnTo>
                      <a:pt x="1558" y="2914"/>
                    </a:lnTo>
                    <a:lnTo>
                      <a:pt x="1462" y="2918"/>
                    </a:lnTo>
                    <a:lnTo>
                      <a:pt x="1364" y="2914"/>
                    </a:lnTo>
                    <a:lnTo>
                      <a:pt x="1267" y="2905"/>
                    </a:lnTo>
                    <a:lnTo>
                      <a:pt x="1172" y="2889"/>
                    </a:lnTo>
                    <a:lnTo>
                      <a:pt x="1079" y="2867"/>
                    </a:lnTo>
                    <a:lnTo>
                      <a:pt x="988" y="2839"/>
                    </a:lnTo>
                    <a:lnTo>
                      <a:pt x="899" y="2805"/>
                    </a:lnTo>
                    <a:lnTo>
                      <a:pt x="813" y="2767"/>
                    </a:lnTo>
                    <a:lnTo>
                      <a:pt x="729" y="2722"/>
                    </a:lnTo>
                    <a:lnTo>
                      <a:pt x="649" y="2672"/>
                    </a:lnTo>
                    <a:lnTo>
                      <a:pt x="573" y="2618"/>
                    </a:lnTo>
                    <a:lnTo>
                      <a:pt x="500" y="2558"/>
                    </a:lnTo>
                    <a:lnTo>
                      <a:pt x="431" y="2494"/>
                    </a:lnTo>
                    <a:lnTo>
                      <a:pt x="365" y="2425"/>
                    </a:lnTo>
                    <a:lnTo>
                      <a:pt x="305" y="2351"/>
                    </a:lnTo>
                    <a:lnTo>
                      <a:pt x="249" y="2274"/>
                    </a:lnTo>
                    <a:lnTo>
                      <a:pt x="198" y="2192"/>
                    </a:lnTo>
                    <a:lnTo>
                      <a:pt x="152" y="2107"/>
                    </a:lnTo>
                    <a:lnTo>
                      <a:pt x="112" y="2017"/>
                    </a:lnTo>
                    <a:lnTo>
                      <a:pt x="74" y="1918"/>
                    </a:lnTo>
                    <a:lnTo>
                      <a:pt x="45" y="1818"/>
                    </a:lnTo>
                    <a:lnTo>
                      <a:pt x="22" y="1716"/>
                    </a:lnTo>
                    <a:lnTo>
                      <a:pt x="8" y="1614"/>
                    </a:lnTo>
                    <a:lnTo>
                      <a:pt x="0" y="1510"/>
                    </a:lnTo>
                    <a:lnTo>
                      <a:pt x="0" y="1407"/>
                    </a:lnTo>
                    <a:lnTo>
                      <a:pt x="8" y="1304"/>
                    </a:lnTo>
                    <a:lnTo>
                      <a:pt x="22" y="1203"/>
                    </a:lnTo>
                    <a:lnTo>
                      <a:pt x="45" y="1101"/>
                    </a:lnTo>
                    <a:lnTo>
                      <a:pt x="74" y="1000"/>
                    </a:lnTo>
                    <a:lnTo>
                      <a:pt x="112" y="901"/>
                    </a:lnTo>
                    <a:lnTo>
                      <a:pt x="152" y="813"/>
                    </a:lnTo>
                    <a:lnTo>
                      <a:pt x="197" y="728"/>
                    </a:lnTo>
                    <a:lnTo>
                      <a:pt x="248" y="647"/>
                    </a:lnTo>
                    <a:lnTo>
                      <a:pt x="302" y="569"/>
                    </a:lnTo>
                    <a:lnTo>
                      <a:pt x="363" y="497"/>
                    </a:lnTo>
                    <a:lnTo>
                      <a:pt x="427" y="428"/>
                    </a:lnTo>
                    <a:lnTo>
                      <a:pt x="496" y="362"/>
                    </a:lnTo>
                    <a:lnTo>
                      <a:pt x="570" y="303"/>
                    </a:lnTo>
                    <a:lnTo>
                      <a:pt x="648" y="247"/>
                    </a:lnTo>
                    <a:lnTo>
                      <a:pt x="729" y="197"/>
                    </a:lnTo>
                    <a:lnTo>
                      <a:pt x="814" y="152"/>
                    </a:lnTo>
                    <a:lnTo>
                      <a:pt x="903" y="112"/>
                    </a:lnTo>
                    <a:lnTo>
                      <a:pt x="992" y="78"/>
                    </a:lnTo>
                    <a:lnTo>
                      <a:pt x="1083" y="50"/>
                    </a:lnTo>
                    <a:lnTo>
                      <a:pt x="1177" y="28"/>
                    </a:lnTo>
                    <a:lnTo>
                      <a:pt x="1270" y="13"/>
                    </a:lnTo>
                    <a:lnTo>
                      <a:pt x="1365" y="3"/>
                    </a:lnTo>
                    <a:lnTo>
                      <a:pt x="14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7B4023-6F63-444D-B772-C02B153D7CEF}"/>
              </a:ext>
            </a:extLst>
          </p:cNvPr>
          <p:cNvGrpSpPr/>
          <p:nvPr/>
        </p:nvGrpSpPr>
        <p:grpSpPr>
          <a:xfrm>
            <a:off x="7605026" y="4156977"/>
            <a:ext cx="4193903" cy="997712"/>
            <a:chOff x="7663689" y="4838210"/>
            <a:chExt cx="4193903" cy="997712"/>
          </a:xfrm>
        </p:grpSpPr>
        <p:sp>
          <p:nvSpPr>
            <p:cNvPr id="29" name="Subtitle 2">
              <a:extLst>
                <a:ext uri="{FF2B5EF4-FFF2-40B4-BE49-F238E27FC236}">
                  <a16:creationId xmlns:a16="http://schemas.microsoft.com/office/drawing/2014/main" id="{B522D71D-E2B4-46B4-BC1C-C3FB889ED1DE}"/>
                </a:ext>
              </a:extLst>
            </p:cNvPr>
            <p:cNvSpPr txBox="1">
              <a:spLocks/>
            </p:cNvSpPr>
            <p:nvPr/>
          </p:nvSpPr>
          <p:spPr>
            <a:xfrm>
              <a:off x="8509958" y="4838210"/>
              <a:ext cx="3347634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ar-YE" sz="2400" dirty="0"/>
                <a:t>متطلبات غير معروفة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F6D9B3-86E8-477F-9E03-7BEB1D88D35B}"/>
                </a:ext>
              </a:extLst>
            </p:cNvPr>
            <p:cNvSpPr/>
            <p:nvPr/>
          </p:nvSpPr>
          <p:spPr>
            <a:xfrm>
              <a:off x="7663689" y="5017026"/>
              <a:ext cx="640080" cy="640080"/>
            </a:xfrm>
            <a:prstGeom prst="ellipse">
              <a:avLst/>
            </a:prstGeom>
            <a:solidFill>
              <a:srgbClr val="001F3E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4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2AE71D-ADC0-407A-9158-296CC0E7E582}"/>
              </a:ext>
            </a:extLst>
          </p:cNvPr>
          <p:cNvGrpSpPr/>
          <p:nvPr/>
        </p:nvGrpSpPr>
        <p:grpSpPr>
          <a:xfrm>
            <a:off x="7605026" y="3392801"/>
            <a:ext cx="4307341" cy="997712"/>
            <a:chOff x="7605026" y="3392801"/>
            <a:chExt cx="4307341" cy="997712"/>
          </a:xfrm>
        </p:grpSpPr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F9E468A9-1277-4666-B5CC-A123C185EADE}"/>
                </a:ext>
              </a:extLst>
            </p:cNvPr>
            <p:cNvSpPr txBox="1">
              <a:spLocks/>
            </p:cNvSpPr>
            <p:nvPr/>
          </p:nvSpPr>
          <p:spPr>
            <a:xfrm>
              <a:off x="8451295" y="3392801"/>
              <a:ext cx="3461072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ar-YE" sz="2400" dirty="0"/>
                <a:t>إدارة مشروع سيئة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022F0AD-AAD8-4F1A-8474-69DAA0978D5F}"/>
                </a:ext>
              </a:extLst>
            </p:cNvPr>
            <p:cNvSpPr/>
            <p:nvPr/>
          </p:nvSpPr>
          <p:spPr>
            <a:xfrm>
              <a:off x="7605026" y="3543247"/>
              <a:ext cx="640080" cy="640080"/>
            </a:xfrm>
            <a:prstGeom prst="ellipse">
              <a:avLst/>
            </a:prstGeom>
            <a:solidFill>
              <a:srgbClr val="E25E14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3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C2105CF-AF01-4EEC-9C0F-9928EAC3710C}"/>
              </a:ext>
            </a:extLst>
          </p:cNvPr>
          <p:cNvGrpSpPr/>
          <p:nvPr/>
        </p:nvGrpSpPr>
        <p:grpSpPr>
          <a:xfrm>
            <a:off x="7605026" y="4909661"/>
            <a:ext cx="4193901" cy="997712"/>
            <a:chOff x="7605026" y="4909661"/>
            <a:chExt cx="4193901" cy="997712"/>
          </a:xfrm>
        </p:grpSpPr>
        <p:sp>
          <p:nvSpPr>
            <p:cNvPr id="32" name="Subtitle 2">
              <a:extLst>
                <a:ext uri="{FF2B5EF4-FFF2-40B4-BE49-F238E27FC236}">
                  <a16:creationId xmlns:a16="http://schemas.microsoft.com/office/drawing/2014/main" id="{2D0B496F-23B6-449D-98FD-7688F3A5FCF3}"/>
                </a:ext>
              </a:extLst>
            </p:cNvPr>
            <p:cNvSpPr txBox="1">
              <a:spLocks/>
            </p:cNvSpPr>
            <p:nvPr/>
          </p:nvSpPr>
          <p:spPr>
            <a:xfrm>
              <a:off x="8451294" y="4909661"/>
              <a:ext cx="3347633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ar-Y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نتائج رديئة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8CD5CA4-5EC7-49B9-A3FD-D7AAACFE4AAB}"/>
                </a:ext>
              </a:extLst>
            </p:cNvPr>
            <p:cNvSpPr/>
            <p:nvPr/>
          </p:nvSpPr>
          <p:spPr>
            <a:xfrm>
              <a:off x="7605026" y="5088477"/>
              <a:ext cx="640080" cy="640080"/>
            </a:xfrm>
            <a:prstGeom prst="ellipse">
              <a:avLst/>
            </a:prstGeom>
            <a:solidFill>
              <a:srgbClr val="E25E14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3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6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0ACCEA-D7BC-48EA-92DF-7B3A22B54D98}"/>
              </a:ext>
            </a:extLst>
          </p:cNvPr>
          <p:cNvGrpSpPr/>
          <p:nvPr/>
        </p:nvGrpSpPr>
        <p:grpSpPr>
          <a:xfrm>
            <a:off x="3631716" y="4975873"/>
            <a:ext cx="1005840" cy="1005840"/>
            <a:chOff x="7771617" y="4787396"/>
            <a:chExt cx="1005840" cy="1005840"/>
          </a:xfrm>
        </p:grpSpPr>
        <p:sp>
          <p:nvSpPr>
            <p:cNvPr id="39" name="Block Arc 38">
              <a:extLst>
                <a:ext uri="{FF2B5EF4-FFF2-40B4-BE49-F238E27FC236}">
                  <a16:creationId xmlns:a16="http://schemas.microsoft.com/office/drawing/2014/main" id="{06E0FBA2-44EB-4708-B856-6775FCA5438C}"/>
                </a:ext>
              </a:extLst>
            </p:cNvPr>
            <p:cNvSpPr/>
            <p:nvPr/>
          </p:nvSpPr>
          <p:spPr>
            <a:xfrm flipV="1">
              <a:off x="7771617" y="4787396"/>
              <a:ext cx="1005840" cy="1005840"/>
            </a:xfrm>
            <a:prstGeom prst="blockArc">
              <a:avLst>
                <a:gd name="adj1" fmla="val 13142132"/>
                <a:gd name="adj2" fmla="val 5355486"/>
                <a:gd name="adj3" fmla="val 21126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908308D-01EB-45C1-8128-072E372536D1}"/>
                </a:ext>
              </a:extLst>
            </p:cNvPr>
            <p:cNvGrpSpPr/>
            <p:nvPr/>
          </p:nvGrpSpPr>
          <p:grpSpPr>
            <a:xfrm>
              <a:off x="7951231" y="4967010"/>
              <a:ext cx="646611" cy="646611"/>
              <a:chOff x="7951231" y="4967010"/>
              <a:chExt cx="646611" cy="646611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E70C75D-66AE-4C06-AFD6-536E9E741EE0}"/>
                  </a:ext>
                </a:extLst>
              </p:cNvPr>
              <p:cNvSpPr/>
              <p:nvPr/>
            </p:nvSpPr>
            <p:spPr>
              <a:xfrm>
                <a:off x="7951231" y="4967010"/>
                <a:ext cx="646611" cy="64661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228600" dist="38100" dir="5400000" sx="102000" sy="102000" algn="t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3B2A1C1-3019-4EA4-AC21-C4D223D14C0E}"/>
                  </a:ext>
                </a:extLst>
              </p:cNvPr>
              <p:cNvSpPr/>
              <p:nvPr/>
            </p:nvSpPr>
            <p:spPr>
              <a:xfrm>
                <a:off x="8009881" y="5105650"/>
                <a:ext cx="5293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spc="-150" dirty="0">
                    <a:solidFill>
                      <a:schemeClr val="bg1"/>
                    </a:solidFill>
                  </a:rPr>
                  <a:t>60%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19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2435-9112-4F2C-9DA9-BF3FD0534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YE" dirty="0">
                <a:solidFill>
                  <a:schemeClr val="accent2"/>
                </a:solidFill>
                <a:latin typeface="Lemonada" pitchFamily="2" charset="-78"/>
                <a:cs typeface="Lemonada" pitchFamily="2" charset="-78"/>
              </a:rPr>
              <a:t>أسباب فشل مشاريع ذكاء الأعمال</a:t>
            </a:r>
            <a:endParaRPr lang="en-US" dirty="0">
              <a:solidFill>
                <a:schemeClr val="accent2"/>
              </a:solidFill>
              <a:latin typeface="Lemonada" pitchFamily="2" charset="-78"/>
              <a:cs typeface="Lemonada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A29D6-251C-400D-AC55-A19A501FD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r" rtl="1"/>
            <a:r>
              <a:rPr lang="ar-YE" dirty="0"/>
              <a:t>عدم استيعاب تعقيد مشاريع ذكاء الأعمال</a:t>
            </a:r>
            <a:endParaRPr lang="en-US" dirty="0"/>
          </a:p>
          <a:p>
            <a:pPr lvl="0" algn="r" rtl="1"/>
            <a:r>
              <a:rPr lang="ar-YE" dirty="0"/>
              <a:t>عدم استيعاب تعدد المستويات والأشخاص لمشاريع ذكاء الأعمال مقارنة بالمشاريع العادية</a:t>
            </a:r>
            <a:endParaRPr lang="en-US" dirty="0"/>
          </a:p>
          <a:p>
            <a:pPr lvl="0" algn="r" rtl="1"/>
            <a:r>
              <a:rPr lang="ar-YE" dirty="0"/>
              <a:t>عدم توفر المسؤولين عن العمل أو عدم رغبتهم في إنجاح المشروع</a:t>
            </a:r>
          </a:p>
          <a:p>
            <a:pPr lvl="0" algn="r" rtl="1"/>
            <a:r>
              <a:rPr lang="ar-YE" dirty="0"/>
              <a:t>عدم إشراك المسؤولين والداعمين</a:t>
            </a:r>
          </a:p>
          <a:p>
            <a:pPr lvl="0" algn="r" rtl="1"/>
            <a:r>
              <a:rPr lang="ar-YE" dirty="0"/>
              <a:t>عدم وجود موظفين أكفاء</a:t>
            </a:r>
          </a:p>
          <a:p>
            <a:pPr lvl="0" algn="r" rtl="1"/>
            <a:r>
              <a:rPr lang="ar-YE" dirty="0"/>
              <a:t>هيكلة غير مناسبة لمشروع ذكاء الأعمال</a:t>
            </a:r>
          </a:p>
          <a:p>
            <a:pPr lvl="0" algn="r" rtl="1"/>
            <a:r>
              <a:rPr lang="ar-YE" dirty="0"/>
              <a:t>عدم وجود مبدأ إصدار للبرمجيات الناتجة (وبالتالي عدم الاستمرار في تطوير المشروع)</a:t>
            </a:r>
          </a:p>
          <a:p>
            <a:pPr lvl="0" algn="r" rtl="1"/>
            <a:r>
              <a:rPr lang="ar-YE" dirty="0"/>
              <a:t>هيكلة غير مجزأة (بدون منهجية)</a:t>
            </a:r>
          </a:p>
          <a:p>
            <a:pPr lvl="0" algn="r" rtl="1"/>
            <a:r>
              <a:rPr lang="ar-YE" dirty="0"/>
              <a:t>إدارة مشروع غير فعالة</a:t>
            </a:r>
          </a:p>
          <a:p>
            <a:pPr lvl="0" algn="r" rtl="1"/>
            <a:r>
              <a:rPr lang="ar-YE" dirty="0"/>
              <a:t>عدم وجود نشاطات للتحليل أو للمعايير</a:t>
            </a:r>
          </a:p>
          <a:p>
            <a:pPr lvl="0" algn="r" rtl="1"/>
            <a:r>
              <a:rPr lang="ar-YE" dirty="0"/>
              <a:t>عدم أخذ البيانات الخطأ في الاعتبار أو مدى تأثيرها على الأرباح</a:t>
            </a:r>
          </a:p>
          <a:p>
            <a:pPr lvl="0" algn="r" rtl="1"/>
            <a:r>
              <a:rPr lang="ar-YE" dirty="0"/>
              <a:t>عدم فهم الحاجة للمعلومات عن البيانات وأهميتها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56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7C8B8-1AF5-4F1C-8D5F-066CAB9E0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ar-YE" sz="5400" dirty="0">
                <a:solidFill>
                  <a:schemeClr val="accent2"/>
                </a:solidFill>
              </a:rPr>
              <a:t>مستقبل ذكاء الأعمال </a:t>
            </a:r>
            <a:r>
              <a:rPr lang="en-US" sz="5400" dirty="0">
                <a:solidFill>
                  <a:schemeClr val="accent2"/>
                </a:solidFill>
              </a:rPr>
              <a:t>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A4C96-5532-4A84-A6CE-EFDA80088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YE" dirty="0"/>
              <a:t>اتخاذ القرارات تلقائياً</a:t>
            </a:r>
          </a:p>
          <a:p>
            <a:pPr algn="r" rtl="1"/>
            <a:r>
              <a:rPr lang="ar-YE" dirty="0"/>
              <a:t>التقارير اللحظية</a:t>
            </a:r>
          </a:p>
          <a:p>
            <a:pPr algn="r" rtl="1"/>
            <a:r>
              <a:rPr lang="ar-YE" dirty="0"/>
              <a:t>زيادة الخدمات الذاتية</a:t>
            </a:r>
          </a:p>
          <a:p>
            <a:pPr algn="r" rtl="1"/>
            <a:r>
              <a:rPr lang="ar-YE" dirty="0"/>
              <a:t>استفادة أكثر من مساهمات المستخدمين</a:t>
            </a:r>
          </a:p>
          <a:p>
            <a:pPr algn="r" rtl="1"/>
            <a:r>
              <a:rPr lang="ar-YE" dirty="0"/>
              <a:t>تحسين الخدمات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666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freepik\shutterstock_10060411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" y="0"/>
            <a:ext cx="121917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3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4000"/>
                  <a:alpha val="90000"/>
                </a:schemeClr>
              </a:gs>
              <a:gs pos="100000">
                <a:schemeClr val="accent1">
                  <a:lumMod val="50000"/>
                  <a:alpha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25835" y="2706850"/>
            <a:ext cx="6051932" cy="9871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YE" sz="5400" b="1" spc="-3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شكراً لاستماعكم</a:t>
            </a:r>
            <a:endParaRPr lang="en-US" sz="5400" b="1" spc="-3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57561" y="3429000"/>
            <a:ext cx="3334439" cy="0"/>
          </a:xfrm>
          <a:prstGeom prst="line">
            <a:avLst/>
          </a:prstGeom>
          <a:ln>
            <a:solidFill>
              <a:schemeClr val="bg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0" y="3429000"/>
            <a:ext cx="3334439" cy="0"/>
          </a:xfrm>
          <a:prstGeom prst="line">
            <a:avLst/>
          </a:prstGeom>
          <a:ln>
            <a:solidFill>
              <a:schemeClr val="bg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6D213EA6-A1C6-DDD2-19C7-D85D0D9723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6" y="3909797"/>
            <a:ext cx="4059031" cy="287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0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Custom 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98D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3520</TotalTime>
  <Words>436</Words>
  <Application>Microsoft Office PowerPoint</Application>
  <PresentationFormat>Widescreen</PresentationFormat>
  <Paragraphs>107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Google Sans</vt:lpstr>
      <vt:lpstr>Lemonada</vt:lpstr>
      <vt:lpstr>Office Theme</vt:lpstr>
      <vt:lpstr>PowerPoint Presentation</vt:lpstr>
      <vt:lpstr>PowerPoint Presentation</vt:lpstr>
      <vt:lpstr>المحتويات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ما يمكن لذكاء الأعمال عمله</vt:lpstr>
      <vt:lpstr>إذاً، ما هو ذكاء الأعمال؟</vt:lpstr>
      <vt:lpstr>PowerPoint Presentation</vt:lpstr>
      <vt:lpstr>ما هو  القرار الكفء؟</vt:lpstr>
      <vt:lpstr>PowerPoint Presentation</vt:lpstr>
      <vt:lpstr>دورة حياة ذكاء الأعمال</vt:lpstr>
      <vt:lpstr>PowerPoint Presentation</vt:lpstr>
      <vt:lpstr>PowerPoint Presentation</vt:lpstr>
      <vt:lpstr>PowerPoint Presentation</vt:lpstr>
      <vt:lpstr>PowerPoint Presentation</vt:lpstr>
      <vt:lpstr>أسباب فشل مشاريع ذكاء الأعمال</vt:lpstr>
      <vt:lpstr>مستقبل ذكاء الأعمال BI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MD Junaed</dc:creator>
  <cp:lastModifiedBy>Ahmed Al-Amri</cp:lastModifiedBy>
  <cp:revision>153</cp:revision>
  <dcterms:created xsi:type="dcterms:W3CDTF">2016-03-09T13:41:17Z</dcterms:created>
  <dcterms:modified xsi:type="dcterms:W3CDTF">2025-08-07T14:08:08Z</dcterms:modified>
</cp:coreProperties>
</file>