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37.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 id="2147483889" r:id="rId2"/>
  </p:sldMasterIdLst>
  <p:notesMasterIdLst>
    <p:notesMasterId r:id="rId18"/>
  </p:notesMasterIdLst>
  <p:sldIdLst>
    <p:sldId id="257" r:id="rId3"/>
    <p:sldId id="258" r:id="rId4"/>
    <p:sldId id="5134" r:id="rId5"/>
    <p:sldId id="5135" r:id="rId6"/>
    <p:sldId id="438" r:id="rId7"/>
    <p:sldId id="5117" r:id="rId8"/>
    <p:sldId id="261" r:id="rId9"/>
    <p:sldId id="4771" r:id="rId10"/>
    <p:sldId id="442" r:id="rId11"/>
    <p:sldId id="4778" r:id="rId12"/>
    <p:sldId id="5131" r:id="rId13"/>
    <p:sldId id="422" r:id="rId14"/>
    <p:sldId id="5137" r:id="rId15"/>
    <p:sldId id="5136" r:id="rId16"/>
    <p:sldId id="279" r:id="rId17"/>
  </p:sldIdLst>
  <p:sldSz cx="14630400" cy="8229600"/>
  <p:notesSz cx="7010400" cy="9296400"/>
  <p:defaultTextStyle>
    <a:defPPr>
      <a:defRPr lang="en-US"/>
    </a:defPPr>
    <a:lvl1pPr marL="0" algn="l" defTabSz="1053389" rtl="0" eaLnBrk="1" latinLnBrk="0" hangingPunct="1">
      <a:defRPr sz="2074" kern="1200">
        <a:solidFill>
          <a:schemeClr val="tx1"/>
        </a:solidFill>
        <a:latin typeface="+mn-lt"/>
        <a:ea typeface="+mn-ea"/>
        <a:cs typeface="+mn-cs"/>
      </a:defRPr>
    </a:lvl1pPr>
    <a:lvl2pPr marL="526694" algn="l" defTabSz="1053389" rtl="0" eaLnBrk="1" latinLnBrk="0" hangingPunct="1">
      <a:defRPr sz="2074" kern="1200">
        <a:solidFill>
          <a:schemeClr val="tx1"/>
        </a:solidFill>
        <a:latin typeface="+mn-lt"/>
        <a:ea typeface="+mn-ea"/>
        <a:cs typeface="+mn-cs"/>
      </a:defRPr>
    </a:lvl2pPr>
    <a:lvl3pPr marL="1053389" algn="l" defTabSz="1053389" rtl="0" eaLnBrk="1" latinLnBrk="0" hangingPunct="1">
      <a:defRPr sz="2074" kern="1200">
        <a:solidFill>
          <a:schemeClr val="tx1"/>
        </a:solidFill>
        <a:latin typeface="+mn-lt"/>
        <a:ea typeface="+mn-ea"/>
        <a:cs typeface="+mn-cs"/>
      </a:defRPr>
    </a:lvl3pPr>
    <a:lvl4pPr marL="1580083" algn="l" defTabSz="1053389" rtl="0" eaLnBrk="1" latinLnBrk="0" hangingPunct="1">
      <a:defRPr sz="2074" kern="1200">
        <a:solidFill>
          <a:schemeClr val="tx1"/>
        </a:solidFill>
        <a:latin typeface="+mn-lt"/>
        <a:ea typeface="+mn-ea"/>
        <a:cs typeface="+mn-cs"/>
      </a:defRPr>
    </a:lvl4pPr>
    <a:lvl5pPr marL="2106778" algn="l" defTabSz="1053389" rtl="0" eaLnBrk="1" latinLnBrk="0" hangingPunct="1">
      <a:defRPr sz="2074" kern="1200">
        <a:solidFill>
          <a:schemeClr val="tx1"/>
        </a:solidFill>
        <a:latin typeface="+mn-lt"/>
        <a:ea typeface="+mn-ea"/>
        <a:cs typeface="+mn-cs"/>
      </a:defRPr>
    </a:lvl5pPr>
    <a:lvl6pPr marL="2633472" algn="l" defTabSz="1053389" rtl="0" eaLnBrk="1" latinLnBrk="0" hangingPunct="1">
      <a:defRPr sz="2074" kern="1200">
        <a:solidFill>
          <a:schemeClr val="tx1"/>
        </a:solidFill>
        <a:latin typeface="+mn-lt"/>
        <a:ea typeface="+mn-ea"/>
        <a:cs typeface="+mn-cs"/>
      </a:defRPr>
    </a:lvl6pPr>
    <a:lvl7pPr marL="3160166" algn="l" defTabSz="1053389" rtl="0" eaLnBrk="1" latinLnBrk="0" hangingPunct="1">
      <a:defRPr sz="2074" kern="1200">
        <a:solidFill>
          <a:schemeClr val="tx1"/>
        </a:solidFill>
        <a:latin typeface="+mn-lt"/>
        <a:ea typeface="+mn-ea"/>
        <a:cs typeface="+mn-cs"/>
      </a:defRPr>
    </a:lvl7pPr>
    <a:lvl8pPr marL="3686861" algn="l" defTabSz="1053389" rtl="0" eaLnBrk="1" latinLnBrk="0" hangingPunct="1">
      <a:defRPr sz="2074" kern="1200">
        <a:solidFill>
          <a:schemeClr val="tx1"/>
        </a:solidFill>
        <a:latin typeface="+mn-lt"/>
        <a:ea typeface="+mn-ea"/>
        <a:cs typeface="+mn-cs"/>
      </a:defRPr>
    </a:lvl8pPr>
    <a:lvl9pPr marL="4213555" algn="l" defTabSz="1053389" rtl="0" eaLnBrk="1" latinLnBrk="0" hangingPunct="1">
      <a:defRPr sz="207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64" userDrawn="1">
          <p15:clr>
            <a:srgbClr val="A4A3A4"/>
          </p15:clr>
        </p15:guide>
        <p15:guide id="2" pos="45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lal Thari" initials="JT" lastIdx="4" clrIdx="0">
    <p:extLst>
      <p:ext uri="{19B8F6BF-5375-455C-9EA6-DF929625EA0E}">
        <p15:presenceInfo xmlns:p15="http://schemas.microsoft.com/office/powerpoint/2012/main" userId="c040780e97e9c8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74"/>
    <a:srgbClr val="002060"/>
    <a:srgbClr val="28428A"/>
    <a:srgbClr val="8E75B0"/>
    <a:srgbClr val="FF0066"/>
    <a:srgbClr val="A71D37"/>
    <a:srgbClr val="053B8B"/>
    <a:srgbClr val="B70000"/>
    <a:srgbClr val="0264C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82" autoAdjust="0"/>
    <p:restoredTop sz="95097" autoAdjust="0"/>
  </p:normalViewPr>
  <p:slideViewPr>
    <p:cSldViewPr snapToGrid="0" snapToObjects="1">
      <p:cViewPr>
        <p:scale>
          <a:sx n="100" d="100"/>
          <a:sy n="100" d="100"/>
        </p:scale>
        <p:origin x="144" y="504"/>
      </p:cViewPr>
      <p:guideLst>
        <p:guide orient="horz" pos="2664"/>
        <p:guide pos="45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948BF8D-1037-3349-81C5-F9BB4AF4D36E}" type="datetimeFigureOut">
              <a:rPr lang="en-US" smtClean="0"/>
              <a:t>8/12/25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C834373-8276-424F-B5C3-03DBBFD79A83}" type="slidenum">
              <a:rPr lang="en-US" smtClean="0"/>
              <a:t>‹#›</a:t>
            </a:fld>
            <a:endParaRPr lang="en-US"/>
          </a:p>
        </p:txBody>
      </p:sp>
    </p:spTree>
    <p:extLst>
      <p:ext uri="{BB962C8B-B14F-4D97-AF65-F5344CB8AC3E}">
        <p14:creationId xmlns:p14="http://schemas.microsoft.com/office/powerpoint/2010/main" val="1620212291"/>
      </p:ext>
    </p:extLst>
  </p:cSld>
  <p:clrMap bg1="lt1" tx1="dk1" bg2="lt2" tx2="dk2" accent1="accent1" accent2="accent2" accent3="accent3" accent4="accent4" accent5="accent5" accent6="accent6" hlink="hlink" folHlink="folHlink"/>
  <p:notesStyle>
    <a:lvl1pPr marL="0" algn="l" defTabSz="1053389" rtl="0" eaLnBrk="1" latinLnBrk="0" hangingPunct="1">
      <a:defRPr sz="1382" kern="1200">
        <a:solidFill>
          <a:schemeClr val="tx1"/>
        </a:solidFill>
        <a:latin typeface="+mn-lt"/>
        <a:ea typeface="+mn-ea"/>
        <a:cs typeface="+mn-cs"/>
      </a:defRPr>
    </a:lvl1pPr>
    <a:lvl2pPr marL="526694" algn="l" defTabSz="1053389" rtl="0" eaLnBrk="1" latinLnBrk="0" hangingPunct="1">
      <a:defRPr sz="1382" kern="1200">
        <a:solidFill>
          <a:schemeClr val="tx1"/>
        </a:solidFill>
        <a:latin typeface="+mn-lt"/>
        <a:ea typeface="+mn-ea"/>
        <a:cs typeface="+mn-cs"/>
      </a:defRPr>
    </a:lvl2pPr>
    <a:lvl3pPr marL="1053389" algn="l" defTabSz="1053389" rtl="0" eaLnBrk="1" latinLnBrk="0" hangingPunct="1">
      <a:defRPr sz="1382" kern="1200">
        <a:solidFill>
          <a:schemeClr val="tx1"/>
        </a:solidFill>
        <a:latin typeface="+mn-lt"/>
        <a:ea typeface="+mn-ea"/>
        <a:cs typeface="+mn-cs"/>
      </a:defRPr>
    </a:lvl3pPr>
    <a:lvl4pPr marL="1580083" algn="l" defTabSz="1053389" rtl="0" eaLnBrk="1" latinLnBrk="0" hangingPunct="1">
      <a:defRPr sz="1382" kern="1200">
        <a:solidFill>
          <a:schemeClr val="tx1"/>
        </a:solidFill>
        <a:latin typeface="+mn-lt"/>
        <a:ea typeface="+mn-ea"/>
        <a:cs typeface="+mn-cs"/>
      </a:defRPr>
    </a:lvl4pPr>
    <a:lvl5pPr marL="2106778" algn="l" defTabSz="1053389" rtl="0" eaLnBrk="1" latinLnBrk="0" hangingPunct="1">
      <a:defRPr sz="1382" kern="1200">
        <a:solidFill>
          <a:schemeClr val="tx1"/>
        </a:solidFill>
        <a:latin typeface="+mn-lt"/>
        <a:ea typeface="+mn-ea"/>
        <a:cs typeface="+mn-cs"/>
      </a:defRPr>
    </a:lvl5pPr>
    <a:lvl6pPr marL="2633472" algn="l" defTabSz="1053389" rtl="0" eaLnBrk="1" latinLnBrk="0" hangingPunct="1">
      <a:defRPr sz="1382" kern="1200">
        <a:solidFill>
          <a:schemeClr val="tx1"/>
        </a:solidFill>
        <a:latin typeface="+mn-lt"/>
        <a:ea typeface="+mn-ea"/>
        <a:cs typeface="+mn-cs"/>
      </a:defRPr>
    </a:lvl6pPr>
    <a:lvl7pPr marL="3160166" algn="l" defTabSz="1053389" rtl="0" eaLnBrk="1" latinLnBrk="0" hangingPunct="1">
      <a:defRPr sz="1382" kern="1200">
        <a:solidFill>
          <a:schemeClr val="tx1"/>
        </a:solidFill>
        <a:latin typeface="+mn-lt"/>
        <a:ea typeface="+mn-ea"/>
        <a:cs typeface="+mn-cs"/>
      </a:defRPr>
    </a:lvl7pPr>
    <a:lvl8pPr marL="3686861" algn="l" defTabSz="1053389" rtl="0" eaLnBrk="1" latinLnBrk="0" hangingPunct="1">
      <a:defRPr sz="1382" kern="1200">
        <a:solidFill>
          <a:schemeClr val="tx1"/>
        </a:solidFill>
        <a:latin typeface="+mn-lt"/>
        <a:ea typeface="+mn-ea"/>
        <a:cs typeface="+mn-cs"/>
      </a:defRPr>
    </a:lvl8pPr>
    <a:lvl9pPr marL="4213555" algn="l" defTabSz="1053389" rtl="0" eaLnBrk="1" latinLnBrk="0" hangingPunct="1">
      <a:defRPr sz="1382"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US" dirty="0"/>
          </a:p>
        </p:txBody>
      </p:sp>
    </p:spTree>
    <p:extLst>
      <p:ext uri="{BB962C8B-B14F-4D97-AF65-F5344CB8AC3E}">
        <p14:creationId xmlns:p14="http://schemas.microsoft.com/office/powerpoint/2010/main" val="2453286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BC4A0-BF1A-9346-826F-2501BD243A78}"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166563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BBC4A0-BF1A-9346-826F-2501BD243A78}"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151171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BBC4A0-BF1A-9346-826F-2501BD243A78}"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1066641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38150"/>
            <a:ext cx="1261872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BBC4A0-BF1A-9346-826F-2501BD243A78}" type="datetimeFigureOut">
              <a:rPr lang="en-US" smtClean="0"/>
              <a:t>8/12/25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2644515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BBC4A0-BF1A-9346-826F-2501BD243A78}" type="datetimeFigureOut">
              <a:rPr lang="en-US" smtClean="0"/>
              <a:t>8/12/25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3884308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BC4A0-BF1A-9346-826F-2501BD243A78}" type="datetimeFigureOut">
              <a:rPr lang="en-US" smtClean="0"/>
              <a:t>8/12/25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2834497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8BBC4A0-BF1A-9346-826F-2501BD243A78}"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2062863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19826" y="1184911"/>
            <a:ext cx="7406640" cy="5848350"/>
          </a:xfrm>
        </p:spPr>
        <p:txBody>
          <a:bodyPr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8BBC4A0-BF1A-9346-826F-2501BD243A78}"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28592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BC4A0-BF1A-9346-826F-2501BD243A78}"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344142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0" y="438150"/>
            <a:ext cx="315468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BC4A0-BF1A-9346-826F-2501BD243A78}"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2046397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779744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f Picture at Right Slide 01">
    <p:spTree>
      <p:nvGrpSpPr>
        <p:cNvPr id="1" name=""/>
        <p:cNvGrpSpPr/>
        <p:nvPr/>
      </p:nvGrpSpPr>
      <p:grpSpPr>
        <a:xfrm>
          <a:off x="0" y="0"/>
          <a:ext cx="0" cy="0"/>
          <a:chOff x="0" y="0"/>
          <a:chExt cx="0" cy="0"/>
        </a:xfrm>
      </p:grpSpPr>
      <p:sp>
        <p:nvSpPr>
          <p:cNvPr id="10" name="Picture Placeholder 1"/>
          <p:cNvSpPr>
            <a:spLocks noGrp="1"/>
          </p:cNvSpPr>
          <p:nvPr>
            <p:ph type="pic" sz="quarter" idx="11"/>
          </p:nvPr>
        </p:nvSpPr>
        <p:spPr>
          <a:xfrm>
            <a:off x="5749290" y="0"/>
            <a:ext cx="8881110" cy="8229600"/>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6509271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alf Picture at Left Slide 01">
    <p:spTree>
      <p:nvGrpSpPr>
        <p:cNvPr id="1" name=""/>
        <p:cNvGrpSpPr/>
        <p:nvPr/>
      </p:nvGrpSpPr>
      <p:grpSpPr>
        <a:xfrm>
          <a:off x="0" y="0"/>
          <a:ext cx="0" cy="0"/>
          <a:chOff x="0" y="0"/>
          <a:chExt cx="0" cy="0"/>
        </a:xfrm>
      </p:grpSpPr>
      <p:sp>
        <p:nvSpPr>
          <p:cNvPr id="10" name="Picture Placeholder 1"/>
          <p:cNvSpPr>
            <a:spLocks noGrp="1"/>
          </p:cNvSpPr>
          <p:nvPr>
            <p:ph type="pic" sz="quarter" idx="11"/>
          </p:nvPr>
        </p:nvSpPr>
        <p:spPr>
          <a:xfrm>
            <a:off x="0" y="0"/>
            <a:ext cx="8069580" cy="8229600"/>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6" name="TextBox 5"/>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25914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f Picture at Right Slide 02">
    <p:spTree>
      <p:nvGrpSpPr>
        <p:cNvPr id="1" name=""/>
        <p:cNvGrpSpPr/>
        <p:nvPr/>
      </p:nvGrpSpPr>
      <p:grpSpPr>
        <a:xfrm>
          <a:off x="0" y="0"/>
          <a:ext cx="0" cy="0"/>
          <a:chOff x="0" y="0"/>
          <a:chExt cx="0" cy="0"/>
        </a:xfrm>
      </p:grpSpPr>
      <p:sp>
        <p:nvSpPr>
          <p:cNvPr id="10" name="Picture Placeholder 1"/>
          <p:cNvSpPr>
            <a:spLocks noGrp="1"/>
          </p:cNvSpPr>
          <p:nvPr>
            <p:ph type="pic" sz="quarter" idx="11"/>
          </p:nvPr>
        </p:nvSpPr>
        <p:spPr>
          <a:xfrm>
            <a:off x="7326630" y="800100"/>
            <a:ext cx="6503670" cy="6629400"/>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 name="Oval 7"/>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TextBox 8"/>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82770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alf Picture at Left Slide 02">
    <p:spTree>
      <p:nvGrpSpPr>
        <p:cNvPr id="1" name=""/>
        <p:cNvGrpSpPr/>
        <p:nvPr/>
      </p:nvGrpSpPr>
      <p:grpSpPr>
        <a:xfrm>
          <a:off x="0" y="0"/>
          <a:ext cx="0" cy="0"/>
          <a:chOff x="0" y="0"/>
          <a:chExt cx="0" cy="0"/>
        </a:xfrm>
      </p:grpSpPr>
      <p:sp>
        <p:nvSpPr>
          <p:cNvPr id="10" name="Picture Placeholder 1"/>
          <p:cNvSpPr>
            <a:spLocks noGrp="1"/>
          </p:cNvSpPr>
          <p:nvPr>
            <p:ph type="pic" sz="quarter" idx="11"/>
          </p:nvPr>
        </p:nvSpPr>
        <p:spPr>
          <a:xfrm>
            <a:off x="800100" y="800100"/>
            <a:ext cx="6503670" cy="6629400"/>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6" name="Oval 5"/>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7" name="TextBox 6"/>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9382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alf Picture at Top Slide">
    <p:spTree>
      <p:nvGrpSpPr>
        <p:cNvPr id="1" name=""/>
        <p:cNvGrpSpPr/>
        <p:nvPr/>
      </p:nvGrpSpPr>
      <p:grpSpPr>
        <a:xfrm>
          <a:off x="0" y="0"/>
          <a:ext cx="0" cy="0"/>
          <a:chOff x="0" y="0"/>
          <a:chExt cx="0" cy="0"/>
        </a:xfrm>
      </p:grpSpPr>
      <p:sp>
        <p:nvSpPr>
          <p:cNvPr id="6" name="Picture Placeholder 1"/>
          <p:cNvSpPr>
            <a:spLocks noGrp="1"/>
          </p:cNvSpPr>
          <p:nvPr>
            <p:ph type="pic" sz="quarter" idx="11"/>
          </p:nvPr>
        </p:nvSpPr>
        <p:spPr>
          <a:xfrm>
            <a:off x="800100" y="2112066"/>
            <a:ext cx="13030200" cy="3795962"/>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12616823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ny Timeline Slide">
    <p:spTree>
      <p:nvGrpSpPr>
        <p:cNvPr id="1" name=""/>
        <p:cNvGrpSpPr/>
        <p:nvPr/>
      </p:nvGrpSpPr>
      <p:grpSpPr>
        <a:xfrm>
          <a:off x="0" y="0"/>
          <a:ext cx="0" cy="0"/>
          <a:chOff x="0" y="0"/>
          <a:chExt cx="0" cy="0"/>
        </a:xfrm>
      </p:grpSpPr>
      <p:sp>
        <p:nvSpPr>
          <p:cNvPr id="6" name="Oval 5"/>
          <p:cNvSpPr/>
          <p:nvPr userDrawn="1"/>
        </p:nvSpPr>
        <p:spPr>
          <a:xfrm>
            <a:off x="1156694" y="2239949"/>
            <a:ext cx="2200955" cy="2200954"/>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7" name="Oval 6"/>
          <p:cNvSpPr/>
          <p:nvPr userDrawn="1"/>
        </p:nvSpPr>
        <p:spPr>
          <a:xfrm>
            <a:off x="3685709" y="2239949"/>
            <a:ext cx="2200955" cy="2200954"/>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8" name="Oval 7"/>
          <p:cNvSpPr/>
          <p:nvPr userDrawn="1"/>
        </p:nvSpPr>
        <p:spPr>
          <a:xfrm>
            <a:off x="6214724" y="2239949"/>
            <a:ext cx="2200955" cy="2200954"/>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Oval 8"/>
          <p:cNvSpPr/>
          <p:nvPr userDrawn="1"/>
        </p:nvSpPr>
        <p:spPr>
          <a:xfrm>
            <a:off x="8743739" y="2239949"/>
            <a:ext cx="2200955" cy="2200954"/>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0" name="Oval 9"/>
          <p:cNvSpPr/>
          <p:nvPr userDrawn="1"/>
        </p:nvSpPr>
        <p:spPr>
          <a:xfrm>
            <a:off x="11272753" y="2239949"/>
            <a:ext cx="2200955" cy="2200954"/>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1" name="Picture Placeholder 11"/>
          <p:cNvSpPr>
            <a:spLocks noGrp="1"/>
          </p:cNvSpPr>
          <p:nvPr>
            <p:ph type="pic" sz="quarter" idx="11"/>
          </p:nvPr>
        </p:nvSpPr>
        <p:spPr>
          <a:xfrm>
            <a:off x="1300282" y="2383537"/>
            <a:ext cx="1913778" cy="1913778"/>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12" name="Picture Placeholder 11"/>
          <p:cNvSpPr>
            <a:spLocks noGrp="1"/>
          </p:cNvSpPr>
          <p:nvPr>
            <p:ph type="pic" sz="quarter" idx="12"/>
          </p:nvPr>
        </p:nvSpPr>
        <p:spPr>
          <a:xfrm>
            <a:off x="3829297" y="2383537"/>
            <a:ext cx="1913778" cy="1913778"/>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3" name="Picture Placeholder 11"/>
          <p:cNvSpPr>
            <a:spLocks noGrp="1"/>
          </p:cNvSpPr>
          <p:nvPr>
            <p:ph type="pic" sz="quarter" idx="13"/>
          </p:nvPr>
        </p:nvSpPr>
        <p:spPr>
          <a:xfrm>
            <a:off x="6358312" y="2383537"/>
            <a:ext cx="1913778" cy="1913778"/>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4" name="Picture Placeholder 11"/>
          <p:cNvSpPr>
            <a:spLocks noGrp="1"/>
          </p:cNvSpPr>
          <p:nvPr>
            <p:ph type="pic" sz="quarter" idx="14"/>
          </p:nvPr>
        </p:nvSpPr>
        <p:spPr>
          <a:xfrm>
            <a:off x="8887327" y="2383537"/>
            <a:ext cx="1913778" cy="1913778"/>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5" name="Picture Placeholder 11"/>
          <p:cNvSpPr>
            <a:spLocks noGrp="1"/>
          </p:cNvSpPr>
          <p:nvPr>
            <p:ph type="pic" sz="quarter" idx="15"/>
          </p:nvPr>
        </p:nvSpPr>
        <p:spPr>
          <a:xfrm>
            <a:off x="11416342" y="2383537"/>
            <a:ext cx="1913778" cy="1913778"/>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6" name="Oval 15"/>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7" name="TextBox 16"/>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151894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ur Mission Slide">
    <p:spTree>
      <p:nvGrpSpPr>
        <p:cNvPr id="1" name=""/>
        <p:cNvGrpSpPr/>
        <p:nvPr/>
      </p:nvGrpSpPr>
      <p:grpSpPr>
        <a:xfrm>
          <a:off x="0" y="0"/>
          <a:ext cx="0" cy="0"/>
          <a:chOff x="0" y="0"/>
          <a:chExt cx="0" cy="0"/>
        </a:xfrm>
      </p:grpSpPr>
      <p:sp>
        <p:nvSpPr>
          <p:cNvPr id="6" name="Rounded Rectangle 5"/>
          <p:cNvSpPr/>
          <p:nvPr userDrawn="1"/>
        </p:nvSpPr>
        <p:spPr>
          <a:xfrm>
            <a:off x="1424939" y="2255521"/>
            <a:ext cx="3638988" cy="5173980"/>
          </a:xfrm>
          <a:prstGeom prst="roundRect">
            <a:avLst>
              <a:gd name="adj" fmla="val 4016"/>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7" name="Rounded Rectangle 6"/>
          <p:cNvSpPr/>
          <p:nvPr userDrawn="1"/>
        </p:nvSpPr>
        <p:spPr>
          <a:xfrm>
            <a:off x="5495706" y="2255521"/>
            <a:ext cx="3638988" cy="5173980"/>
          </a:xfrm>
          <a:prstGeom prst="roundRect">
            <a:avLst>
              <a:gd name="adj" fmla="val 4016"/>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8" name="Rounded Rectangle 7"/>
          <p:cNvSpPr/>
          <p:nvPr userDrawn="1"/>
        </p:nvSpPr>
        <p:spPr>
          <a:xfrm>
            <a:off x="9566473" y="2255521"/>
            <a:ext cx="3638988" cy="5173980"/>
          </a:xfrm>
          <a:prstGeom prst="roundRect">
            <a:avLst>
              <a:gd name="adj" fmla="val 4016"/>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8" name="Oval 17"/>
          <p:cNvSpPr/>
          <p:nvPr userDrawn="1"/>
        </p:nvSpPr>
        <p:spPr>
          <a:xfrm>
            <a:off x="1963391" y="2735580"/>
            <a:ext cx="2562084" cy="2562084"/>
          </a:xfrm>
          <a:prstGeom prst="ellipse">
            <a:avLst/>
          </a:prstGeom>
          <a:gradFill>
            <a:gsLst>
              <a:gs pos="0">
                <a:schemeClr val="accent1"/>
              </a:gs>
              <a:gs pos="25000">
                <a:schemeClr val="accent2"/>
              </a:gs>
              <a:gs pos="75000">
                <a:schemeClr val="accent4"/>
              </a:gs>
              <a:gs pos="50000">
                <a:schemeClr val="accent3"/>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9" name="Oval 18"/>
          <p:cNvSpPr/>
          <p:nvPr userDrawn="1"/>
        </p:nvSpPr>
        <p:spPr>
          <a:xfrm>
            <a:off x="6034158" y="2735580"/>
            <a:ext cx="2562084" cy="2562084"/>
          </a:xfrm>
          <a:prstGeom prst="ellipse">
            <a:avLst/>
          </a:prstGeom>
          <a:gradFill>
            <a:gsLst>
              <a:gs pos="0">
                <a:schemeClr val="accent1"/>
              </a:gs>
              <a:gs pos="25000">
                <a:schemeClr val="accent2"/>
              </a:gs>
              <a:gs pos="75000">
                <a:schemeClr val="accent4"/>
              </a:gs>
              <a:gs pos="50000">
                <a:schemeClr val="accent3"/>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Oval 19"/>
          <p:cNvSpPr/>
          <p:nvPr userDrawn="1"/>
        </p:nvSpPr>
        <p:spPr>
          <a:xfrm>
            <a:off x="10104925" y="2735580"/>
            <a:ext cx="2562084" cy="2562084"/>
          </a:xfrm>
          <a:prstGeom prst="ellipse">
            <a:avLst/>
          </a:prstGeom>
          <a:gradFill>
            <a:gsLst>
              <a:gs pos="0">
                <a:schemeClr val="accent1"/>
              </a:gs>
              <a:gs pos="25000">
                <a:schemeClr val="accent2"/>
              </a:gs>
              <a:gs pos="75000">
                <a:schemeClr val="accent4"/>
              </a:gs>
              <a:gs pos="50000">
                <a:schemeClr val="accent3"/>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Picture Placeholder 11"/>
          <p:cNvSpPr>
            <a:spLocks noGrp="1"/>
          </p:cNvSpPr>
          <p:nvPr>
            <p:ph type="pic" sz="quarter" idx="11"/>
          </p:nvPr>
        </p:nvSpPr>
        <p:spPr>
          <a:xfrm>
            <a:off x="2051864" y="2824053"/>
            <a:ext cx="2385139" cy="2385139"/>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6" name="Picture Placeholder 11"/>
          <p:cNvSpPr>
            <a:spLocks noGrp="1"/>
          </p:cNvSpPr>
          <p:nvPr>
            <p:ph type="pic" sz="quarter" idx="12"/>
          </p:nvPr>
        </p:nvSpPr>
        <p:spPr>
          <a:xfrm>
            <a:off x="6122631" y="2824053"/>
            <a:ext cx="2385139" cy="2385139"/>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7" name="Picture Placeholder 11"/>
          <p:cNvSpPr>
            <a:spLocks noGrp="1"/>
          </p:cNvSpPr>
          <p:nvPr>
            <p:ph type="pic" sz="quarter" idx="13"/>
          </p:nvPr>
        </p:nvSpPr>
        <p:spPr>
          <a:xfrm>
            <a:off x="10193397" y="2824053"/>
            <a:ext cx="2385139" cy="2385139"/>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 name="connsiteX4" fmla="*/ 2019300 w 4038600"/>
              <a:gd name="connsiteY4" fmla="*/ 0 h 403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00" h="4038600">
                <a:moveTo>
                  <a:pt x="2019300" y="0"/>
                </a:moveTo>
                <a:cubicBezTo>
                  <a:pt x="3134529" y="0"/>
                  <a:pt x="4038600" y="904071"/>
                  <a:pt x="4038600" y="2019300"/>
                </a:cubicBezTo>
                <a:cubicBezTo>
                  <a:pt x="4038600" y="3134529"/>
                  <a:pt x="3134529" y="4038600"/>
                  <a:pt x="2019300" y="4038600"/>
                </a:cubicBezTo>
                <a:cubicBezTo>
                  <a:pt x="904071" y="4038600"/>
                  <a:pt x="0" y="3134529"/>
                  <a:pt x="0" y="2019300"/>
                </a:cubicBezTo>
                <a:cubicBezTo>
                  <a:pt x="0" y="904071"/>
                  <a:pt x="904071" y="0"/>
                  <a:pt x="2019300"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3" name="Oval 12"/>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TextBox 1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40400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ur Services Slide 01">
    <p:spTree>
      <p:nvGrpSpPr>
        <p:cNvPr id="1" name=""/>
        <p:cNvGrpSpPr/>
        <p:nvPr/>
      </p:nvGrpSpPr>
      <p:grpSpPr>
        <a:xfrm>
          <a:off x="0" y="0"/>
          <a:ext cx="0" cy="0"/>
          <a:chOff x="0" y="0"/>
          <a:chExt cx="0" cy="0"/>
        </a:xfrm>
      </p:grpSpPr>
      <p:sp>
        <p:nvSpPr>
          <p:cNvPr id="13" name="Oval 12"/>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TextBox 1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Picture Placeholder 8"/>
          <p:cNvSpPr>
            <a:spLocks noGrp="1"/>
          </p:cNvSpPr>
          <p:nvPr>
            <p:ph type="pic" sz="quarter" idx="15"/>
          </p:nvPr>
        </p:nvSpPr>
        <p:spPr>
          <a:xfrm>
            <a:off x="800101" y="2268441"/>
            <a:ext cx="6193616" cy="3262022"/>
          </a:xfrm>
          <a:custGeom>
            <a:avLst/>
            <a:gdLst>
              <a:gd name="connsiteX0" fmla="*/ 0 w 9937474"/>
              <a:gd name="connsiteY0" fmla="*/ 0 h 5436704"/>
              <a:gd name="connsiteX1" fmla="*/ 9937474 w 9937474"/>
              <a:gd name="connsiteY1" fmla="*/ 0 h 5436704"/>
              <a:gd name="connsiteX2" fmla="*/ 9937474 w 9937474"/>
              <a:gd name="connsiteY2" fmla="*/ 5436704 h 5436704"/>
              <a:gd name="connsiteX3" fmla="*/ 0 w 9937474"/>
              <a:gd name="connsiteY3" fmla="*/ 5436704 h 5436704"/>
            </a:gdLst>
            <a:ahLst/>
            <a:cxnLst>
              <a:cxn ang="0">
                <a:pos x="connsiteX0" y="connsiteY0"/>
              </a:cxn>
              <a:cxn ang="0">
                <a:pos x="connsiteX1" y="connsiteY1"/>
              </a:cxn>
              <a:cxn ang="0">
                <a:pos x="connsiteX2" y="connsiteY2"/>
              </a:cxn>
              <a:cxn ang="0">
                <a:pos x="connsiteX3" y="connsiteY3"/>
              </a:cxn>
            </a:cxnLst>
            <a:rect l="l" t="t" r="r" b="b"/>
            <a:pathLst>
              <a:path w="9937474" h="5436704">
                <a:moveTo>
                  <a:pt x="0" y="0"/>
                </a:moveTo>
                <a:lnTo>
                  <a:pt x="9937474" y="0"/>
                </a:lnTo>
                <a:lnTo>
                  <a:pt x="9937474" y="5436704"/>
                </a:lnTo>
                <a:lnTo>
                  <a:pt x="0" y="5436704"/>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10" name="Picture Placeholder 9"/>
          <p:cNvSpPr>
            <a:spLocks noGrp="1"/>
          </p:cNvSpPr>
          <p:nvPr>
            <p:ph type="pic" sz="quarter" idx="16"/>
          </p:nvPr>
        </p:nvSpPr>
        <p:spPr>
          <a:xfrm>
            <a:off x="7636685" y="2268441"/>
            <a:ext cx="6193617" cy="3262022"/>
          </a:xfrm>
          <a:custGeom>
            <a:avLst/>
            <a:gdLst>
              <a:gd name="connsiteX0" fmla="*/ 0 w 9937474"/>
              <a:gd name="connsiteY0" fmla="*/ 0 h 5436704"/>
              <a:gd name="connsiteX1" fmla="*/ 9937474 w 9937474"/>
              <a:gd name="connsiteY1" fmla="*/ 0 h 5436704"/>
              <a:gd name="connsiteX2" fmla="*/ 9937474 w 9937474"/>
              <a:gd name="connsiteY2" fmla="*/ 5436704 h 5436704"/>
              <a:gd name="connsiteX3" fmla="*/ 0 w 9937474"/>
              <a:gd name="connsiteY3" fmla="*/ 5436704 h 5436704"/>
            </a:gdLst>
            <a:ahLst/>
            <a:cxnLst>
              <a:cxn ang="0">
                <a:pos x="connsiteX0" y="connsiteY0"/>
              </a:cxn>
              <a:cxn ang="0">
                <a:pos x="connsiteX1" y="connsiteY1"/>
              </a:cxn>
              <a:cxn ang="0">
                <a:pos x="connsiteX2" y="connsiteY2"/>
              </a:cxn>
              <a:cxn ang="0">
                <a:pos x="connsiteX3" y="connsiteY3"/>
              </a:cxn>
            </a:cxnLst>
            <a:rect l="l" t="t" r="r" b="b"/>
            <a:pathLst>
              <a:path w="9937474" h="5436704">
                <a:moveTo>
                  <a:pt x="0" y="0"/>
                </a:moveTo>
                <a:lnTo>
                  <a:pt x="9937474" y="0"/>
                </a:lnTo>
                <a:lnTo>
                  <a:pt x="9937474" y="5436704"/>
                </a:lnTo>
                <a:lnTo>
                  <a:pt x="0" y="5436704"/>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Tree>
    <p:extLst>
      <p:ext uri="{BB962C8B-B14F-4D97-AF65-F5344CB8AC3E}">
        <p14:creationId xmlns:p14="http://schemas.microsoft.com/office/powerpoint/2010/main" val="29460773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ur Services Slide 02">
    <p:spTree>
      <p:nvGrpSpPr>
        <p:cNvPr id="1" name=""/>
        <p:cNvGrpSpPr/>
        <p:nvPr/>
      </p:nvGrpSpPr>
      <p:grpSpPr>
        <a:xfrm>
          <a:off x="0" y="0"/>
          <a:ext cx="0" cy="0"/>
          <a:chOff x="0" y="0"/>
          <a:chExt cx="0" cy="0"/>
        </a:xfrm>
      </p:grpSpPr>
      <p:sp>
        <p:nvSpPr>
          <p:cNvPr id="13" name="Oval 12"/>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TextBox 1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Picture Placeholder 15"/>
          <p:cNvSpPr>
            <a:spLocks noGrp="1"/>
          </p:cNvSpPr>
          <p:nvPr>
            <p:ph type="pic" sz="quarter" idx="13"/>
          </p:nvPr>
        </p:nvSpPr>
        <p:spPr>
          <a:xfrm>
            <a:off x="5207758" y="2240943"/>
            <a:ext cx="4223476" cy="3482672"/>
          </a:xfrm>
          <a:custGeom>
            <a:avLst/>
            <a:gdLst>
              <a:gd name="connsiteX0" fmla="*/ 0 w 7039126"/>
              <a:gd name="connsiteY0" fmla="*/ 0 h 5804453"/>
              <a:gd name="connsiteX1" fmla="*/ 7039126 w 7039126"/>
              <a:gd name="connsiteY1" fmla="*/ 0 h 5804453"/>
              <a:gd name="connsiteX2" fmla="*/ 7039126 w 7039126"/>
              <a:gd name="connsiteY2" fmla="*/ 5804453 h 5804453"/>
              <a:gd name="connsiteX3" fmla="*/ 0 w 7039126"/>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7039126" h="5804453">
                <a:moveTo>
                  <a:pt x="0" y="0"/>
                </a:moveTo>
                <a:lnTo>
                  <a:pt x="7039126" y="0"/>
                </a:lnTo>
                <a:lnTo>
                  <a:pt x="7039126"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17" name="Picture Placeholder 16"/>
          <p:cNvSpPr>
            <a:spLocks noGrp="1"/>
          </p:cNvSpPr>
          <p:nvPr>
            <p:ph type="pic" sz="quarter" idx="14"/>
          </p:nvPr>
        </p:nvSpPr>
        <p:spPr>
          <a:xfrm>
            <a:off x="9606824" y="2240943"/>
            <a:ext cx="4223476" cy="3482672"/>
          </a:xfrm>
          <a:custGeom>
            <a:avLst/>
            <a:gdLst>
              <a:gd name="connsiteX0" fmla="*/ 0 w 7039126"/>
              <a:gd name="connsiteY0" fmla="*/ 0 h 5804453"/>
              <a:gd name="connsiteX1" fmla="*/ 7039126 w 7039126"/>
              <a:gd name="connsiteY1" fmla="*/ 0 h 5804453"/>
              <a:gd name="connsiteX2" fmla="*/ 7039126 w 7039126"/>
              <a:gd name="connsiteY2" fmla="*/ 5804453 h 5804453"/>
              <a:gd name="connsiteX3" fmla="*/ 0 w 7039126"/>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7039126" h="5804453">
                <a:moveTo>
                  <a:pt x="0" y="0"/>
                </a:moveTo>
                <a:lnTo>
                  <a:pt x="7039126" y="0"/>
                </a:lnTo>
                <a:lnTo>
                  <a:pt x="7039126"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15" name="Picture Placeholder 14"/>
          <p:cNvSpPr>
            <a:spLocks noGrp="1"/>
          </p:cNvSpPr>
          <p:nvPr>
            <p:ph type="pic" sz="quarter" idx="15"/>
          </p:nvPr>
        </p:nvSpPr>
        <p:spPr>
          <a:xfrm>
            <a:off x="800100" y="2240943"/>
            <a:ext cx="4223476" cy="3482672"/>
          </a:xfrm>
          <a:custGeom>
            <a:avLst/>
            <a:gdLst>
              <a:gd name="connsiteX0" fmla="*/ 0 w 7039126"/>
              <a:gd name="connsiteY0" fmla="*/ 0 h 5804453"/>
              <a:gd name="connsiteX1" fmla="*/ 7039126 w 7039126"/>
              <a:gd name="connsiteY1" fmla="*/ 0 h 5804453"/>
              <a:gd name="connsiteX2" fmla="*/ 7039126 w 7039126"/>
              <a:gd name="connsiteY2" fmla="*/ 5804453 h 5804453"/>
              <a:gd name="connsiteX3" fmla="*/ 0 w 7039126"/>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7039126" h="5804453">
                <a:moveTo>
                  <a:pt x="0" y="0"/>
                </a:moveTo>
                <a:lnTo>
                  <a:pt x="7039126" y="0"/>
                </a:lnTo>
                <a:lnTo>
                  <a:pt x="7039126"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Tree>
    <p:extLst>
      <p:ext uri="{BB962C8B-B14F-4D97-AF65-F5344CB8AC3E}">
        <p14:creationId xmlns:p14="http://schemas.microsoft.com/office/powerpoint/2010/main" val="17768068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ur Services Slide 03">
    <p:spTree>
      <p:nvGrpSpPr>
        <p:cNvPr id="1" name=""/>
        <p:cNvGrpSpPr/>
        <p:nvPr/>
      </p:nvGrpSpPr>
      <p:grpSpPr>
        <a:xfrm>
          <a:off x="0" y="0"/>
          <a:ext cx="0" cy="0"/>
          <a:chOff x="0" y="0"/>
          <a:chExt cx="0" cy="0"/>
        </a:xfrm>
      </p:grpSpPr>
      <p:sp>
        <p:nvSpPr>
          <p:cNvPr id="13" name="Oval 12"/>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TextBox 1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Picture Placeholder 32"/>
          <p:cNvSpPr>
            <a:spLocks noGrp="1"/>
          </p:cNvSpPr>
          <p:nvPr>
            <p:ph type="pic" sz="quarter" idx="11"/>
          </p:nvPr>
        </p:nvSpPr>
        <p:spPr>
          <a:xfrm>
            <a:off x="800100" y="2240943"/>
            <a:ext cx="3124366" cy="3482672"/>
          </a:xfrm>
          <a:custGeom>
            <a:avLst/>
            <a:gdLst>
              <a:gd name="connsiteX0" fmla="*/ 0 w 5429250"/>
              <a:gd name="connsiteY0" fmla="*/ 0 h 5804453"/>
              <a:gd name="connsiteX1" fmla="*/ 5429250 w 5429250"/>
              <a:gd name="connsiteY1" fmla="*/ 0 h 5804453"/>
              <a:gd name="connsiteX2" fmla="*/ 5429250 w 5429250"/>
              <a:gd name="connsiteY2" fmla="*/ 5804453 h 5804453"/>
              <a:gd name="connsiteX3" fmla="*/ 0 w 5429250"/>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5429250" h="5804453">
                <a:moveTo>
                  <a:pt x="0" y="0"/>
                </a:moveTo>
                <a:lnTo>
                  <a:pt x="5429250" y="0"/>
                </a:lnTo>
                <a:lnTo>
                  <a:pt x="5429250"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32" name="Picture Placeholder 31"/>
          <p:cNvSpPr>
            <a:spLocks noGrp="1"/>
          </p:cNvSpPr>
          <p:nvPr>
            <p:ph type="pic" sz="quarter" idx="12"/>
          </p:nvPr>
        </p:nvSpPr>
        <p:spPr>
          <a:xfrm>
            <a:off x="4102044" y="2240943"/>
            <a:ext cx="3124366" cy="3482672"/>
          </a:xfrm>
          <a:custGeom>
            <a:avLst/>
            <a:gdLst>
              <a:gd name="connsiteX0" fmla="*/ 0 w 5429250"/>
              <a:gd name="connsiteY0" fmla="*/ 0 h 5804453"/>
              <a:gd name="connsiteX1" fmla="*/ 5429250 w 5429250"/>
              <a:gd name="connsiteY1" fmla="*/ 0 h 5804453"/>
              <a:gd name="connsiteX2" fmla="*/ 5429250 w 5429250"/>
              <a:gd name="connsiteY2" fmla="*/ 5804453 h 5804453"/>
              <a:gd name="connsiteX3" fmla="*/ 0 w 5429250"/>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5429250" h="5804453">
                <a:moveTo>
                  <a:pt x="0" y="0"/>
                </a:moveTo>
                <a:lnTo>
                  <a:pt x="5429250" y="0"/>
                </a:lnTo>
                <a:lnTo>
                  <a:pt x="5429250"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30" name="Picture Placeholder 29"/>
          <p:cNvSpPr>
            <a:spLocks noGrp="1"/>
          </p:cNvSpPr>
          <p:nvPr>
            <p:ph type="pic" sz="quarter" idx="13"/>
          </p:nvPr>
        </p:nvSpPr>
        <p:spPr>
          <a:xfrm>
            <a:off x="7403989" y="2240943"/>
            <a:ext cx="3124366" cy="3482672"/>
          </a:xfrm>
          <a:custGeom>
            <a:avLst/>
            <a:gdLst>
              <a:gd name="connsiteX0" fmla="*/ 0 w 5429250"/>
              <a:gd name="connsiteY0" fmla="*/ 0 h 5804453"/>
              <a:gd name="connsiteX1" fmla="*/ 5429250 w 5429250"/>
              <a:gd name="connsiteY1" fmla="*/ 0 h 5804453"/>
              <a:gd name="connsiteX2" fmla="*/ 5429250 w 5429250"/>
              <a:gd name="connsiteY2" fmla="*/ 5804453 h 5804453"/>
              <a:gd name="connsiteX3" fmla="*/ 0 w 5429250"/>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5429250" h="5804453">
                <a:moveTo>
                  <a:pt x="0" y="0"/>
                </a:moveTo>
                <a:lnTo>
                  <a:pt x="5429250" y="0"/>
                </a:lnTo>
                <a:lnTo>
                  <a:pt x="5429250"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29" name="Picture Placeholder 28"/>
          <p:cNvSpPr>
            <a:spLocks noGrp="1"/>
          </p:cNvSpPr>
          <p:nvPr>
            <p:ph type="pic" sz="quarter" idx="14"/>
          </p:nvPr>
        </p:nvSpPr>
        <p:spPr>
          <a:xfrm>
            <a:off x="10705934" y="2240943"/>
            <a:ext cx="3124366" cy="3482672"/>
          </a:xfrm>
          <a:custGeom>
            <a:avLst/>
            <a:gdLst>
              <a:gd name="connsiteX0" fmla="*/ 0 w 5429250"/>
              <a:gd name="connsiteY0" fmla="*/ 0 h 5804453"/>
              <a:gd name="connsiteX1" fmla="*/ 5429250 w 5429250"/>
              <a:gd name="connsiteY1" fmla="*/ 0 h 5804453"/>
              <a:gd name="connsiteX2" fmla="*/ 5429250 w 5429250"/>
              <a:gd name="connsiteY2" fmla="*/ 5804453 h 5804453"/>
              <a:gd name="connsiteX3" fmla="*/ 0 w 5429250"/>
              <a:gd name="connsiteY3" fmla="*/ 5804453 h 5804453"/>
            </a:gdLst>
            <a:ahLst/>
            <a:cxnLst>
              <a:cxn ang="0">
                <a:pos x="connsiteX0" y="connsiteY0"/>
              </a:cxn>
              <a:cxn ang="0">
                <a:pos x="connsiteX1" y="connsiteY1"/>
              </a:cxn>
              <a:cxn ang="0">
                <a:pos x="connsiteX2" y="connsiteY2"/>
              </a:cxn>
              <a:cxn ang="0">
                <a:pos x="connsiteX3" y="connsiteY3"/>
              </a:cxn>
            </a:cxnLst>
            <a:rect l="l" t="t" r="r" b="b"/>
            <a:pathLst>
              <a:path w="5429250" h="5804453">
                <a:moveTo>
                  <a:pt x="0" y="0"/>
                </a:moveTo>
                <a:lnTo>
                  <a:pt x="5429250" y="0"/>
                </a:lnTo>
                <a:lnTo>
                  <a:pt x="5429250" y="5804453"/>
                </a:lnTo>
                <a:lnTo>
                  <a:pt x="0" y="5804453"/>
                </a:lnTo>
                <a:close/>
              </a:path>
            </a:pathLst>
          </a:custGeom>
        </p:spPr>
        <p:txBody>
          <a:bodyPr wrap="square" lIns="0" tIns="0" rIns="0" bIns="0" anchor="ctr" anchorCtr="0">
            <a:noAutofit/>
          </a:bodyPr>
          <a:lstStyle>
            <a:lvl1pPr marL="0" indent="0" algn="ctr">
              <a:buFontTx/>
              <a:buNone/>
              <a:defRPr sz="132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Tree>
    <p:extLst>
      <p:ext uri="{BB962C8B-B14F-4D97-AF65-F5344CB8AC3E}">
        <p14:creationId xmlns:p14="http://schemas.microsoft.com/office/powerpoint/2010/main" val="15767135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ur Team Slide 01">
    <p:spTree>
      <p:nvGrpSpPr>
        <p:cNvPr id="1" name=""/>
        <p:cNvGrpSpPr/>
        <p:nvPr/>
      </p:nvGrpSpPr>
      <p:grpSpPr>
        <a:xfrm>
          <a:off x="0" y="0"/>
          <a:ext cx="0" cy="0"/>
          <a:chOff x="0" y="0"/>
          <a:chExt cx="0" cy="0"/>
        </a:xfrm>
      </p:grpSpPr>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Freeform 23"/>
          <p:cNvSpPr>
            <a:spLocks/>
          </p:cNvSpPr>
          <p:nvPr userDrawn="1"/>
        </p:nvSpPr>
        <p:spPr bwMode="auto">
          <a:xfrm>
            <a:off x="8351387" y="3688073"/>
            <a:ext cx="432682" cy="889913"/>
          </a:xfrm>
          <a:custGeom>
            <a:avLst/>
            <a:gdLst>
              <a:gd name="T0" fmla="*/ 286 w 362"/>
              <a:gd name="T1" fmla="*/ 745 h 745"/>
              <a:gd name="T2" fmla="*/ 362 w 362"/>
              <a:gd name="T3" fmla="*/ 745 h 745"/>
              <a:gd name="T4" fmla="*/ 53 w 362"/>
              <a:gd name="T5" fmla="*/ 0 h 745"/>
              <a:gd name="T6" fmla="*/ 0 w 362"/>
              <a:gd name="T7" fmla="*/ 54 h 745"/>
              <a:gd name="T8" fmla="*/ 286 w 362"/>
              <a:gd name="T9" fmla="*/ 745 h 745"/>
            </a:gdLst>
            <a:ahLst/>
            <a:cxnLst>
              <a:cxn ang="0">
                <a:pos x="T0" y="T1"/>
              </a:cxn>
              <a:cxn ang="0">
                <a:pos x="T2" y="T3"/>
              </a:cxn>
              <a:cxn ang="0">
                <a:pos x="T4" y="T5"/>
              </a:cxn>
              <a:cxn ang="0">
                <a:pos x="T6" y="T7"/>
              </a:cxn>
              <a:cxn ang="0">
                <a:pos x="T8" y="T9"/>
              </a:cxn>
            </a:cxnLst>
            <a:rect l="0" t="0" r="r" b="b"/>
            <a:pathLst>
              <a:path w="362" h="745">
                <a:moveTo>
                  <a:pt x="286" y="745"/>
                </a:moveTo>
                <a:cubicBezTo>
                  <a:pt x="362" y="745"/>
                  <a:pt x="362" y="745"/>
                  <a:pt x="362" y="745"/>
                </a:cubicBezTo>
                <a:cubicBezTo>
                  <a:pt x="345" y="460"/>
                  <a:pt x="231" y="201"/>
                  <a:pt x="53" y="0"/>
                </a:cubicBezTo>
                <a:cubicBezTo>
                  <a:pt x="0" y="54"/>
                  <a:pt x="0" y="54"/>
                  <a:pt x="0" y="54"/>
                </a:cubicBezTo>
                <a:cubicBezTo>
                  <a:pt x="164" y="240"/>
                  <a:pt x="269" y="481"/>
                  <a:pt x="286" y="745"/>
                </a:cubicBezTo>
                <a:close/>
              </a:path>
            </a:pathLst>
          </a:custGeom>
          <a:solidFill>
            <a:schemeClr val="accent6"/>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7" name="Freeform 24"/>
          <p:cNvSpPr>
            <a:spLocks/>
          </p:cNvSpPr>
          <p:nvPr userDrawn="1"/>
        </p:nvSpPr>
        <p:spPr bwMode="auto">
          <a:xfrm>
            <a:off x="6338343" y="3192995"/>
            <a:ext cx="1953717" cy="434728"/>
          </a:xfrm>
          <a:custGeom>
            <a:avLst/>
            <a:gdLst>
              <a:gd name="T0" fmla="*/ 818 w 1636"/>
              <a:gd name="T1" fmla="*/ 0 h 364"/>
              <a:gd name="T2" fmla="*/ 0 w 1636"/>
              <a:gd name="T3" fmla="*/ 311 h 364"/>
              <a:gd name="T4" fmla="*/ 54 w 1636"/>
              <a:gd name="T5" fmla="*/ 364 h 364"/>
              <a:gd name="T6" fmla="*/ 818 w 1636"/>
              <a:gd name="T7" fmla="*/ 76 h 364"/>
              <a:gd name="T8" fmla="*/ 1582 w 1636"/>
              <a:gd name="T9" fmla="*/ 364 h 364"/>
              <a:gd name="T10" fmla="*/ 1636 w 1636"/>
              <a:gd name="T11" fmla="*/ 311 h 364"/>
              <a:gd name="T12" fmla="*/ 818 w 1636"/>
              <a:gd name="T13" fmla="*/ 0 h 364"/>
            </a:gdLst>
            <a:ahLst/>
            <a:cxnLst>
              <a:cxn ang="0">
                <a:pos x="T0" y="T1"/>
              </a:cxn>
              <a:cxn ang="0">
                <a:pos x="T2" y="T3"/>
              </a:cxn>
              <a:cxn ang="0">
                <a:pos x="T4" y="T5"/>
              </a:cxn>
              <a:cxn ang="0">
                <a:pos x="T6" y="T7"/>
              </a:cxn>
              <a:cxn ang="0">
                <a:pos x="T8" y="T9"/>
              </a:cxn>
              <a:cxn ang="0">
                <a:pos x="T10" y="T11"/>
              </a:cxn>
              <a:cxn ang="0">
                <a:pos x="T12" y="T13"/>
              </a:cxn>
            </a:cxnLst>
            <a:rect l="0" t="0" r="r" b="b"/>
            <a:pathLst>
              <a:path w="1636" h="364">
                <a:moveTo>
                  <a:pt x="818" y="0"/>
                </a:moveTo>
                <a:cubicBezTo>
                  <a:pt x="504" y="0"/>
                  <a:pt x="218" y="117"/>
                  <a:pt x="0" y="311"/>
                </a:cubicBezTo>
                <a:cubicBezTo>
                  <a:pt x="54" y="364"/>
                  <a:pt x="54" y="364"/>
                  <a:pt x="54" y="364"/>
                </a:cubicBezTo>
                <a:cubicBezTo>
                  <a:pt x="258" y="185"/>
                  <a:pt x="525" y="76"/>
                  <a:pt x="818" y="76"/>
                </a:cubicBezTo>
                <a:cubicBezTo>
                  <a:pt x="1111" y="76"/>
                  <a:pt x="1378" y="185"/>
                  <a:pt x="1582" y="364"/>
                </a:cubicBezTo>
                <a:cubicBezTo>
                  <a:pt x="1636" y="311"/>
                  <a:pt x="1636" y="311"/>
                  <a:pt x="1636" y="311"/>
                </a:cubicBezTo>
                <a:cubicBezTo>
                  <a:pt x="1418" y="117"/>
                  <a:pt x="1132" y="0"/>
                  <a:pt x="818" y="0"/>
                </a:cubicBezTo>
                <a:close/>
              </a:path>
            </a:pathLst>
          </a:custGeom>
          <a:solidFill>
            <a:schemeClr val="accent6"/>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8" name="Freeform 25"/>
          <p:cNvSpPr>
            <a:spLocks/>
          </p:cNvSpPr>
          <p:nvPr userDrawn="1"/>
        </p:nvSpPr>
        <p:spPr bwMode="auto">
          <a:xfrm>
            <a:off x="8351387" y="4751876"/>
            <a:ext cx="432682" cy="889913"/>
          </a:xfrm>
          <a:custGeom>
            <a:avLst/>
            <a:gdLst>
              <a:gd name="T0" fmla="*/ 0 w 362"/>
              <a:gd name="T1" fmla="*/ 691 h 745"/>
              <a:gd name="T2" fmla="*/ 53 w 362"/>
              <a:gd name="T3" fmla="*/ 745 h 745"/>
              <a:gd name="T4" fmla="*/ 362 w 362"/>
              <a:gd name="T5" fmla="*/ 0 h 745"/>
              <a:gd name="T6" fmla="*/ 286 w 362"/>
              <a:gd name="T7" fmla="*/ 0 h 745"/>
              <a:gd name="T8" fmla="*/ 0 w 362"/>
              <a:gd name="T9" fmla="*/ 691 h 745"/>
            </a:gdLst>
            <a:ahLst/>
            <a:cxnLst>
              <a:cxn ang="0">
                <a:pos x="T0" y="T1"/>
              </a:cxn>
              <a:cxn ang="0">
                <a:pos x="T2" y="T3"/>
              </a:cxn>
              <a:cxn ang="0">
                <a:pos x="T4" y="T5"/>
              </a:cxn>
              <a:cxn ang="0">
                <a:pos x="T6" y="T7"/>
              </a:cxn>
              <a:cxn ang="0">
                <a:pos x="T8" y="T9"/>
              </a:cxn>
            </a:cxnLst>
            <a:rect l="0" t="0" r="r" b="b"/>
            <a:pathLst>
              <a:path w="362" h="745">
                <a:moveTo>
                  <a:pt x="0" y="691"/>
                </a:moveTo>
                <a:cubicBezTo>
                  <a:pt x="53" y="745"/>
                  <a:pt x="53" y="745"/>
                  <a:pt x="53" y="745"/>
                </a:cubicBezTo>
                <a:cubicBezTo>
                  <a:pt x="231" y="544"/>
                  <a:pt x="345" y="285"/>
                  <a:pt x="362" y="0"/>
                </a:cubicBezTo>
                <a:cubicBezTo>
                  <a:pt x="286" y="0"/>
                  <a:pt x="286" y="0"/>
                  <a:pt x="286" y="0"/>
                </a:cubicBezTo>
                <a:cubicBezTo>
                  <a:pt x="269" y="264"/>
                  <a:pt x="164" y="505"/>
                  <a:pt x="0" y="691"/>
                </a:cubicBezTo>
                <a:close/>
              </a:path>
            </a:pathLst>
          </a:custGeom>
          <a:solidFill>
            <a:schemeClr val="accent6"/>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9" name="Freeform 26"/>
          <p:cNvSpPr>
            <a:spLocks/>
          </p:cNvSpPr>
          <p:nvPr userDrawn="1"/>
        </p:nvSpPr>
        <p:spPr bwMode="auto">
          <a:xfrm>
            <a:off x="5846334" y="3688073"/>
            <a:ext cx="432682" cy="889913"/>
          </a:xfrm>
          <a:custGeom>
            <a:avLst/>
            <a:gdLst>
              <a:gd name="T0" fmla="*/ 362 w 362"/>
              <a:gd name="T1" fmla="*/ 54 h 745"/>
              <a:gd name="T2" fmla="*/ 309 w 362"/>
              <a:gd name="T3" fmla="*/ 0 h 745"/>
              <a:gd name="T4" fmla="*/ 0 w 362"/>
              <a:gd name="T5" fmla="*/ 745 h 745"/>
              <a:gd name="T6" fmla="*/ 76 w 362"/>
              <a:gd name="T7" fmla="*/ 745 h 745"/>
              <a:gd name="T8" fmla="*/ 362 w 362"/>
              <a:gd name="T9" fmla="*/ 54 h 745"/>
            </a:gdLst>
            <a:ahLst/>
            <a:cxnLst>
              <a:cxn ang="0">
                <a:pos x="T0" y="T1"/>
              </a:cxn>
              <a:cxn ang="0">
                <a:pos x="T2" y="T3"/>
              </a:cxn>
              <a:cxn ang="0">
                <a:pos x="T4" y="T5"/>
              </a:cxn>
              <a:cxn ang="0">
                <a:pos x="T6" y="T7"/>
              </a:cxn>
              <a:cxn ang="0">
                <a:pos x="T8" y="T9"/>
              </a:cxn>
            </a:cxnLst>
            <a:rect l="0" t="0" r="r" b="b"/>
            <a:pathLst>
              <a:path w="362" h="745">
                <a:moveTo>
                  <a:pt x="362" y="54"/>
                </a:moveTo>
                <a:cubicBezTo>
                  <a:pt x="309" y="0"/>
                  <a:pt x="309" y="0"/>
                  <a:pt x="309" y="0"/>
                </a:cubicBezTo>
                <a:cubicBezTo>
                  <a:pt x="131" y="201"/>
                  <a:pt x="17" y="460"/>
                  <a:pt x="0" y="745"/>
                </a:cubicBezTo>
                <a:cubicBezTo>
                  <a:pt x="76" y="745"/>
                  <a:pt x="76" y="745"/>
                  <a:pt x="76" y="745"/>
                </a:cubicBezTo>
                <a:cubicBezTo>
                  <a:pt x="93" y="481"/>
                  <a:pt x="198" y="240"/>
                  <a:pt x="362" y="54"/>
                </a:cubicBezTo>
                <a:close/>
              </a:path>
            </a:pathLst>
          </a:custGeom>
          <a:solidFill>
            <a:schemeClr val="accent6"/>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1" name="Freeform 28"/>
          <p:cNvSpPr>
            <a:spLocks/>
          </p:cNvSpPr>
          <p:nvPr userDrawn="1"/>
        </p:nvSpPr>
        <p:spPr bwMode="auto">
          <a:xfrm>
            <a:off x="5846334" y="4751876"/>
            <a:ext cx="432682" cy="889913"/>
          </a:xfrm>
          <a:custGeom>
            <a:avLst/>
            <a:gdLst>
              <a:gd name="T0" fmla="*/ 76 w 362"/>
              <a:gd name="T1" fmla="*/ 0 h 745"/>
              <a:gd name="T2" fmla="*/ 0 w 362"/>
              <a:gd name="T3" fmla="*/ 0 h 745"/>
              <a:gd name="T4" fmla="*/ 309 w 362"/>
              <a:gd name="T5" fmla="*/ 745 h 745"/>
              <a:gd name="T6" fmla="*/ 362 w 362"/>
              <a:gd name="T7" fmla="*/ 691 h 745"/>
              <a:gd name="T8" fmla="*/ 76 w 362"/>
              <a:gd name="T9" fmla="*/ 0 h 745"/>
            </a:gdLst>
            <a:ahLst/>
            <a:cxnLst>
              <a:cxn ang="0">
                <a:pos x="T0" y="T1"/>
              </a:cxn>
              <a:cxn ang="0">
                <a:pos x="T2" y="T3"/>
              </a:cxn>
              <a:cxn ang="0">
                <a:pos x="T4" y="T5"/>
              </a:cxn>
              <a:cxn ang="0">
                <a:pos x="T6" y="T7"/>
              </a:cxn>
              <a:cxn ang="0">
                <a:pos x="T8" y="T9"/>
              </a:cxn>
            </a:cxnLst>
            <a:rect l="0" t="0" r="r" b="b"/>
            <a:pathLst>
              <a:path w="362" h="745">
                <a:moveTo>
                  <a:pt x="76" y="0"/>
                </a:moveTo>
                <a:cubicBezTo>
                  <a:pt x="0" y="0"/>
                  <a:pt x="0" y="0"/>
                  <a:pt x="0" y="0"/>
                </a:cubicBezTo>
                <a:cubicBezTo>
                  <a:pt x="17" y="285"/>
                  <a:pt x="131" y="544"/>
                  <a:pt x="309" y="745"/>
                </a:cubicBezTo>
                <a:cubicBezTo>
                  <a:pt x="362" y="691"/>
                  <a:pt x="362" y="691"/>
                  <a:pt x="362" y="691"/>
                </a:cubicBezTo>
                <a:cubicBezTo>
                  <a:pt x="198" y="505"/>
                  <a:pt x="93" y="264"/>
                  <a:pt x="76" y="0"/>
                </a:cubicBezTo>
                <a:close/>
              </a:path>
            </a:pathLst>
          </a:custGeom>
          <a:solidFill>
            <a:schemeClr val="accent6"/>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3" name="Freeform 11"/>
          <p:cNvSpPr>
            <a:spLocks/>
          </p:cNvSpPr>
          <p:nvPr userDrawn="1"/>
        </p:nvSpPr>
        <p:spPr bwMode="auto">
          <a:xfrm>
            <a:off x="6197185" y="3546915"/>
            <a:ext cx="221967" cy="221967"/>
          </a:xfrm>
          <a:custGeom>
            <a:avLst/>
            <a:gdLst>
              <a:gd name="T0" fmla="*/ 153 w 186"/>
              <a:gd name="T1" fmla="*/ 153 h 186"/>
              <a:gd name="T2" fmla="*/ 33 w 186"/>
              <a:gd name="T3" fmla="*/ 153 h 186"/>
              <a:gd name="T4" fmla="*/ 33 w 186"/>
              <a:gd name="T5" fmla="*/ 33 h 186"/>
              <a:gd name="T6" fmla="*/ 153 w 186"/>
              <a:gd name="T7" fmla="*/ 33 h 186"/>
              <a:gd name="T8" fmla="*/ 153 w 186"/>
              <a:gd name="T9" fmla="*/ 153 h 186"/>
            </a:gdLst>
            <a:ahLst/>
            <a:cxnLst>
              <a:cxn ang="0">
                <a:pos x="T0" y="T1"/>
              </a:cxn>
              <a:cxn ang="0">
                <a:pos x="T2" y="T3"/>
              </a:cxn>
              <a:cxn ang="0">
                <a:pos x="T4" y="T5"/>
              </a:cxn>
              <a:cxn ang="0">
                <a:pos x="T6" y="T7"/>
              </a:cxn>
              <a:cxn ang="0">
                <a:pos x="T8" y="T9"/>
              </a:cxn>
            </a:cxnLst>
            <a:rect l="0" t="0" r="r" b="b"/>
            <a:pathLst>
              <a:path w="186" h="186">
                <a:moveTo>
                  <a:pt x="153" y="153"/>
                </a:moveTo>
                <a:cubicBezTo>
                  <a:pt x="120" y="186"/>
                  <a:pt x="66" y="186"/>
                  <a:pt x="33" y="153"/>
                </a:cubicBezTo>
                <a:cubicBezTo>
                  <a:pt x="0" y="120"/>
                  <a:pt x="0" y="66"/>
                  <a:pt x="33" y="33"/>
                </a:cubicBezTo>
                <a:cubicBezTo>
                  <a:pt x="66" y="0"/>
                  <a:pt x="120" y="0"/>
                  <a:pt x="153" y="33"/>
                </a:cubicBezTo>
                <a:cubicBezTo>
                  <a:pt x="186" y="66"/>
                  <a:pt x="186" y="120"/>
                  <a:pt x="153" y="153"/>
                </a:cubicBezTo>
                <a:close/>
              </a:path>
            </a:pathLst>
          </a:cu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4" name="Freeform 12"/>
          <p:cNvSpPr>
            <a:spLocks/>
          </p:cNvSpPr>
          <p:nvPr userDrawn="1"/>
        </p:nvSpPr>
        <p:spPr bwMode="auto">
          <a:xfrm>
            <a:off x="8211251" y="5560982"/>
            <a:ext cx="221967" cy="221967"/>
          </a:xfrm>
          <a:custGeom>
            <a:avLst/>
            <a:gdLst>
              <a:gd name="T0" fmla="*/ 153 w 186"/>
              <a:gd name="T1" fmla="*/ 153 h 186"/>
              <a:gd name="T2" fmla="*/ 33 w 186"/>
              <a:gd name="T3" fmla="*/ 153 h 186"/>
              <a:gd name="T4" fmla="*/ 33 w 186"/>
              <a:gd name="T5" fmla="*/ 33 h 186"/>
              <a:gd name="T6" fmla="*/ 153 w 186"/>
              <a:gd name="T7" fmla="*/ 33 h 186"/>
              <a:gd name="T8" fmla="*/ 153 w 186"/>
              <a:gd name="T9" fmla="*/ 153 h 186"/>
            </a:gdLst>
            <a:ahLst/>
            <a:cxnLst>
              <a:cxn ang="0">
                <a:pos x="T0" y="T1"/>
              </a:cxn>
              <a:cxn ang="0">
                <a:pos x="T2" y="T3"/>
              </a:cxn>
              <a:cxn ang="0">
                <a:pos x="T4" y="T5"/>
              </a:cxn>
              <a:cxn ang="0">
                <a:pos x="T6" y="T7"/>
              </a:cxn>
              <a:cxn ang="0">
                <a:pos x="T8" y="T9"/>
              </a:cxn>
            </a:cxnLst>
            <a:rect l="0" t="0" r="r" b="b"/>
            <a:pathLst>
              <a:path w="186" h="186">
                <a:moveTo>
                  <a:pt x="153" y="153"/>
                </a:moveTo>
                <a:cubicBezTo>
                  <a:pt x="120" y="186"/>
                  <a:pt x="66" y="186"/>
                  <a:pt x="33" y="153"/>
                </a:cubicBezTo>
                <a:cubicBezTo>
                  <a:pt x="0" y="120"/>
                  <a:pt x="0" y="66"/>
                  <a:pt x="33" y="33"/>
                </a:cubicBezTo>
                <a:cubicBezTo>
                  <a:pt x="66" y="0"/>
                  <a:pt x="120" y="0"/>
                  <a:pt x="153" y="33"/>
                </a:cubicBezTo>
                <a:cubicBezTo>
                  <a:pt x="186" y="66"/>
                  <a:pt x="186" y="120"/>
                  <a:pt x="153" y="153"/>
                </a:cubicBezTo>
                <a:close/>
              </a:path>
            </a:pathLst>
          </a:cu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5" name="Freeform 13"/>
          <p:cNvSpPr>
            <a:spLocks/>
          </p:cNvSpPr>
          <p:nvPr userDrawn="1"/>
        </p:nvSpPr>
        <p:spPr bwMode="auto">
          <a:xfrm>
            <a:off x="6002836" y="3352566"/>
            <a:ext cx="257768" cy="257768"/>
          </a:xfrm>
          <a:custGeom>
            <a:avLst/>
            <a:gdLst>
              <a:gd name="T0" fmla="*/ 0 w 252"/>
              <a:gd name="T1" fmla="*/ 37 h 252"/>
              <a:gd name="T2" fmla="*/ 216 w 252"/>
              <a:gd name="T3" fmla="*/ 252 h 252"/>
              <a:gd name="T4" fmla="*/ 252 w 252"/>
              <a:gd name="T5" fmla="*/ 216 h 252"/>
              <a:gd name="T6" fmla="*/ 37 w 252"/>
              <a:gd name="T7" fmla="*/ 0 h 252"/>
              <a:gd name="T8" fmla="*/ 0 w 252"/>
              <a:gd name="T9" fmla="*/ 37 h 252"/>
            </a:gdLst>
            <a:ahLst/>
            <a:cxnLst>
              <a:cxn ang="0">
                <a:pos x="T0" y="T1"/>
              </a:cxn>
              <a:cxn ang="0">
                <a:pos x="T2" y="T3"/>
              </a:cxn>
              <a:cxn ang="0">
                <a:pos x="T4" y="T5"/>
              </a:cxn>
              <a:cxn ang="0">
                <a:pos x="T6" y="T7"/>
              </a:cxn>
              <a:cxn ang="0">
                <a:pos x="T8" y="T9"/>
              </a:cxn>
            </a:cxnLst>
            <a:rect l="0" t="0" r="r" b="b"/>
            <a:pathLst>
              <a:path w="252" h="252">
                <a:moveTo>
                  <a:pt x="0" y="37"/>
                </a:moveTo>
                <a:lnTo>
                  <a:pt x="216" y="252"/>
                </a:lnTo>
                <a:lnTo>
                  <a:pt x="252" y="216"/>
                </a:lnTo>
                <a:lnTo>
                  <a:pt x="37" y="0"/>
                </a:lnTo>
                <a:lnTo>
                  <a:pt x="0" y="37"/>
                </a:lnTo>
                <a:close/>
              </a:path>
            </a:pathLst>
          </a:cu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6" name="Freeform 14"/>
          <p:cNvSpPr>
            <a:spLocks/>
          </p:cNvSpPr>
          <p:nvPr userDrawn="1"/>
        </p:nvSpPr>
        <p:spPr bwMode="auto">
          <a:xfrm>
            <a:off x="8369800" y="5719530"/>
            <a:ext cx="257768" cy="257768"/>
          </a:xfrm>
          <a:custGeom>
            <a:avLst/>
            <a:gdLst>
              <a:gd name="T0" fmla="*/ 0 w 252"/>
              <a:gd name="T1" fmla="*/ 36 h 252"/>
              <a:gd name="T2" fmla="*/ 215 w 252"/>
              <a:gd name="T3" fmla="*/ 252 h 252"/>
              <a:gd name="T4" fmla="*/ 252 w 252"/>
              <a:gd name="T5" fmla="*/ 215 h 252"/>
              <a:gd name="T6" fmla="*/ 36 w 252"/>
              <a:gd name="T7" fmla="*/ 0 h 252"/>
              <a:gd name="T8" fmla="*/ 0 w 252"/>
              <a:gd name="T9" fmla="*/ 36 h 252"/>
            </a:gdLst>
            <a:ahLst/>
            <a:cxnLst>
              <a:cxn ang="0">
                <a:pos x="T0" y="T1"/>
              </a:cxn>
              <a:cxn ang="0">
                <a:pos x="T2" y="T3"/>
              </a:cxn>
              <a:cxn ang="0">
                <a:pos x="T4" y="T5"/>
              </a:cxn>
              <a:cxn ang="0">
                <a:pos x="T6" y="T7"/>
              </a:cxn>
              <a:cxn ang="0">
                <a:pos x="T8" y="T9"/>
              </a:cxn>
            </a:cxnLst>
            <a:rect l="0" t="0" r="r" b="b"/>
            <a:pathLst>
              <a:path w="252" h="252">
                <a:moveTo>
                  <a:pt x="0" y="36"/>
                </a:moveTo>
                <a:lnTo>
                  <a:pt x="215" y="252"/>
                </a:lnTo>
                <a:lnTo>
                  <a:pt x="252" y="215"/>
                </a:lnTo>
                <a:lnTo>
                  <a:pt x="36" y="0"/>
                </a:lnTo>
                <a:lnTo>
                  <a:pt x="0" y="36"/>
                </a:lnTo>
                <a:close/>
              </a:path>
            </a:pathLst>
          </a:cu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7" name="Oval 15"/>
          <p:cNvSpPr>
            <a:spLocks noChangeArrowheads="1"/>
          </p:cNvSpPr>
          <p:nvPr userDrawn="1"/>
        </p:nvSpPr>
        <p:spPr bwMode="auto">
          <a:xfrm>
            <a:off x="5790075" y="4563666"/>
            <a:ext cx="202532" cy="202532"/>
          </a:xfrm>
          <a:prstGeom prst="ellipse">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8" name="Oval 16"/>
          <p:cNvSpPr>
            <a:spLocks noChangeArrowheads="1"/>
          </p:cNvSpPr>
          <p:nvPr userDrawn="1"/>
        </p:nvSpPr>
        <p:spPr bwMode="auto">
          <a:xfrm>
            <a:off x="8637797" y="4563666"/>
            <a:ext cx="202532" cy="202532"/>
          </a:xfrm>
          <a:prstGeom prst="ellipse">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19" name="Rectangle 17"/>
          <p:cNvSpPr>
            <a:spLocks noChangeArrowheads="1"/>
          </p:cNvSpPr>
          <p:nvPr userDrawn="1"/>
        </p:nvSpPr>
        <p:spPr bwMode="auto">
          <a:xfrm>
            <a:off x="5486275" y="4638335"/>
            <a:ext cx="310958" cy="53190"/>
          </a:xfrm>
          <a:prstGeom prst="rect">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0" name="Rectangle 18"/>
          <p:cNvSpPr>
            <a:spLocks noChangeArrowheads="1"/>
          </p:cNvSpPr>
          <p:nvPr userDrawn="1"/>
        </p:nvSpPr>
        <p:spPr bwMode="auto">
          <a:xfrm>
            <a:off x="8833167" y="4638335"/>
            <a:ext cx="310958" cy="53190"/>
          </a:xfrm>
          <a:prstGeom prst="rect">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1" name="Freeform 19"/>
          <p:cNvSpPr>
            <a:spLocks/>
          </p:cNvSpPr>
          <p:nvPr userDrawn="1"/>
        </p:nvSpPr>
        <p:spPr bwMode="auto">
          <a:xfrm>
            <a:off x="6197185" y="5560982"/>
            <a:ext cx="221967" cy="221967"/>
          </a:xfrm>
          <a:custGeom>
            <a:avLst/>
            <a:gdLst>
              <a:gd name="T0" fmla="*/ 153 w 186"/>
              <a:gd name="T1" fmla="*/ 33 h 186"/>
              <a:gd name="T2" fmla="*/ 153 w 186"/>
              <a:gd name="T3" fmla="*/ 153 h 186"/>
              <a:gd name="T4" fmla="*/ 33 w 186"/>
              <a:gd name="T5" fmla="*/ 153 h 186"/>
              <a:gd name="T6" fmla="*/ 33 w 186"/>
              <a:gd name="T7" fmla="*/ 33 h 186"/>
              <a:gd name="T8" fmla="*/ 153 w 186"/>
              <a:gd name="T9" fmla="*/ 33 h 186"/>
            </a:gdLst>
            <a:ahLst/>
            <a:cxnLst>
              <a:cxn ang="0">
                <a:pos x="T0" y="T1"/>
              </a:cxn>
              <a:cxn ang="0">
                <a:pos x="T2" y="T3"/>
              </a:cxn>
              <a:cxn ang="0">
                <a:pos x="T4" y="T5"/>
              </a:cxn>
              <a:cxn ang="0">
                <a:pos x="T6" y="T7"/>
              </a:cxn>
              <a:cxn ang="0">
                <a:pos x="T8" y="T9"/>
              </a:cxn>
            </a:cxnLst>
            <a:rect l="0" t="0" r="r" b="b"/>
            <a:pathLst>
              <a:path w="186" h="186">
                <a:moveTo>
                  <a:pt x="153" y="33"/>
                </a:moveTo>
                <a:cubicBezTo>
                  <a:pt x="186" y="66"/>
                  <a:pt x="186" y="120"/>
                  <a:pt x="153" y="153"/>
                </a:cubicBezTo>
                <a:cubicBezTo>
                  <a:pt x="120" y="186"/>
                  <a:pt x="66" y="186"/>
                  <a:pt x="33" y="153"/>
                </a:cubicBezTo>
                <a:cubicBezTo>
                  <a:pt x="0" y="120"/>
                  <a:pt x="0" y="66"/>
                  <a:pt x="33" y="33"/>
                </a:cubicBezTo>
                <a:cubicBezTo>
                  <a:pt x="66" y="0"/>
                  <a:pt x="120" y="0"/>
                  <a:pt x="153" y="33"/>
                </a:cubicBezTo>
                <a:close/>
              </a:path>
            </a:pathLst>
          </a:cu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2" name="Freeform 20"/>
          <p:cNvSpPr>
            <a:spLocks/>
          </p:cNvSpPr>
          <p:nvPr userDrawn="1"/>
        </p:nvSpPr>
        <p:spPr bwMode="auto">
          <a:xfrm>
            <a:off x="8211251" y="3546915"/>
            <a:ext cx="221967" cy="221967"/>
          </a:xfrm>
          <a:custGeom>
            <a:avLst/>
            <a:gdLst>
              <a:gd name="T0" fmla="*/ 153 w 186"/>
              <a:gd name="T1" fmla="*/ 33 h 186"/>
              <a:gd name="T2" fmla="*/ 153 w 186"/>
              <a:gd name="T3" fmla="*/ 153 h 186"/>
              <a:gd name="T4" fmla="*/ 33 w 186"/>
              <a:gd name="T5" fmla="*/ 153 h 186"/>
              <a:gd name="T6" fmla="*/ 33 w 186"/>
              <a:gd name="T7" fmla="*/ 33 h 186"/>
              <a:gd name="T8" fmla="*/ 153 w 186"/>
              <a:gd name="T9" fmla="*/ 33 h 186"/>
            </a:gdLst>
            <a:ahLst/>
            <a:cxnLst>
              <a:cxn ang="0">
                <a:pos x="T0" y="T1"/>
              </a:cxn>
              <a:cxn ang="0">
                <a:pos x="T2" y="T3"/>
              </a:cxn>
              <a:cxn ang="0">
                <a:pos x="T4" y="T5"/>
              </a:cxn>
              <a:cxn ang="0">
                <a:pos x="T6" y="T7"/>
              </a:cxn>
              <a:cxn ang="0">
                <a:pos x="T8" y="T9"/>
              </a:cxn>
            </a:cxnLst>
            <a:rect l="0" t="0" r="r" b="b"/>
            <a:pathLst>
              <a:path w="186" h="186">
                <a:moveTo>
                  <a:pt x="153" y="33"/>
                </a:moveTo>
                <a:cubicBezTo>
                  <a:pt x="186" y="66"/>
                  <a:pt x="186" y="120"/>
                  <a:pt x="153" y="153"/>
                </a:cubicBezTo>
                <a:cubicBezTo>
                  <a:pt x="120" y="186"/>
                  <a:pt x="66" y="186"/>
                  <a:pt x="33" y="153"/>
                </a:cubicBezTo>
                <a:cubicBezTo>
                  <a:pt x="0" y="120"/>
                  <a:pt x="0" y="66"/>
                  <a:pt x="33" y="33"/>
                </a:cubicBezTo>
                <a:cubicBezTo>
                  <a:pt x="66" y="0"/>
                  <a:pt x="120" y="0"/>
                  <a:pt x="153" y="33"/>
                </a:cubicBezTo>
                <a:close/>
              </a:path>
            </a:pathLst>
          </a:cu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3" name="Freeform 21"/>
          <p:cNvSpPr>
            <a:spLocks/>
          </p:cNvSpPr>
          <p:nvPr userDrawn="1"/>
        </p:nvSpPr>
        <p:spPr bwMode="auto">
          <a:xfrm>
            <a:off x="6002836" y="5719530"/>
            <a:ext cx="257768" cy="257768"/>
          </a:xfrm>
          <a:custGeom>
            <a:avLst/>
            <a:gdLst>
              <a:gd name="T0" fmla="*/ 37 w 252"/>
              <a:gd name="T1" fmla="*/ 252 h 252"/>
              <a:gd name="T2" fmla="*/ 252 w 252"/>
              <a:gd name="T3" fmla="*/ 36 h 252"/>
              <a:gd name="T4" fmla="*/ 216 w 252"/>
              <a:gd name="T5" fmla="*/ 0 h 252"/>
              <a:gd name="T6" fmla="*/ 0 w 252"/>
              <a:gd name="T7" fmla="*/ 215 h 252"/>
              <a:gd name="T8" fmla="*/ 37 w 252"/>
              <a:gd name="T9" fmla="*/ 252 h 252"/>
            </a:gdLst>
            <a:ahLst/>
            <a:cxnLst>
              <a:cxn ang="0">
                <a:pos x="T0" y="T1"/>
              </a:cxn>
              <a:cxn ang="0">
                <a:pos x="T2" y="T3"/>
              </a:cxn>
              <a:cxn ang="0">
                <a:pos x="T4" y="T5"/>
              </a:cxn>
              <a:cxn ang="0">
                <a:pos x="T6" y="T7"/>
              </a:cxn>
              <a:cxn ang="0">
                <a:pos x="T8" y="T9"/>
              </a:cxn>
            </a:cxnLst>
            <a:rect l="0" t="0" r="r" b="b"/>
            <a:pathLst>
              <a:path w="252" h="252">
                <a:moveTo>
                  <a:pt x="37" y="252"/>
                </a:moveTo>
                <a:lnTo>
                  <a:pt x="252" y="36"/>
                </a:lnTo>
                <a:lnTo>
                  <a:pt x="216" y="0"/>
                </a:lnTo>
                <a:lnTo>
                  <a:pt x="0" y="215"/>
                </a:lnTo>
                <a:lnTo>
                  <a:pt x="37" y="252"/>
                </a:lnTo>
                <a:close/>
              </a:path>
            </a:pathLst>
          </a:cu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4" name="Freeform 22"/>
          <p:cNvSpPr>
            <a:spLocks/>
          </p:cNvSpPr>
          <p:nvPr userDrawn="1"/>
        </p:nvSpPr>
        <p:spPr bwMode="auto">
          <a:xfrm>
            <a:off x="8369800" y="3352566"/>
            <a:ext cx="257768" cy="257768"/>
          </a:xfrm>
          <a:custGeom>
            <a:avLst/>
            <a:gdLst>
              <a:gd name="T0" fmla="*/ 36 w 252"/>
              <a:gd name="T1" fmla="*/ 252 h 252"/>
              <a:gd name="T2" fmla="*/ 252 w 252"/>
              <a:gd name="T3" fmla="*/ 37 h 252"/>
              <a:gd name="T4" fmla="*/ 215 w 252"/>
              <a:gd name="T5" fmla="*/ 0 h 252"/>
              <a:gd name="T6" fmla="*/ 0 w 252"/>
              <a:gd name="T7" fmla="*/ 216 h 252"/>
              <a:gd name="T8" fmla="*/ 36 w 252"/>
              <a:gd name="T9" fmla="*/ 252 h 252"/>
            </a:gdLst>
            <a:ahLst/>
            <a:cxnLst>
              <a:cxn ang="0">
                <a:pos x="T0" y="T1"/>
              </a:cxn>
              <a:cxn ang="0">
                <a:pos x="T2" y="T3"/>
              </a:cxn>
              <a:cxn ang="0">
                <a:pos x="T4" y="T5"/>
              </a:cxn>
              <a:cxn ang="0">
                <a:pos x="T6" y="T7"/>
              </a:cxn>
              <a:cxn ang="0">
                <a:pos x="T8" y="T9"/>
              </a:cxn>
            </a:cxnLst>
            <a:rect l="0" t="0" r="r" b="b"/>
            <a:pathLst>
              <a:path w="252" h="252">
                <a:moveTo>
                  <a:pt x="36" y="252"/>
                </a:moveTo>
                <a:lnTo>
                  <a:pt x="252" y="37"/>
                </a:lnTo>
                <a:lnTo>
                  <a:pt x="215" y="0"/>
                </a:lnTo>
                <a:lnTo>
                  <a:pt x="0" y="216"/>
                </a:lnTo>
                <a:lnTo>
                  <a:pt x="36" y="252"/>
                </a:lnTo>
                <a:close/>
              </a:path>
            </a:pathLst>
          </a:cu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5" name="Oval 5"/>
          <p:cNvSpPr>
            <a:spLocks noChangeArrowheads="1"/>
          </p:cNvSpPr>
          <p:nvPr userDrawn="1"/>
        </p:nvSpPr>
        <p:spPr bwMode="auto">
          <a:xfrm>
            <a:off x="4755933" y="2140443"/>
            <a:ext cx="1489326" cy="1490348"/>
          </a:xfrm>
          <a:prstGeom prst="ellipse">
            <a:avLst/>
          </a:pr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6" name="Oval 6"/>
          <p:cNvSpPr>
            <a:spLocks noChangeArrowheads="1"/>
          </p:cNvSpPr>
          <p:nvPr userDrawn="1"/>
        </p:nvSpPr>
        <p:spPr bwMode="auto">
          <a:xfrm>
            <a:off x="8385142" y="2140443"/>
            <a:ext cx="1489326" cy="1490348"/>
          </a:xfrm>
          <a:prstGeom prst="ellipse">
            <a:avLst/>
          </a:prstGeom>
          <a:solidFill>
            <a:schemeClr val="accent1"/>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7" name="Oval 7"/>
          <p:cNvSpPr>
            <a:spLocks noChangeArrowheads="1"/>
          </p:cNvSpPr>
          <p:nvPr userDrawn="1"/>
        </p:nvSpPr>
        <p:spPr bwMode="auto">
          <a:xfrm>
            <a:off x="4755933" y="5699071"/>
            <a:ext cx="1489326" cy="1490348"/>
          </a:xfrm>
          <a:prstGeom prst="ellipse">
            <a:avLst/>
          </a:pr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8" name="Oval 8"/>
          <p:cNvSpPr>
            <a:spLocks noChangeArrowheads="1"/>
          </p:cNvSpPr>
          <p:nvPr userDrawn="1"/>
        </p:nvSpPr>
        <p:spPr bwMode="auto">
          <a:xfrm>
            <a:off x="8385142" y="5699071"/>
            <a:ext cx="1489326" cy="1490348"/>
          </a:xfrm>
          <a:prstGeom prst="ellipse">
            <a:avLst/>
          </a:prstGeom>
          <a:solidFill>
            <a:schemeClr val="accent3"/>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29" name="Oval 9"/>
          <p:cNvSpPr>
            <a:spLocks noChangeArrowheads="1"/>
          </p:cNvSpPr>
          <p:nvPr userDrawn="1"/>
        </p:nvSpPr>
        <p:spPr bwMode="auto">
          <a:xfrm>
            <a:off x="9136965" y="3919247"/>
            <a:ext cx="1489326" cy="1491371"/>
          </a:xfrm>
          <a:prstGeom prst="ellipse">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30" name="Oval 10"/>
          <p:cNvSpPr>
            <a:spLocks noChangeArrowheads="1"/>
          </p:cNvSpPr>
          <p:nvPr userDrawn="1"/>
        </p:nvSpPr>
        <p:spPr bwMode="auto">
          <a:xfrm>
            <a:off x="4004110" y="3919247"/>
            <a:ext cx="1489326" cy="1491371"/>
          </a:xfrm>
          <a:prstGeom prst="ellipse">
            <a:avLst/>
          </a:prstGeom>
          <a:solidFill>
            <a:schemeClr val="accent2"/>
          </a:solidFill>
          <a:ln w="635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2160"/>
          </a:p>
        </p:txBody>
      </p:sp>
      <p:sp>
        <p:nvSpPr>
          <p:cNvPr id="51" name="Picture Placeholder 50"/>
          <p:cNvSpPr>
            <a:spLocks noGrp="1"/>
          </p:cNvSpPr>
          <p:nvPr>
            <p:ph type="pic" sz="quarter" idx="12"/>
          </p:nvPr>
        </p:nvSpPr>
        <p:spPr>
          <a:xfrm>
            <a:off x="4854409" y="2238986"/>
            <a:ext cx="1292374" cy="1293262"/>
          </a:xfrm>
          <a:custGeom>
            <a:avLst/>
            <a:gdLst>
              <a:gd name="connsiteX0" fmla="*/ 998588 w 1997176"/>
              <a:gd name="connsiteY0" fmla="*/ 0 h 1998548"/>
              <a:gd name="connsiteX1" fmla="*/ 1997176 w 1997176"/>
              <a:gd name="connsiteY1" fmla="*/ 999274 h 1998548"/>
              <a:gd name="connsiteX2" fmla="*/ 998588 w 1997176"/>
              <a:gd name="connsiteY2" fmla="*/ 1998548 h 1998548"/>
              <a:gd name="connsiteX3" fmla="*/ 0 w 1997176"/>
              <a:gd name="connsiteY3" fmla="*/ 999274 h 1998548"/>
              <a:gd name="connsiteX4" fmla="*/ 998588 w 1997176"/>
              <a:gd name="connsiteY4" fmla="*/ 0 h 199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8548">
                <a:moveTo>
                  <a:pt x="998588" y="0"/>
                </a:moveTo>
                <a:cubicBezTo>
                  <a:pt x="1550093" y="0"/>
                  <a:pt x="1997176" y="447390"/>
                  <a:pt x="1997176" y="999274"/>
                </a:cubicBezTo>
                <a:cubicBezTo>
                  <a:pt x="1997176" y="1551158"/>
                  <a:pt x="1550093" y="1998548"/>
                  <a:pt x="998588" y="1998548"/>
                </a:cubicBezTo>
                <a:cubicBezTo>
                  <a:pt x="447083" y="1998548"/>
                  <a:pt x="0" y="1551158"/>
                  <a:pt x="0" y="999274"/>
                </a:cubicBezTo>
                <a:cubicBezTo>
                  <a:pt x="0" y="447390"/>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52" name="Picture Placeholder 51"/>
          <p:cNvSpPr>
            <a:spLocks noGrp="1"/>
          </p:cNvSpPr>
          <p:nvPr>
            <p:ph type="pic" sz="quarter" idx="13"/>
          </p:nvPr>
        </p:nvSpPr>
        <p:spPr>
          <a:xfrm>
            <a:off x="4102586" y="4017857"/>
            <a:ext cx="1292374" cy="1294148"/>
          </a:xfrm>
          <a:custGeom>
            <a:avLst/>
            <a:gdLst>
              <a:gd name="connsiteX0" fmla="*/ 998588 w 1997176"/>
              <a:gd name="connsiteY0" fmla="*/ 0 h 1999918"/>
              <a:gd name="connsiteX1" fmla="*/ 1997176 w 1997176"/>
              <a:gd name="connsiteY1" fmla="*/ 999959 h 1999918"/>
              <a:gd name="connsiteX2" fmla="*/ 998588 w 1997176"/>
              <a:gd name="connsiteY2" fmla="*/ 1999918 h 1999918"/>
              <a:gd name="connsiteX3" fmla="*/ 0 w 1997176"/>
              <a:gd name="connsiteY3" fmla="*/ 999959 h 1999918"/>
              <a:gd name="connsiteX4" fmla="*/ 998588 w 1997176"/>
              <a:gd name="connsiteY4" fmla="*/ 0 h 1999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9918">
                <a:moveTo>
                  <a:pt x="998588" y="0"/>
                </a:moveTo>
                <a:cubicBezTo>
                  <a:pt x="1550093" y="0"/>
                  <a:pt x="1997176" y="447697"/>
                  <a:pt x="1997176" y="999959"/>
                </a:cubicBezTo>
                <a:cubicBezTo>
                  <a:pt x="1997176" y="1552221"/>
                  <a:pt x="1550093" y="1999918"/>
                  <a:pt x="998588" y="1999918"/>
                </a:cubicBezTo>
                <a:cubicBezTo>
                  <a:pt x="447083" y="1999918"/>
                  <a:pt x="0" y="1552221"/>
                  <a:pt x="0" y="999959"/>
                </a:cubicBezTo>
                <a:cubicBezTo>
                  <a:pt x="0" y="447697"/>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53" name="Picture Placeholder 52"/>
          <p:cNvSpPr>
            <a:spLocks noGrp="1"/>
          </p:cNvSpPr>
          <p:nvPr>
            <p:ph type="pic" sz="quarter" idx="14"/>
          </p:nvPr>
        </p:nvSpPr>
        <p:spPr>
          <a:xfrm>
            <a:off x="4854409" y="5797614"/>
            <a:ext cx="1292374" cy="1293262"/>
          </a:xfrm>
          <a:custGeom>
            <a:avLst/>
            <a:gdLst>
              <a:gd name="connsiteX0" fmla="*/ 998588 w 1997176"/>
              <a:gd name="connsiteY0" fmla="*/ 0 h 1998548"/>
              <a:gd name="connsiteX1" fmla="*/ 1997176 w 1997176"/>
              <a:gd name="connsiteY1" fmla="*/ 999274 h 1998548"/>
              <a:gd name="connsiteX2" fmla="*/ 998588 w 1997176"/>
              <a:gd name="connsiteY2" fmla="*/ 1998548 h 1998548"/>
              <a:gd name="connsiteX3" fmla="*/ 0 w 1997176"/>
              <a:gd name="connsiteY3" fmla="*/ 999274 h 1998548"/>
              <a:gd name="connsiteX4" fmla="*/ 998588 w 1997176"/>
              <a:gd name="connsiteY4" fmla="*/ 0 h 199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8548">
                <a:moveTo>
                  <a:pt x="998588" y="0"/>
                </a:moveTo>
                <a:cubicBezTo>
                  <a:pt x="1550093" y="0"/>
                  <a:pt x="1997176" y="447390"/>
                  <a:pt x="1997176" y="999274"/>
                </a:cubicBezTo>
                <a:cubicBezTo>
                  <a:pt x="1997176" y="1551158"/>
                  <a:pt x="1550093" y="1998548"/>
                  <a:pt x="998588" y="1998548"/>
                </a:cubicBezTo>
                <a:cubicBezTo>
                  <a:pt x="447083" y="1998548"/>
                  <a:pt x="0" y="1551158"/>
                  <a:pt x="0" y="999274"/>
                </a:cubicBezTo>
                <a:cubicBezTo>
                  <a:pt x="0" y="447390"/>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54" name="Picture Placeholder 53"/>
          <p:cNvSpPr>
            <a:spLocks noGrp="1"/>
          </p:cNvSpPr>
          <p:nvPr>
            <p:ph type="pic" sz="quarter" idx="15"/>
          </p:nvPr>
        </p:nvSpPr>
        <p:spPr>
          <a:xfrm>
            <a:off x="8483618" y="5797614"/>
            <a:ext cx="1292374" cy="1293262"/>
          </a:xfrm>
          <a:custGeom>
            <a:avLst/>
            <a:gdLst>
              <a:gd name="connsiteX0" fmla="*/ 998588 w 1997176"/>
              <a:gd name="connsiteY0" fmla="*/ 0 h 1998548"/>
              <a:gd name="connsiteX1" fmla="*/ 1997176 w 1997176"/>
              <a:gd name="connsiteY1" fmla="*/ 999274 h 1998548"/>
              <a:gd name="connsiteX2" fmla="*/ 998588 w 1997176"/>
              <a:gd name="connsiteY2" fmla="*/ 1998548 h 1998548"/>
              <a:gd name="connsiteX3" fmla="*/ 0 w 1997176"/>
              <a:gd name="connsiteY3" fmla="*/ 999274 h 1998548"/>
              <a:gd name="connsiteX4" fmla="*/ 998588 w 1997176"/>
              <a:gd name="connsiteY4" fmla="*/ 0 h 199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8548">
                <a:moveTo>
                  <a:pt x="998588" y="0"/>
                </a:moveTo>
                <a:cubicBezTo>
                  <a:pt x="1550093" y="0"/>
                  <a:pt x="1997176" y="447390"/>
                  <a:pt x="1997176" y="999274"/>
                </a:cubicBezTo>
                <a:cubicBezTo>
                  <a:pt x="1997176" y="1551158"/>
                  <a:pt x="1550093" y="1998548"/>
                  <a:pt x="998588" y="1998548"/>
                </a:cubicBezTo>
                <a:cubicBezTo>
                  <a:pt x="447083" y="1998548"/>
                  <a:pt x="0" y="1551158"/>
                  <a:pt x="0" y="999274"/>
                </a:cubicBezTo>
                <a:cubicBezTo>
                  <a:pt x="0" y="447390"/>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55" name="Picture Placeholder 54"/>
          <p:cNvSpPr>
            <a:spLocks noGrp="1"/>
          </p:cNvSpPr>
          <p:nvPr>
            <p:ph type="pic" sz="quarter" idx="16"/>
          </p:nvPr>
        </p:nvSpPr>
        <p:spPr>
          <a:xfrm>
            <a:off x="9235441" y="4017857"/>
            <a:ext cx="1292374" cy="1294148"/>
          </a:xfrm>
          <a:custGeom>
            <a:avLst/>
            <a:gdLst>
              <a:gd name="connsiteX0" fmla="*/ 998588 w 1997176"/>
              <a:gd name="connsiteY0" fmla="*/ 0 h 1999918"/>
              <a:gd name="connsiteX1" fmla="*/ 1997176 w 1997176"/>
              <a:gd name="connsiteY1" fmla="*/ 999959 h 1999918"/>
              <a:gd name="connsiteX2" fmla="*/ 998588 w 1997176"/>
              <a:gd name="connsiteY2" fmla="*/ 1999918 h 1999918"/>
              <a:gd name="connsiteX3" fmla="*/ 0 w 1997176"/>
              <a:gd name="connsiteY3" fmla="*/ 999959 h 1999918"/>
              <a:gd name="connsiteX4" fmla="*/ 998588 w 1997176"/>
              <a:gd name="connsiteY4" fmla="*/ 0 h 1999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9918">
                <a:moveTo>
                  <a:pt x="998588" y="0"/>
                </a:moveTo>
                <a:cubicBezTo>
                  <a:pt x="1550093" y="0"/>
                  <a:pt x="1997176" y="447697"/>
                  <a:pt x="1997176" y="999959"/>
                </a:cubicBezTo>
                <a:cubicBezTo>
                  <a:pt x="1997176" y="1552221"/>
                  <a:pt x="1550093" y="1999918"/>
                  <a:pt x="998588" y="1999918"/>
                </a:cubicBezTo>
                <a:cubicBezTo>
                  <a:pt x="447083" y="1999918"/>
                  <a:pt x="0" y="1552221"/>
                  <a:pt x="0" y="999959"/>
                </a:cubicBezTo>
                <a:cubicBezTo>
                  <a:pt x="0" y="447697"/>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56" name="Picture Placeholder 55"/>
          <p:cNvSpPr>
            <a:spLocks noGrp="1"/>
          </p:cNvSpPr>
          <p:nvPr>
            <p:ph type="pic" sz="quarter" idx="17"/>
          </p:nvPr>
        </p:nvSpPr>
        <p:spPr>
          <a:xfrm>
            <a:off x="8483618" y="2238986"/>
            <a:ext cx="1292374" cy="1293262"/>
          </a:xfrm>
          <a:custGeom>
            <a:avLst/>
            <a:gdLst>
              <a:gd name="connsiteX0" fmla="*/ 998588 w 1997176"/>
              <a:gd name="connsiteY0" fmla="*/ 0 h 1998548"/>
              <a:gd name="connsiteX1" fmla="*/ 1997176 w 1997176"/>
              <a:gd name="connsiteY1" fmla="*/ 999274 h 1998548"/>
              <a:gd name="connsiteX2" fmla="*/ 998588 w 1997176"/>
              <a:gd name="connsiteY2" fmla="*/ 1998548 h 1998548"/>
              <a:gd name="connsiteX3" fmla="*/ 0 w 1997176"/>
              <a:gd name="connsiteY3" fmla="*/ 999274 h 1998548"/>
              <a:gd name="connsiteX4" fmla="*/ 998588 w 1997176"/>
              <a:gd name="connsiteY4" fmla="*/ 0 h 199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7176" h="1998548">
                <a:moveTo>
                  <a:pt x="998588" y="0"/>
                </a:moveTo>
                <a:cubicBezTo>
                  <a:pt x="1550093" y="0"/>
                  <a:pt x="1997176" y="447390"/>
                  <a:pt x="1997176" y="999274"/>
                </a:cubicBezTo>
                <a:cubicBezTo>
                  <a:pt x="1997176" y="1551158"/>
                  <a:pt x="1550093" y="1998548"/>
                  <a:pt x="998588" y="1998548"/>
                </a:cubicBezTo>
                <a:cubicBezTo>
                  <a:pt x="447083" y="1998548"/>
                  <a:pt x="0" y="1551158"/>
                  <a:pt x="0" y="999274"/>
                </a:cubicBezTo>
                <a:cubicBezTo>
                  <a:pt x="0" y="447390"/>
                  <a:pt x="447083" y="0"/>
                  <a:pt x="99858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57" name="Picture Placeholder 56"/>
          <p:cNvSpPr>
            <a:spLocks noGrp="1"/>
          </p:cNvSpPr>
          <p:nvPr>
            <p:ph type="pic" sz="quarter" idx="18"/>
          </p:nvPr>
        </p:nvSpPr>
        <p:spPr>
          <a:xfrm>
            <a:off x="6239096" y="3588087"/>
            <a:ext cx="2152208" cy="2153687"/>
          </a:xfrm>
          <a:custGeom>
            <a:avLst/>
            <a:gdLst>
              <a:gd name="connsiteX0" fmla="*/ 1793507 w 3587014"/>
              <a:gd name="connsiteY0" fmla="*/ 0 h 3589478"/>
              <a:gd name="connsiteX1" fmla="*/ 3587014 w 3587014"/>
              <a:gd name="connsiteY1" fmla="*/ 1794739 h 3589478"/>
              <a:gd name="connsiteX2" fmla="*/ 1793507 w 3587014"/>
              <a:gd name="connsiteY2" fmla="*/ 3589478 h 3589478"/>
              <a:gd name="connsiteX3" fmla="*/ 0 w 3587014"/>
              <a:gd name="connsiteY3" fmla="*/ 1794739 h 3589478"/>
              <a:gd name="connsiteX4" fmla="*/ 1793507 w 3587014"/>
              <a:gd name="connsiteY4" fmla="*/ 0 h 358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014" h="3589478">
                <a:moveTo>
                  <a:pt x="1793507" y="0"/>
                </a:moveTo>
                <a:cubicBezTo>
                  <a:pt x="2784034" y="0"/>
                  <a:pt x="3587014" y="803532"/>
                  <a:pt x="3587014" y="1794739"/>
                </a:cubicBezTo>
                <a:cubicBezTo>
                  <a:pt x="3587014" y="2785946"/>
                  <a:pt x="2784034" y="3589478"/>
                  <a:pt x="1793507" y="3589478"/>
                </a:cubicBezTo>
                <a:cubicBezTo>
                  <a:pt x="802980" y="3589478"/>
                  <a:pt x="0" y="2785946"/>
                  <a:pt x="0" y="1794739"/>
                </a:cubicBezTo>
                <a:cubicBezTo>
                  <a:pt x="0" y="803532"/>
                  <a:pt x="802980" y="0"/>
                  <a:pt x="1793507" y="0"/>
                </a:cubicBezTo>
                <a:close/>
              </a:path>
            </a:pathLst>
          </a:custGeom>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24345848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ur Team Slide 02">
    <p:spTree>
      <p:nvGrpSpPr>
        <p:cNvPr id="1" name=""/>
        <p:cNvGrpSpPr/>
        <p:nvPr/>
      </p:nvGrpSpPr>
      <p:grpSpPr>
        <a:xfrm>
          <a:off x="0" y="0"/>
          <a:ext cx="0" cy="0"/>
          <a:chOff x="0" y="0"/>
          <a:chExt cx="0" cy="0"/>
        </a:xfrm>
      </p:grpSpPr>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33"/>
          <p:cNvSpPr/>
          <p:nvPr userDrawn="1"/>
        </p:nvSpPr>
        <p:spPr>
          <a:xfrm>
            <a:off x="6122660" y="2161528"/>
            <a:ext cx="2377170" cy="23771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5" name="Oval 34"/>
          <p:cNvSpPr/>
          <p:nvPr userDrawn="1"/>
        </p:nvSpPr>
        <p:spPr>
          <a:xfrm>
            <a:off x="2791244" y="4352024"/>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6" name="Oval 35"/>
          <p:cNvSpPr/>
          <p:nvPr userDrawn="1"/>
        </p:nvSpPr>
        <p:spPr>
          <a:xfrm>
            <a:off x="3582302" y="2869221"/>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7" name="Oval 36"/>
          <p:cNvSpPr/>
          <p:nvPr userDrawn="1"/>
        </p:nvSpPr>
        <p:spPr>
          <a:xfrm>
            <a:off x="3582302" y="5834828"/>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cxnSp>
        <p:nvCxnSpPr>
          <p:cNvPr id="38" name="Straight Connector 37"/>
          <p:cNvCxnSpPr>
            <a:endCxn id="59" idx="1"/>
          </p:cNvCxnSpPr>
          <p:nvPr userDrawn="1"/>
        </p:nvCxnSpPr>
        <p:spPr>
          <a:xfrm>
            <a:off x="4593232" y="4004550"/>
            <a:ext cx="509724" cy="44428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59" idx="2"/>
            <a:endCxn id="35" idx="6"/>
          </p:cNvCxnSpPr>
          <p:nvPr userDrawn="1"/>
        </p:nvCxnSpPr>
        <p:spPr>
          <a:xfrm flipH="1">
            <a:off x="4056658" y="4984732"/>
            <a:ext cx="82432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59" idx="3"/>
          </p:cNvCxnSpPr>
          <p:nvPr userDrawn="1"/>
        </p:nvCxnSpPr>
        <p:spPr>
          <a:xfrm flipH="1">
            <a:off x="4601272" y="5520625"/>
            <a:ext cx="501684" cy="45020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59" idx="7"/>
          </p:cNvCxnSpPr>
          <p:nvPr userDrawn="1"/>
        </p:nvCxnSpPr>
        <p:spPr>
          <a:xfrm flipH="1">
            <a:off x="6174741" y="4162607"/>
            <a:ext cx="266916" cy="28623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2" name="Oval 41"/>
          <p:cNvSpPr/>
          <p:nvPr userDrawn="1"/>
        </p:nvSpPr>
        <p:spPr>
          <a:xfrm flipH="1">
            <a:off x="10573743" y="4352024"/>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3" name="Oval 42"/>
          <p:cNvSpPr/>
          <p:nvPr userDrawn="1"/>
        </p:nvSpPr>
        <p:spPr>
          <a:xfrm flipH="1">
            <a:off x="9782685" y="2869221"/>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4" name="Oval 43"/>
          <p:cNvSpPr/>
          <p:nvPr userDrawn="1"/>
        </p:nvSpPr>
        <p:spPr>
          <a:xfrm flipH="1">
            <a:off x="9782685" y="5834828"/>
            <a:ext cx="1265416" cy="1265416"/>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cxnSp>
        <p:nvCxnSpPr>
          <p:cNvPr id="45" name="Straight Connector 44"/>
          <p:cNvCxnSpPr>
            <a:endCxn id="60" idx="1"/>
          </p:cNvCxnSpPr>
          <p:nvPr userDrawn="1"/>
        </p:nvCxnSpPr>
        <p:spPr>
          <a:xfrm flipH="1">
            <a:off x="9527445" y="4004550"/>
            <a:ext cx="509725" cy="44428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60" idx="2"/>
            <a:endCxn id="42" idx="6"/>
          </p:cNvCxnSpPr>
          <p:nvPr userDrawn="1"/>
        </p:nvCxnSpPr>
        <p:spPr>
          <a:xfrm>
            <a:off x="9749419" y="4984732"/>
            <a:ext cx="82432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60" idx="3"/>
          </p:cNvCxnSpPr>
          <p:nvPr userDrawn="1"/>
        </p:nvCxnSpPr>
        <p:spPr>
          <a:xfrm>
            <a:off x="9527446" y="5520625"/>
            <a:ext cx="501683" cy="45020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60" idx="7"/>
          </p:cNvCxnSpPr>
          <p:nvPr userDrawn="1"/>
        </p:nvCxnSpPr>
        <p:spPr>
          <a:xfrm>
            <a:off x="8188745" y="4162607"/>
            <a:ext cx="266915" cy="28623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59" name="Oval 58"/>
          <p:cNvSpPr/>
          <p:nvPr userDrawn="1"/>
        </p:nvSpPr>
        <p:spPr>
          <a:xfrm>
            <a:off x="4880983" y="4226865"/>
            <a:ext cx="1515734" cy="15157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60" name="Oval 59"/>
          <p:cNvSpPr/>
          <p:nvPr userDrawn="1"/>
        </p:nvSpPr>
        <p:spPr>
          <a:xfrm flipH="1">
            <a:off x="8233685" y="4226865"/>
            <a:ext cx="1515734" cy="15157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83" name="Picture Placeholder 82"/>
          <p:cNvSpPr>
            <a:spLocks noGrp="1"/>
          </p:cNvSpPr>
          <p:nvPr>
            <p:ph type="pic" sz="quarter" idx="12"/>
          </p:nvPr>
        </p:nvSpPr>
        <p:spPr>
          <a:xfrm>
            <a:off x="3656746" y="2943665"/>
            <a:ext cx="1116527" cy="1116527"/>
          </a:xfrm>
          <a:custGeom>
            <a:avLst/>
            <a:gdLst>
              <a:gd name="connsiteX0" fmla="*/ 930439 w 1860878"/>
              <a:gd name="connsiteY0" fmla="*/ 0 h 1860878"/>
              <a:gd name="connsiteX1" fmla="*/ 1860878 w 1860878"/>
              <a:gd name="connsiteY1" fmla="*/ 930439 h 1860878"/>
              <a:gd name="connsiteX2" fmla="*/ 930439 w 1860878"/>
              <a:gd name="connsiteY2" fmla="*/ 1860878 h 1860878"/>
              <a:gd name="connsiteX3" fmla="*/ 0 w 1860878"/>
              <a:gd name="connsiteY3" fmla="*/ 930439 h 1860878"/>
              <a:gd name="connsiteX4" fmla="*/ 930439 w 1860878"/>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1860878">
                <a:moveTo>
                  <a:pt x="930439" y="0"/>
                </a:moveTo>
                <a:cubicBezTo>
                  <a:pt x="1444306" y="0"/>
                  <a:pt x="1860878" y="416572"/>
                  <a:pt x="1860878" y="930439"/>
                </a:cubicBezTo>
                <a:cubicBezTo>
                  <a:pt x="1860878" y="1444306"/>
                  <a:pt x="1444306" y="1860878"/>
                  <a:pt x="930439" y="1860878"/>
                </a:cubicBezTo>
                <a:cubicBezTo>
                  <a:pt x="416572" y="1860878"/>
                  <a:pt x="0" y="1444306"/>
                  <a:pt x="0" y="930439"/>
                </a:cubicBezTo>
                <a:cubicBezTo>
                  <a:pt x="0" y="416572"/>
                  <a:pt x="416572" y="0"/>
                  <a:pt x="93043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4" name="Picture Placeholder 83"/>
          <p:cNvSpPr>
            <a:spLocks noGrp="1"/>
          </p:cNvSpPr>
          <p:nvPr>
            <p:ph type="pic" sz="quarter" idx="14"/>
          </p:nvPr>
        </p:nvSpPr>
        <p:spPr>
          <a:xfrm>
            <a:off x="4970153" y="4316036"/>
            <a:ext cx="1337392" cy="1337392"/>
          </a:xfrm>
          <a:custGeom>
            <a:avLst/>
            <a:gdLst>
              <a:gd name="connsiteX0" fmla="*/ 1114493 w 2228986"/>
              <a:gd name="connsiteY0" fmla="*/ 0 h 2228986"/>
              <a:gd name="connsiteX1" fmla="*/ 2228986 w 2228986"/>
              <a:gd name="connsiteY1" fmla="*/ 1114493 h 2228986"/>
              <a:gd name="connsiteX2" fmla="*/ 1114493 w 2228986"/>
              <a:gd name="connsiteY2" fmla="*/ 2228986 h 2228986"/>
              <a:gd name="connsiteX3" fmla="*/ 0 w 2228986"/>
              <a:gd name="connsiteY3" fmla="*/ 1114493 h 2228986"/>
              <a:gd name="connsiteX4" fmla="*/ 1114493 w 2228986"/>
              <a:gd name="connsiteY4" fmla="*/ 0 h 222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8986" h="2228986">
                <a:moveTo>
                  <a:pt x="1114493" y="0"/>
                </a:moveTo>
                <a:cubicBezTo>
                  <a:pt x="1730010" y="0"/>
                  <a:pt x="2228986" y="498976"/>
                  <a:pt x="2228986" y="1114493"/>
                </a:cubicBezTo>
                <a:cubicBezTo>
                  <a:pt x="2228986" y="1730010"/>
                  <a:pt x="1730010" y="2228986"/>
                  <a:pt x="1114493" y="2228986"/>
                </a:cubicBezTo>
                <a:cubicBezTo>
                  <a:pt x="498976" y="2228986"/>
                  <a:pt x="0" y="1730010"/>
                  <a:pt x="0" y="1114493"/>
                </a:cubicBezTo>
                <a:cubicBezTo>
                  <a:pt x="0" y="498976"/>
                  <a:pt x="498976" y="0"/>
                  <a:pt x="1114493"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5" name="Picture Placeholder 84"/>
          <p:cNvSpPr>
            <a:spLocks noGrp="1"/>
          </p:cNvSpPr>
          <p:nvPr>
            <p:ph type="pic" sz="quarter" idx="15"/>
          </p:nvPr>
        </p:nvSpPr>
        <p:spPr>
          <a:xfrm>
            <a:off x="2865687" y="4426468"/>
            <a:ext cx="1116527" cy="1116527"/>
          </a:xfrm>
          <a:custGeom>
            <a:avLst/>
            <a:gdLst>
              <a:gd name="connsiteX0" fmla="*/ 930439 w 1860878"/>
              <a:gd name="connsiteY0" fmla="*/ 0 h 1860878"/>
              <a:gd name="connsiteX1" fmla="*/ 1860878 w 1860878"/>
              <a:gd name="connsiteY1" fmla="*/ 930439 h 1860878"/>
              <a:gd name="connsiteX2" fmla="*/ 930439 w 1860878"/>
              <a:gd name="connsiteY2" fmla="*/ 1860878 h 1860878"/>
              <a:gd name="connsiteX3" fmla="*/ 0 w 1860878"/>
              <a:gd name="connsiteY3" fmla="*/ 930439 h 1860878"/>
              <a:gd name="connsiteX4" fmla="*/ 930439 w 1860878"/>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1860878">
                <a:moveTo>
                  <a:pt x="930439" y="0"/>
                </a:moveTo>
                <a:cubicBezTo>
                  <a:pt x="1444306" y="0"/>
                  <a:pt x="1860878" y="416572"/>
                  <a:pt x="1860878" y="930439"/>
                </a:cubicBezTo>
                <a:cubicBezTo>
                  <a:pt x="1860878" y="1444306"/>
                  <a:pt x="1444306" y="1860878"/>
                  <a:pt x="930439" y="1860878"/>
                </a:cubicBezTo>
                <a:cubicBezTo>
                  <a:pt x="416572" y="1860878"/>
                  <a:pt x="0" y="1444306"/>
                  <a:pt x="0" y="930439"/>
                </a:cubicBezTo>
                <a:cubicBezTo>
                  <a:pt x="0" y="416572"/>
                  <a:pt x="416572" y="0"/>
                  <a:pt x="93043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6" name="Picture Placeholder 85"/>
          <p:cNvSpPr>
            <a:spLocks noGrp="1"/>
          </p:cNvSpPr>
          <p:nvPr>
            <p:ph type="pic" sz="quarter" idx="16"/>
          </p:nvPr>
        </p:nvSpPr>
        <p:spPr>
          <a:xfrm>
            <a:off x="3656746" y="5909272"/>
            <a:ext cx="1116527" cy="1116527"/>
          </a:xfrm>
          <a:custGeom>
            <a:avLst/>
            <a:gdLst>
              <a:gd name="connsiteX0" fmla="*/ 930439 w 1860878"/>
              <a:gd name="connsiteY0" fmla="*/ 0 h 1860878"/>
              <a:gd name="connsiteX1" fmla="*/ 1860878 w 1860878"/>
              <a:gd name="connsiteY1" fmla="*/ 930439 h 1860878"/>
              <a:gd name="connsiteX2" fmla="*/ 930439 w 1860878"/>
              <a:gd name="connsiteY2" fmla="*/ 1860878 h 1860878"/>
              <a:gd name="connsiteX3" fmla="*/ 0 w 1860878"/>
              <a:gd name="connsiteY3" fmla="*/ 930439 h 1860878"/>
              <a:gd name="connsiteX4" fmla="*/ 930439 w 1860878"/>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1860878">
                <a:moveTo>
                  <a:pt x="930439" y="0"/>
                </a:moveTo>
                <a:cubicBezTo>
                  <a:pt x="1444306" y="0"/>
                  <a:pt x="1860878" y="416572"/>
                  <a:pt x="1860878" y="930439"/>
                </a:cubicBezTo>
                <a:cubicBezTo>
                  <a:pt x="1860878" y="1444306"/>
                  <a:pt x="1444306" y="1860878"/>
                  <a:pt x="930439" y="1860878"/>
                </a:cubicBezTo>
                <a:cubicBezTo>
                  <a:pt x="416572" y="1860878"/>
                  <a:pt x="0" y="1444306"/>
                  <a:pt x="0" y="930439"/>
                </a:cubicBezTo>
                <a:cubicBezTo>
                  <a:pt x="0" y="416572"/>
                  <a:pt x="416572" y="0"/>
                  <a:pt x="93043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77" name="Picture Placeholder 76"/>
          <p:cNvSpPr>
            <a:spLocks noGrp="1"/>
          </p:cNvSpPr>
          <p:nvPr>
            <p:ph type="pic" sz="quarter" idx="17"/>
          </p:nvPr>
        </p:nvSpPr>
        <p:spPr>
          <a:xfrm>
            <a:off x="8322855" y="4316036"/>
            <a:ext cx="1337392" cy="1337392"/>
          </a:xfrm>
          <a:custGeom>
            <a:avLst/>
            <a:gdLst>
              <a:gd name="connsiteX0" fmla="*/ 1114493 w 2228986"/>
              <a:gd name="connsiteY0" fmla="*/ 0 h 2228986"/>
              <a:gd name="connsiteX1" fmla="*/ 2228986 w 2228986"/>
              <a:gd name="connsiteY1" fmla="*/ 1114493 h 2228986"/>
              <a:gd name="connsiteX2" fmla="*/ 1114493 w 2228986"/>
              <a:gd name="connsiteY2" fmla="*/ 2228986 h 2228986"/>
              <a:gd name="connsiteX3" fmla="*/ 0 w 2228986"/>
              <a:gd name="connsiteY3" fmla="*/ 1114493 h 2228986"/>
              <a:gd name="connsiteX4" fmla="*/ 1114493 w 2228986"/>
              <a:gd name="connsiteY4" fmla="*/ 0 h 222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8986" h="2228986">
                <a:moveTo>
                  <a:pt x="1114493" y="0"/>
                </a:moveTo>
                <a:cubicBezTo>
                  <a:pt x="1730010" y="0"/>
                  <a:pt x="2228986" y="498976"/>
                  <a:pt x="2228986" y="1114493"/>
                </a:cubicBezTo>
                <a:cubicBezTo>
                  <a:pt x="2228986" y="1730010"/>
                  <a:pt x="1730010" y="2228986"/>
                  <a:pt x="1114493" y="2228986"/>
                </a:cubicBezTo>
                <a:cubicBezTo>
                  <a:pt x="498976" y="2228986"/>
                  <a:pt x="0" y="1730010"/>
                  <a:pt x="0" y="1114493"/>
                </a:cubicBezTo>
                <a:cubicBezTo>
                  <a:pt x="0" y="498976"/>
                  <a:pt x="498976" y="0"/>
                  <a:pt x="1114493"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81" name="Picture Placeholder 80"/>
          <p:cNvSpPr>
            <a:spLocks noGrp="1"/>
          </p:cNvSpPr>
          <p:nvPr>
            <p:ph type="pic" sz="quarter" idx="18"/>
          </p:nvPr>
        </p:nvSpPr>
        <p:spPr>
          <a:xfrm>
            <a:off x="9857130" y="2943665"/>
            <a:ext cx="1116526" cy="1116527"/>
          </a:xfrm>
          <a:custGeom>
            <a:avLst/>
            <a:gdLst>
              <a:gd name="connsiteX0" fmla="*/ 930439 w 1860877"/>
              <a:gd name="connsiteY0" fmla="*/ 0 h 1860878"/>
              <a:gd name="connsiteX1" fmla="*/ 1860877 w 1860877"/>
              <a:gd name="connsiteY1" fmla="*/ 930439 h 1860878"/>
              <a:gd name="connsiteX2" fmla="*/ 930439 w 1860877"/>
              <a:gd name="connsiteY2" fmla="*/ 1860878 h 1860878"/>
              <a:gd name="connsiteX3" fmla="*/ 0 w 1860877"/>
              <a:gd name="connsiteY3" fmla="*/ 930439 h 1860878"/>
              <a:gd name="connsiteX4" fmla="*/ 930439 w 1860877"/>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7" h="1860878">
                <a:moveTo>
                  <a:pt x="930439" y="0"/>
                </a:moveTo>
                <a:cubicBezTo>
                  <a:pt x="1444305" y="0"/>
                  <a:pt x="1860877" y="416572"/>
                  <a:pt x="1860877" y="930439"/>
                </a:cubicBezTo>
                <a:cubicBezTo>
                  <a:pt x="1860877" y="1444306"/>
                  <a:pt x="1444305" y="1860878"/>
                  <a:pt x="930439" y="1860878"/>
                </a:cubicBezTo>
                <a:cubicBezTo>
                  <a:pt x="416573" y="1860878"/>
                  <a:pt x="0" y="1444306"/>
                  <a:pt x="0" y="930439"/>
                </a:cubicBezTo>
                <a:cubicBezTo>
                  <a:pt x="0" y="416572"/>
                  <a:pt x="416573" y="0"/>
                  <a:pt x="93043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2" name="Picture Placeholder 81"/>
          <p:cNvSpPr>
            <a:spLocks noGrp="1"/>
          </p:cNvSpPr>
          <p:nvPr>
            <p:ph type="pic" sz="quarter" idx="19"/>
          </p:nvPr>
        </p:nvSpPr>
        <p:spPr>
          <a:xfrm>
            <a:off x="10648187" y="4426468"/>
            <a:ext cx="1116527" cy="1116527"/>
          </a:xfrm>
          <a:custGeom>
            <a:avLst/>
            <a:gdLst>
              <a:gd name="connsiteX0" fmla="*/ 930438 w 1860878"/>
              <a:gd name="connsiteY0" fmla="*/ 0 h 1860878"/>
              <a:gd name="connsiteX1" fmla="*/ 1860878 w 1860878"/>
              <a:gd name="connsiteY1" fmla="*/ 930439 h 1860878"/>
              <a:gd name="connsiteX2" fmla="*/ 930438 w 1860878"/>
              <a:gd name="connsiteY2" fmla="*/ 1860878 h 1860878"/>
              <a:gd name="connsiteX3" fmla="*/ 0 w 1860878"/>
              <a:gd name="connsiteY3" fmla="*/ 930439 h 1860878"/>
              <a:gd name="connsiteX4" fmla="*/ 930438 w 1860878"/>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8" h="1860878">
                <a:moveTo>
                  <a:pt x="930438" y="0"/>
                </a:moveTo>
                <a:cubicBezTo>
                  <a:pt x="1444306" y="0"/>
                  <a:pt x="1860878" y="416572"/>
                  <a:pt x="1860878" y="930439"/>
                </a:cubicBezTo>
                <a:cubicBezTo>
                  <a:pt x="1860878" y="1444306"/>
                  <a:pt x="1444306" y="1860878"/>
                  <a:pt x="930438" y="1860878"/>
                </a:cubicBezTo>
                <a:cubicBezTo>
                  <a:pt x="416572" y="1860878"/>
                  <a:pt x="0" y="1444306"/>
                  <a:pt x="0" y="930439"/>
                </a:cubicBezTo>
                <a:cubicBezTo>
                  <a:pt x="0" y="416572"/>
                  <a:pt x="416572" y="0"/>
                  <a:pt x="9304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76" name="Picture Placeholder 75"/>
          <p:cNvSpPr>
            <a:spLocks noGrp="1"/>
          </p:cNvSpPr>
          <p:nvPr>
            <p:ph type="pic" sz="quarter" idx="20"/>
          </p:nvPr>
        </p:nvSpPr>
        <p:spPr>
          <a:xfrm>
            <a:off x="9857130" y="5909272"/>
            <a:ext cx="1116526" cy="1116527"/>
          </a:xfrm>
          <a:custGeom>
            <a:avLst/>
            <a:gdLst>
              <a:gd name="connsiteX0" fmla="*/ 930439 w 1860877"/>
              <a:gd name="connsiteY0" fmla="*/ 0 h 1860878"/>
              <a:gd name="connsiteX1" fmla="*/ 1860877 w 1860877"/>
              <a:gd name="connsiteY1" fmla="*/ 930439 h 1860878"/>
              <a:gd name="connsiteX2" fmla="*/ 930439 w 1860877"/>
              <a:gd name="connsiteY2" fmla="*/ 1860878 h 1860878"/>
              <a:gd name="connsiteX3" fmla="*/ 0 w 1860877"/>
              <a:gd name="connsiteY3" fmla="*/ 930439 h 1860878"/>
              <a:gd name="connsiteX4" fmla="*/ 930439 w 1860877"/>
              <a:gd name="connsiteY4" fmla="*/ 0 h 18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0877" h="1860878">
                <a:moveTo>
                  <a:pt x="930439" y="0"/>
                </a:moveTo>
                <a:cubicBezTo>
                  <a:pt x="1444305" y="0"/>
                  <a:pt x="1860877" y="416572"/>
                  <a:pt x="1860877" y="930439"/>
                </a:cubicBezTo>
                <a:cubicBezTo>
                  <a:pt x="1860877" y="1444306"/>
                  <a:pt x="1444305" y="1860878"/>
                  <a:pt x="930439" y="1860878"/>
                </a:cubicBezTo>
                <a:cubicBezTo>
                  <a:pt x="416573" y="1860878"/>
                  <a:pt x="0" y="1444306"/>
                  <a:pt x="0" y="930439"/>
                </a:cubicBezTo>
                <a:cubicBezTo>
                  <a:pt x="0" y="416572"/>
                  <a:pt x="416573" y="0"/>
                  <a:pt x="93043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88" name="Picture Placeholder 87"/>
          <p:cNvSpPr>
            <a:spLocks noGrp="1"/>
          </p:cNvSpPr>
          <p:nvPr>
            <p:ph type="pic" sz="quarter" idx="21"/>
          </p:nvPr>
        </p:nvSpPr>
        <p:spPr>
          <a:xfrm>
            <a:off x="6249746" y="2287885"/>
            <a:ext cx="2122998" cy="2124456"/>
          </a:xfrm>
          <a:custGeom>
            <a:avLst/>
            <a:gdLst>
              <a:gd name="connsiteX0" fmla="*/ 1793507 w 3587014"/>
              <a:gd name="connsiteY0" fmla="*/ 0 h 3589478"/>
              <a:gd name="connsiteX1" fmla="*/ 3587014 w 3587014"/>
              <a:gd name="connsiteY1" fmla="*/ 1794739 h 3589478"/>
              <a:gd name="connsiteX2" fmla="*/ 1793507 w 3587014"/>
              <a:gd name="connsiteY2" fmla="*/ 3589478 h 3589478"/>
              <a:gd name="connsiteX3" fmla="*/ 0 w 3587014"/>
              <a:gd name="connsiteY3" fmla="*/ 1794739 h 3589478"/>
              <a:gd name="connsiteX4" fmla="*/ 1793507 w 3587014"/>
              <a:gd name="connsiteY4" fmla="*/ 0 h 358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014" h="3589478">
                <a:moveTo>
                  <a:pt x="1793507" y="0"/>
                </a:moveTo>
                <a:cubicBezTo>
                  <a:pt x="2784034" y="0"/>
                  <a:pt x="3587014" y="803532"/>
                  <a:pt x="3587014" y="1794739"/>
                </a:cubicBezTo>
                <a:cubicBezTo>
                  <a:pt x="3587014" y="2785946"/>
                  <a:pt x="2784034" y="3589478"/>
                  <a:pt x="1793507" y="3589478"/>
                </a:cubicBezTo>
                <a:cubicBezTo>
                  <a:pt x="802980" y="3589478"/>
                  <a:pt x="0" y="2785946"/>
                  <a:pt x="0" y="1794739"/>
                </a:cubicBezTo>
                <a:cubicBezTo>
                  <a:pt x="0" y="803532"/>
                  <a:pt x="802980" y="0"/>
                  <a:pt x="1793507" y="0"/>
                </a:cubicBezTo>
                <a:close/>
              </a:path>
            </a:pathLst>
          </a:custGeom>
          <a:solidFill>
            <a:schemeClr val="bg1"/>
          </a:solidFill>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4179317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Team Slide 03">
    <p:spTree>
      <p:nvGrpSpPr>
        <p:cNvPr id="1" name=""/>
        <p:cNvGrpSpPr/>
        <p:nvPr/>
      </p:nvGrpSpPr>
      <p:grpSpPr>
        <a:xfrm>
          <a:off x="0" y="0"/>
          <a:ext cx="0" cy="0"/>
          <a:chOff x="0" y="0"/>
          <a:chExt cx="0" cy="0"/>
        </a:xfrm>
      </p:grpSpPr>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Freeform 29"/>
          <p:cNvSpPr/>
          <p:nvPr userDrawn="1"/>
        </p:nvSpPr>
        <p:spPr>
          <a:xfrm>
            <a:off x="5223342" y="2523837"/>
            <a:ext cx="4183718" cy="4183717"/>
          </a:xfrm>
          <a:custGeom>
            <a:avLst/>
            <a:gdLst>
              <a:gd name="connsiteX0" fmla="*/ 3486432 w 6972864"/>
              <a:gd name="connsiteY0" fmla="*/ 471481 h 6972862"/>
              <a:gd name="connsiteX1" fmla="*/ 471481 w 6972864"/>
              <a:gd name="connsiteY1" fmla="*/ 3486431 h 6972862"/>
              <a:gd name="connsiteX2" fmla="*/ 3486432 w 6972864"/>
              <a:gd name="connsiteY2" fmla="*/ 6501381 h 6972862"/>
              <a:gd name="connsiteX3" fmla="*/ 6501383 w 6972864"/>
              <a:gd name="connsiteY3" fmla="*/ 3486431 h 6972862"/>
              <a:gd name="connsiteX4" fmla="*/ 3486432 w 6972864"/>
              <a:gd name="connsiteY4" fmla="*/ 471481 h 6972862"/>
              <a:gd name="connsiteX5" fmla="*/ 3486432 w 6972864"/>
              <a:gd name="connsiteY5" fmla="*/ 0 h 6972862"/>
              <a:gd name="connsiteX6" fmla="*/ 6972864 w 6972864"/>
              <a:gd name="connsiteY6" fmla="*/ 3486431 h 6972862"/>
              <a:gd name="connsiteX7" fmla="*/ 3486432 w 6972864"/>
              <a:gd name="connsiteY7" fmla="*/ 6972862 h 6972862"/>
              <a:gd name="connsiteX8" fmla="*/ 0 w 6972864"/>
              <a:gd name="connsiteY8" fmla="*/ 3486431 h 6972862"/>
              <a:gd name="connsiteX9" fmla="*/ 3486432 w 6972864"/>
              <a:gd name="connsiteY9" fmla="*/ 0 h 697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72864" h="6972862">
                <a:moveTo>
                  <a:pt x="3486432" y="471481"/>
                </a:moveTo>
                <a:cubicBezTo>
                  <a:pt x="1821321" y="471481"/>
                  <a:pt x="471481" y="1821320"/>
                  <a:pt x="471481" y="3486431"/>
                </a:cubicBezTo>
                <a:cubicBezTo>
                  <a:pt x="471481" y="5151542"/>
                  <a:pt x="1821321" y="6501381"/>
                  <a:pt x="3486432" y="6501381"/>
                </a:cubicBezTo>
                <a:cubicBezTo>
                  <a:pt x="5151543" y="6501381"/>
                  <a:pt x="6501383" y="5151542"/>
                  <a:pt x="6501383" y="3486431"/>
                </a:cubicBezTo>
                <a:cubicBezTo>
                  <a:pt x="6501383" y="1821320"/>
                  <a:pt x="5151543" y="471481"/>
                  <a:pt x="3486432" y="471481"/>
                </a:cubicBezTo>
                <a:close/>
                <a:moveTo>
                  <a:pt x="3486432" y="0"/>
                </a:moveTo>
                <a:cubicBezTo>
                  <a:pt x="5411935" y="0"/>
                  <a:pt x="6972864" y="1560928"/>
                  <a:pt x="6972864" y="3486431"/>
                </a:cubicBezTo>
                <a:cubicBezTo>
                  <a:pt x="6972864" y="5411934"/>
                  <a:pt x="5411935" y="6972862"/>
                  <a:pt x="3486432" y="6972862"/>
                </a:cubicBezTo>
                <a:cubicBezTo>
                  <a:pt x="1560929" y="6972862"/>
                  <a:pt x="0" y="5411934"/>
                  <a:pt x="0" y="3486431"/>
                </a:cubicBezTo>
                <a:cubicBezTo>
                  <a:pt x="0" y="1560928"/>
                  <a:pt x="1560929" y="0"/>
                  <a:pt x="3486432" y="0"/>
                </a:cubicBezTo>
                <a:close/>
              </a:path>
            </a:pathLst>
          </a:cu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
        <p:nvSpPr>
          <p:cNvPr id="31" name="Teardrop 30"/>
          <p:cNvSpPr/>
          <p:nvPr userDrawn="1"/>
        </p:nvSpPr>
        <p:spPr>
          <a:xfrm rot="10800000">
            <a:off x="7366054" y="2352097"/>
            <a:ext cx="2203382" cy="220338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2" name="Teardrop 31"/>
          <p:cNvSpPr/>
          <p:nvPr userDrawn="1"/>
        </p:nvSpPr>
        <p:spPr>
          <a:xfrm rot="10800000" flipH="1">
            <a:off x="5060963" y="2352098"/>
            <a:ext cx="2203384" cy="220338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3" name="Teardrop 32"/>
          <p:cNvSpPr/>
          <p:nvPr userDrawn="1"/>
        </p:nvSpPr>
        <p:spPr>
          <a:xfrm rot="10800000" flipV="1">
            <a:off x="7366054" y="4657188"/>
            <a:ext cx="2203382" cy="220338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9" name="Teardrop 48"/>
          <p:cNvSpPr/>
          <p:nvPr userDrawn="1"/>
        </p:nvSpPr>
        <p:spPr>
          <a:xfrm rot="10800000" flipH="1" flipV="1">
            <a:off x="5060963" y="4657188"/>
            <a:ext cx="2203384" cy="220338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61" name="Picture Placeholder 60"/>
          <p:cNvSpPr>
            <a:spLocks noGrp="1"/>
          </p:cNvSpPr>
          <p:nvPr>
            <p:ph type="pic" sz="quarter" idx="17"/>
          </p:nvPr>
        </p:nvSpPr>
        <p:spPr>
          <a:xfrm>
            <a:off x="7479948" y="2465991"/>
            <a:ext cx="1975595" cy="1975594"/>
          </a:xfrm>
          <a:custGeom>
            <a:avLst/>
            <a:gdLst>
              <a:gd name="connsiteX0" fmla="*/ 1646329 w 3292658"/>
              <a:gd name="connsiteY0" fmla="*/ 0 h 3292656"/>
              <a:gd name="connsiteX1" fmla="*/ 3292658 w 3292658"/>
              <a:gd name="connsiteY1" fmla="*/ 1646328 h 3292656"/>
              <a:gd name="connsiteX2" fmla="*/ 1646329 w 3292658"/>
              <a:gd name="connsiteY2" fmla="*/ 3292656 h 3292656"/>
              <a:gd name="connsiteX3" fmla="*/ 0 w 3292658"/>
              <a:gd name="connsiteY3" fmla="*/ 3292656 h 3292656"/>
              <a:gd name="connsiteX4" fmla="*/ 0 w 3292658"/>
              <a:gd name="connsiteY4" fmla="*/ 1646328 h 3292656"/>
              <a:gd name="connsiteX5" fmla="*/ 1646329 w 3292658"/>
              <a:gd name="connsiteY5" fmla="*/ 0 h 329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2658" h="3292656">
                <a:moveTo>
                  <a:pt x="1646329" y="0"/>
                </a:moveTo>
                <a:cubicBezTo>
                  <a:pt x="2555571" y="0"/>
                  <a:pt x="3292658" y="737086"/>
                  <a:pt x="3292658" y="1646328"/>
                </a:cubicBezTo>
                <a:cubicBezTo>
                  <a:pt x="3292658" y="2555570"/>
                  <a:pt x="2555571" y="3292656"/>
                  <a:pt x="1646329" y="3292656"/>
                </a:cubicBezTo>
                <a:lnTo>
                  <a:pt x="0" y="3292656"/>
                </a:lnTo>
                <a:lnTo>
                  <a:pt x="0" y="1646328"/>
                </a:lnTo>
                <a:cubicBezTo>
                  <a:pt x="0" y="737086"/>
                  <a:pt x="737087" y="0"/>
                  <a:pt x="1646329"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62" name="Picture Placeholder 61"/>
          <p:cNvSpPr>
            <a:spLocks noGrp="1"/>
          </p:cNvSpPr>
          <p:nvPr>
            <p:ph type="pic" sz="quarter" idx="18"/>
          </p:nvPr>
        </p:nvSpPr>
        <p:spPr>
          <a:xfrm>
            <a:off x="5174857" y="2465992"/>
            <a:ext cx="1975596" cy="1975594"/>
          </a:xfrm>
          <a:custGeom>
            <a:avLst/>
            <a:gdLst>
              <a:gd name="connsiteX0" fmla="*/ 1646330 w 3292660"/>
              <a:gd name="connsiteY0" fmla="*/ 0 h 3292656"/>
              <a:gd name="connsiteX1" fmla="*/ 3292660 w 3292660"/>
              <a:gd name="connsiteY1" fmla="*/ 1646328 h 3292656"/>
              <a:gd name="connsiteX2" fmla="*/ 3292660 w 3292660"/>
              <a:gd name="connsiteY2" fmla="*/ 3292656 h 3292656"/>
              <a:gd name="connsiteX3" fmla="*/ 1646330 w 3292660"/>
              <a:gd name="connsiteY3" fmla="*/ 3292656 h 3292656"/>
              <a:gd name="connsiteX4" fmla="*/ 0 w 3292660"/>
              <a:gd name="connsiteY4" fmla="*/ 1646328 h 3292656"/>
              <a:gd name="connsiteX5" fmla="*/ 1646330 w 3292660"/>
              <a:gd name="connsiteY5" fmla="*/ 0 h 329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2660" h="3292656">
                <a:moveTo>
                  <a:pt x="1646330" y="0"/>
                </a:moveTo>
                <a:cubicBezTo>
                  <a:pt x="2555573" y="0"/>
                  <a:pt x="3292660" y="737086"/>
                  <a:pt x="3292660" y="1646328"/>
                </a:cubicBezTo>
                <a:lnTo>
                  <a:pt x="3292660" y="3292656"/>
                </a:lnTo>
                <a:lnTo>
                  <a:pt x="1646330" y="3292656"/>
                </a:lnTo>
                <a:cubicBezTo>
                  <a:pt x="737087" y="3292656"/>
                  <a:pt x="0" y="2555570"/>
                  <a:pt x="0" y="1646328"/>
                </a:cubicBezTo>
                <a:cubicBezTo>
                  <a:pt x="0" y="737086"/>
                  <a:pt x="737087" y="0"/>
                  <a:pt x="1646330"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63" name="Picture Placeholder 62"/>
          <p:cNvSpPr>
            <a:spLocks noGrp="1"/>
          </p:cNvSpPr>
          <p:nvPr>
            <p:ph type="pic" sz="quarter" idx="19"/>
          </p:nvPr>
        </p:nvSpPr>
        <p:spPr>
          <a:xfrm>
            <a:off x="5174857" y="4771081"/>
            <a:ext cx="1975596" cy="1975594"/>
          </a:xfrm>
          <a:custGeom>
            <a:avLst/>
            <a:gdLst>
              <a:gd name="connsiteX0" fmla="*/ 1646330 w 3292660"/>
              <a:gd name="connsiteY0" fmla="*/ 0 h 3292656"/>
              <a:gd name="connsiteX1" fmla="*/ 3292660 w 3292660"/>
              <a:gd name="connsiteY1" fmla="*/ 0 h 3292656"/>
              <a:gd name="connsiteX2" fmla="*/ 3292660 w 3292660"/>
              <a:gd name="connsiteY2" fmla="*/ 1646328 h 3292656"/>
              <a:gd name="connsiteX3" fmla="*/ 1646330 w 3292660"/>
              <a:gd name="connsiteY3" fmla="*/ 3292656 h 3292656"/>
              <a:gd name="connsiteX4" fmla="*/ 0 w 3292660"/>
              <a:gd name="connsiteY4" fmla="*/ 1646328 h 3292656"/>
              <a:gd name="connsiteX5" fmla="*/ 1646330 w 3292660"/>
              <a:gd name="connsiteY5" fmla="*/ 0 h 329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2660" h="3292656">
                <a:moveTo>
                  <a:pt x="1646330" y="0"/>
                </a:moveTo>
                <a:lnTo>
                  <a:pt x="3292660" y="0"/>
                </a:lnTo>
                <a:lnTo>
                  <a:pt x="3292660" y="1646328"/>
                </a:lnTo>
                <a:cubicBezTo>
                  <a:pt x="3292660" y="2555570"/>
                  <a:pt x="2555573" y="3292656"/>
                  <a:pt x="1646330" y="3292656"/>
                </a:cubicBezTo>
                <a:cubicBezTo>
                  <a:pt x="737087" y="3292656"/>
                  <a:pt x="0" y="2555570"/>
                  <a:pt x="0" y="1646328"/>
                </a:cubicBezTo>
                <a:cubicBezTo>
                  <a:pt x="0" y="737086"/>
                  <a:pt x="737087" y="0"/>
                  <a:pt x="1646330"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
        <p:nvSpPr>
          <p:cNvPr id="58" name="Picture Placeholder 57"/>
          <p:cNvSpPr>
            <a:spLocks noGrp="1"/>
          </p:cNvSpPr>
          <p:nvPr>
            <p:ph type="pic" sz="quarter" idx="20"/>
          </p:nvPr>
        </p:nvSpPr>
        <p:spPr>
          <a:xfrm>
            <a:off x="7479948" y="4771081"/>
            <a:ext cx="1975595" cy="1975594"/>
          </a:xfrm>
          <a:custGeom>
            <a:avLst/>
            <a:gdLst>
              <a:gd name="connsiteX0" fmla="*/ 0 w 3292658"/>
              <a:gd name="connsiteY0" fmla="*/ 0 h 3292656"/>
              <a:gd name="connsiteX1" fmla="*/ 1646329 w 3292658"/>
              <a:gd name="connsiteY1" fmla="*/ 0 h 3292656"/>
              <a:gd name="connsiteX2" fmla="*/ 3292658 w 3292658"/>
              <a:gd name="connsiteY2" fmla="*/ 1646328 h 3292656"/>
              <a:gd name="connsiteX3" fmla="*/ 1646329 w 3292658"/>
              <a:gd name="connsiteY3" fmla="*/ 3292656 h 3292656"/>
              <a:gd name="connsiteX4" fmla="*/ 0 w 3292658"/>
              <a:gd name="connsiteY4" fmla="*/ 1646328 h 3292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2658" h="3292656">
                <a:moveTo>
                  <a:pt x="0" y="0"/>
                </a:moveTo>
                <a:lnTo>
                  <a:pt x="1646329" y="0"/>
                </a:lnTo>
                <a:cubicBezTo>
                  <a:pt x="2555571" y="0"/>
                  <a:pt x="3292658" y="737086"/>
                  <a:pt x="3292658" y="1646328"/>
                </a:cubicBezTo>
                <a:cubicBezTo>
                  <a:pt x="3292658" y="2555570"/>
                  <a:pt x="2555571" y="3292656"/>
                  <a:pt x="1646329" y="3292656"/>
                </a:cubicBezTo>
                <a:cubicBezTo>
                  <a:pt x="737087" y="3292656"/>
                  <a:pt x="0" y="2555570"/>
                  <a:pt x="0" y="1646328"/>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dirty="0"/>
          </a:p>
        </p:txBody>
      </p:sp>
    </p:spTree>
    <p:extLst>
      <p:ext uri="{BB962C8B-B14F-4D97-AF65-F5344CB8AC3E}">
        <p14:creationId xmlns:p14="http://schemas.microsoft.com/office/powerpoint/2010/main" val="28048788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ur Team Slide 04">
    <p:spTree>
      <p:nvGrpSpPr>
        <p:cNvPr id="1" name=""/>
        <p:cNvGrpSpPr/>
        <p:nvPr/>
      </p:nvGrpSpPr>
      <p:grpSpPr>
        <a:xfrm>
          <a:off x="0" y="0"/>
          <a:ext cx="0" cy="0"/>
          <a:chOff x="0" y="0"/>
          <a:chExt cx="0" cy="0"/>
        </a:xfrm>
      </p:grpSpPr>
      <p:sp>
        <p:nvSpPr>
          <p:cNvPr id="13" name="Oval 12"/>
          <p:cNvSpPr/>
          <p:nvPr userDrawn="1"/>
        </p:nvSpPr>
        <p:spPr>
          <a:xfrm>
            <a:off x="1375245" y="2390719"/>
            <a:ext cx="2286331" cy="2286331"/>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6" name="Oval 15"/>
          <p:cNvSpPr/>
          <p:nvPr userDrawn="1"/>
        </p:nvSpPr>
        <p:spPr>
          <a:xfrm>
            <a:off x="4545165" y="2390719"/>
            <a:ext cx="2286331" cy="2286331"/>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9" name="Oval 18"/>
          <p:cNvSpPr/>
          <p:nvPr userDrawn="1"/>
        </p:nvSpPr>
        <p:spPr>
          <a:xfrm>
            <a:off x="10968825" y="2390719"/>
            <a:ext cx="2286331" cy="2286331"/>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2" name="Oval 21"/>
          <p:cNvSpPr/>
          <p:nvPr userDrawn="1"/>
        </p:nvSpPr>
        <p:spPr>
          <a:xfrm>
            <a:off x="7804665" y="2390719"/>
            <a:ext cx="2286331" cy="2286331"/>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Picture Placeholder 28"/>
          <p:cNvSpPr>
            <a:spLocks noGrp="1"/>
          </p:cNvSpPr>
          <p:nvPr>
            <p:ph type="pic" sz="quarter" idx="12"/>
          </p:nvPr>
        </p:nvSpPr>
        <p:spPr>
          <a:xfrm>
            <a:off x="1514471" y="2529945"/>
            <a:ext cx="2007880" cy="2007880"/>
          </a:xfrm>
          <a:custGeom>
            <a:avLst/>
            <a:gdLst>
              <a:gd name="connsiteX0" fmla="*/ 1420242 w 2840484"/>
              <a:gd name="connsiteY0" fmla="*/ 0 h 2840484"/>
              <a:gd name="connsiteX1" fmla="*/ 2840484 w 2840484"/>
              <a:gd name="connsiteY1" fmla="*/ 1420242 h 2840484"/>
              <a:gd name="connsiteX2" fmla="*/ 1420242 w 2840484"/>
              <a:gd name="connsiteY2" fmla="*/ 2840484 h 2840484"/>
              <a:gd name="connsiteX3" fmla="*/ 0 w 2840484"/>
              <a:gd name="connsiteY3" fmla="*/ 1420242 h 2840484"/>
              <a:gd name="connsiteX4" fmla="*/ 1420242 w 2840484"/>
              <a:gd name="connsiteY4" fmla="*/ 0 h 2840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484" h="2840484">
                <a:moveTo>
                  <a:pt x="1420242" y="0"/>
                </a:moveTo>
                <a:cubicBezTo>
                  <a:pt x="2204620" y="0"/>
                  <a:pt x="2840484" y="635864"/>
                  <a:pt x="2840484" y="1420242"/>
                </a:cubicBezTo>
                <a:cubicBezTo>
                  <a:pt x="2840484" y="2204620"/>
                  <a:pt x="2204620" y="2840484"/>
                  <a:pt x="1420242" y="2840484"/>
                </a:cubicBezTo>
                <a:cubicBezTo>
                  <a:pt x="635864" y="2840484"/>
                  <a:pt x="0" y="2204620"/>
                  <a:pt x="0" y="1420242"/>
                </a:cubicBezTo>
                <a:cubicBezTo>
                  <a:pt x="0" y="635864"/>
                  <a:pt x="635864" y="0"/>
                  <a:pt x="1420242"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34" name="Picture Placeholder 33"/>
          <p:cNvSpPr>
            <a:spLocks noGrp="1"/>
          </p:cNvSpPr>
          <p:nvPr>
            <p:ph type="pic" sz="quarter" idx="13"/>
          </p:nvPr>
        </p:nvSpPr>
        <p:spPr>
          <a:xfrm>
            <a:off x="4684391" y="2529945"/>
            <a:ext cx="2007880" cy="2007880"/>
          </a:xfrm>
          <a:custGeom>
            <a:avLst/>
            <a:gdLst>
              <a:gd name="connsiteX0" fmla="*/ 1420242 w 2840484"/>
              <a:gd name="connsiteY0" fmla="*/ 0 h 2840484"/>
              <a:gd name="connsiteX1" fmla="*/ 2840484 w 2840484"/>
              <a:gd name="connsiteY1" fmla="*/ 1420242 h 2840484"/>
              <a:gd name="connsiteX2" fmla="*/ 1420242 w 2840484"/>
              <a:gd name="connsiteY2" fmla="*/ 2840484 h 2840484"/>
              <a:gd name="connsiteX3" fmla="*/ 0 w 2840484"/>
              <a:gd name="connsiteY3" fmla="*/ 1420242 h 2840484"/>
              <a:gd name="connsiteX4" fmla="*/ 1420242 w 2840484"/>
              <a:gd name="connsiteY4" fmla="*/ 0 h 2840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484" h="2840484">
                <a:moveTo>
                  <a:pt x="1420242" y="0"/>
                </a:moveTo>
                <a:cubicBezTo>
                  <a:pt x="2204620" y="0"/>
                  <a:pt x="2840484" y="635864"/>
                  <a:pt x="2840484" y="1420242"/>
                </a:cubicBezTo>
                <a:cubicBezTo>
                  <a:pt x="2840484" y="2204620"/>
                  <a:pt x="2204620" y="2840484"/>
                  <a:pt x="1420242" y="2840484"/>
                </a:cubicBezTo>
                <a:cubicBezTo>
                  <a:pt x="635864" y="2840484"/>
                  <a:pt x="0" y="2204620"/>
                  <a:pt x="0" y="1420242"/>
                </a:cubicBezTo>
                <a:cubicBezTo>
                  <a:pt x="0" y="635864"/>
                  <a:pt x="635864" y="0"/>
                  <a:pt x="1420242"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35" name="Picture Placeholder 34"/>
          <p:cNvSpPr>
            <a:spLocks noGrp="1"/>
          </p:cNvSpPr>
          <p:nvPr>
            <p:ph type="pic" sz="quarter" idx="14"/>
          </p:nvPr>
        </p:nvSpPr>
        <p:spPr>
          <a:xfrm>
            <a:off x="7943891" y="2529945"/>
            <a:ext cx="2007880" cy="2007880"/>
          </a:xfrm>
          <a:custGeom>
            <a:avLst/>
            <a:gdLst>
              <a:gd name="connsiteX0" fmla="*/ 1420242 w 2840484"/>
              <a:gd name="connsiteY0" fmla="*/ 0 h 2840484"/>
              <a:gd name="connsiteX1" fmla="*/ 2840484 w 2840484"/>
              <a:gd name="connsiteY1" fmla="*/ 1420242 h 2840484"/>
              <a:gd name="connsiteX2" fmla="*/ 1420242 w 2840484"/>
              <a:gd name="connsiteY2" fmla="*/ 2840484 h 2840484"/>
              <a:gd name="connsiteX3" fmla="*/ 0 w 2840484"/>
              <a:gd name="connsiteY3" fmla="*/ 1420242 h 2840484"/>
              <a:gd name="connsiteX4" fmla="*/ 1420242 w 2840484"/>
              <a:gd name="connsiteY4" fmla="*/ 0 h 2840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484" h="2840484">
                <a:moveTo>
                  <a:pt x="1420242" y="0"/>
                </a:moveTo>
                <a:cubicBezTo>
                  <a:pt x="2204620" y="0"/>
                  <a:pt x="2840484" y="635864"/>
                  <a:pt x="2840484" y="1420242"/>
                </a:cubicBezTo>
                <a:cubicBezTo>
                  <a:pt x="2840484" y="2204620"/>
                  <a:pt x="2204620" y="2840484"/>
                  <a:pt x="1420242" y="2840484"/>
                </a:cubicBezTo>
                <a:cubicBezTo>
                  <a:pt x="635864" y="2840484"/>
                  <a:pt x="0" y="2204620"/>
                  <a:pt x="0" y="1420242"/>
                </a:cubicBezTo>
                <a:cubicBezTo>
                  <a:pt x="0" y="635864"/>
                  <a:pt x="635864" y="0"/>
                  <a:pt x="1420242"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36" name="Picture Placeholder 35"/>
          <p:cNvSpPr>
            <a:spLocks noGrp="1"/>
          </p:cNvSpPr>
          <p:nvPr>
            <p:ph type="pic" sz="quarter" idx="15"/>
          </p:nvPr>
        </p:nvSpPr>
        <p:spPr>
          <a:xfrm>
            <a:off x="11108050" y="2529945"/>
            <a:ext cx="2007880" cy="2007880"/>
          </a:xfrm>
          <a:custGeom>
            <a:avLst/>
            <a:gdLst>
              <a:gd name="connsiteX0" fmla="*/ 1420244 w 2840484"/>
              <a:gd name="connsiteY0" fmla="*/ 0 h 2840484"/>
              <a:gd name="connsiteX1" fmla="*/ 2840484 w 2840484"/>
              <a:gd name="connsiteY1" fmla="*/ 1420242 h 2840484"/>
              <a:gd name="connsiteX2" fmla="*/ 1420244 w 2840484"/>
              <a:gd name="connsiteY2" fmla="*/ 2840484 h 2840484"/>
              <a:gd name="connsiteX3" fmla="*/ 0 w 2840484"/>
              <a:gd name="connsiteY3" fmla="*/ 1420242 h 2840484"/>
              <a:gd name="connsiteX4" fmla="*/ 1420244 w 2840484"/>
              <a:gd name="connsiteY4" fmla="*/ 0 h 2840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484" h="2840484">
                <a:moveTo>
                  <a:pt x="1420244" y="0"/>
                </a:moveTo>
                <a:cubicBezTo>
                  <a:pt x="2204620" y="0"/>
                  <a:pt x="2840484" y="635864"/>
                  <a:pt x="2840484" y="1420242"/>
                </a:cubicBezTo>
                <a:cubicBezTo>
                  <a:pt x="2840484" y="2204620"/>
                  <a:pt x="2204620" y="2840484"/>
                  <a:pt x="1420244" y="2840484"/>
                </a:cubicBezTo>
                <a:cubicBezTo>
                  <a:pt x="635864" y="2840484"/>
                  <a:pt x="0" y="2204620"/>
                  <a:pt x="0" y="1420242"/>
                </a:cubicBezTo>
                <a:cubicBezTo>
                  <a:pt x="0" y="635864"/>
                  <a:pt x="635864" y="0"/>
                  <a:pt x="1420244"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2884071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ur Team Slide 05">
    <p:spTree>
      <p:nvGrpSpPr>
        <p:cNvPr id="1" name=""/>
        <p:cNvGrpSpPr/>
        <p:nvPr/>
      </p:nvGrpSpPr>
      <p:grpSpPr>
        <a:xfrm>
          <a:off x="0" y="0"/>
          <a:ext cx="0" cy="0"/>
          <a:chOff x="0" y="0"/>
          <a:chExt cx="0" cy="0"/>
        </a:xfrm>
      </p:grpSpPr>
      <p:sp>
        <p:nvSpPr>
          <p:cNvPr id="5" name="Oval 4"/>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1"/>
          <p:cNvSpPr/>
          <p:nvPr userDrawn="1"/>
        </p:nvSpPr>
        <p:spPr>
          <a:xfrm>
            <a:off x="6323275" y="1986868"/>
            <a:ext cx="1983851" cy="1983851"/>
          </a:xfrm>
          <a:prstGeom prst="ellipse">
            <a:avLst/>
          </a:prstGeom>
          <a:gradFill>
            <a:gsLst>
              <a:gs pos="0">
                <a:schemeClr val="accent1"/>
              </a:gs>
              <a:gs pos="25000">
                <a:schemeClr val="accent2"/>
              </a:gs>
              <a:gs pos="75000">
                <a:schemeClr val="accent4"/>
              </a:gs>
              <a:gs pos="50000">
                <a:schemeClr val="accent3"/>
              </a:gs>
              <a:gs pos="100000">
                <a:schemeClr val="accent5"/>
              </a:gs>
            </a:gsLst>
            <a:lin ang="5400000" scaled="1"/>
          </a:gra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Oval 13"/>
          <p:cNvSpPr/>
          <p:nvPr userDrawn="1"/>
        </p:nvSpPr>
        <p:spPr>
          <a:xfrm>
            <a:off x="1806915" y="4490500"/>
            <a:ext cx="1438230" cy="1438230"/>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Oval 14"/>
          <p:cNvSpPr/>
          <p:nvPr userDrawn="1"/>
        </p:nvSpPr>
        <p:spPr>
          <a:xfrm>
            <a:off x="4201500" y="4490500"/>
            <a:ext cx="1438230" cy="1438230"/>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7" name="Oval 16"/>
          <p:cNvSpPr/>
          <p:nvPr userDrawn="1"/>
        </p:nvSpPr>
        <p:spPr>
          <a:xfrm>
            <a:off x="8990670" y="4490500"/>
            <a:ext cx="1438230" cy="1438230"/>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8" name="Oval 17"/>
          <p:cNvSpPr/>
          <p:nvPr userDrawn="1"/>
        </p:nvSpPr>
        <p:spPr>
          <a:xfrm>
            <a:off x="11385255" y="4490500"/>
            <a:ext cx="1438230" cy="1438230"/>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cxnSp>
        <p:nvCxnSpPr>
          <p:cNvPr id="20" name="Elbow Connector 19"/>
          <p:cNvCxnSpPr>
            <a:stCxn id="12" idx="4"/>
            <a:endCxn id="14" idx="0"/>
          </p:cNvCxnSpPr>
          <p:nvPr userDrawn="1"/>
        </p:nvCxnSpPr>
        <p:spPr>
          <a:xfrm rot="5400000">
            <a:off x="4660725" y="1836024"/>
            <a:ext cx="519781" cy="4789170"/>
          </a:xfrm>
          <a:prstGeom prst="bentConnector3">
            <a:avLst>
              <a:gd name="adj1" fmla="val 5000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12" idx="4"/>
            <a:endCxn id="15" idx="0"/>
          </p:cNvCxnSpPr>
          <p:nvPr userDrawn="1"/>
        </p:nvCxnSpPr>
        <p:spPr>
          <a:xfrm rot="5400000">
            <a:off x="5858018" y="3033318"/>
            <a:ext cx="519781" cy="2394585"/>
          </a:xfrm>
          <a:prstGeom prst="bentConnector3">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2" idx="4"/>
            <a:endCxn id="17" idx="0"/>
          </p:cNvCxnSpPr>
          <p:nvPr userDrawn="1"/>
        </p:nvCxnSpPr>
        <p:spPr>
          <a:xfrm rot="16200000" flipH="1">
            <a:off x="8252602" y="3033317"/>
            <a:ext cx="519781" cy="2394585"/>
          </a:xfrm>
          <a:prstGeom prst="bentConnector3">
            <a:avLst>
              <a:gd name="adj1" fmla="val 5000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2" idx="4"/>
            <a:endCxn id="18" idx="0"/>
          </p:cNvCxnSpPr>
          <p:nvPr userDrawn="1"/>
        </p:nvCxnSpPr>
        <p:spPr>
          <a:xfrm rot="16200000" flipH="1">
            <a:off x="9449895" y="1836024"/>
            <a:ext cx="519781" cy="4789170"/>
          </a:xfrm>
          <a:prstGeom prst="bentConnector3">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Picture Placeholder 42"/>
          <p:cNvSpPr>
            <a:spLocks noGrp="1"/>
          </p:cNvSpPr>
          <p:nvPr>
            <p:ph type="pic" sz="quarter" idx="12"/>
          </p:nvPr>
        </p:nvSpPr>
        <p:spPr>
          <a:xfrm>
            <a:off x="6434097" y="2097690"/>
            <a:ext cx="1762206" cy="1762206"/>
          </a:xfrm>
          <a:custGeom>
            <a:avLst/>
            <a:gdLst>
              <a:gd name="connsiteX0" fmla="*/ 1335157 w 2670314"/>
              <a:gd name="connsiteY0" fmla="*/ 0 h 2670314"/>
              <a:gd name="connsiteX1" fmla="*/ 2670314 w 2670314"/>
              <a:gd name="connsiteY1" fmla="*/ 1335157 h 2670314"/>
              <a:gd name="connsiteX2" fmla="*/ 1335157 w 2670314"/>
              <a:gd name="connsiteY2" fmla="*/ 2670314 h 2670314"/>
              <a:gd name="connsiteX3" fmla="*/ 0 w 2670314"/>
              <a:gd name="connsiteY3" fmla="*/ 1335157 h 2670314"/>
              <a:gd name="connsiteX4" fmla="*/ 1335157 w 2670314"/>
              <a:gd name="connsiteY4" fmla="*/ 0 h 267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0314" h="2670314">
                <a:moveTo>
                  <a:pt x="1335157" y="0"/>
                </a:moveTo>
                <a:cubicBezTo>
                  <a:pt x="2072544" y="0"/>
                  <a:pt x="2670314" y="597770"/>
                  <a:pt x="2670314" y="1335157"/>
                </a:cubicBezTo>
                <a:cubicBezTo>
                  <a:pt x="2670314" y="2072544"/>
                  <a:pt x="2072544" y="2670314"/>
                  <a:pt x="1335157" y="2670314"/>
                </a:cubicBezTo>
                <a:cubicBezTo>
                  <a:pt x="597770" y="2670314"/>
                  <a:pt x="0" y="2072544"/>
                  <a:pt x="0" y="1335157"/>
                </a:cubicBezTo>
                <a:cubicBezTo>
                  <a:pt x="0" y="597770"/>
                  <a:pt x="597770" y="0"/>
                  <a:pt x="1335157"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2" name="Picture Placeholder 41"/>
          <p:cNvSpPr>
            <a:spLocks noGrp="1"/>
          </p:cNvSpPr>
          <p:nvPr>
            <p:ph type="pic" sz="quarter" idx="13"/>
          </p:nvPr>
        </p:nvSpPr>
        <p:spPr>
          <a:xfrm>
            <a:off x="1903387" y="4586972"/>
            <a:ext cx="1245286" cy="1245286"/>
          </a:xfrm>
          <a:custGeom>
            <a:avLst/>
            <a:gdLst>
              <a:gd name="connsiteX0" fmla="*/ 1037738 w 2075476"/>
              <a:gd name="connsiteY0" fmla="*/ 0 h 2075476"/>
              <a:gd name="connsiteX1" fmla="*/ 2075476 w 2075476"/>
              <a:gd name="connsiteY1" fmla="*/ 1037738 h 2075476"/>
              <a:gd name="connsiteX2" fmla="*/ 1037738 w 2075476"/>
              <a:gd name="connsiteY2" fmla="*/ 2075476 h 2075476"/>
              <a:gd name="connsiteX3" fmla="*/ 0 w 2075476"/>
              <a:gd name="connsiteY3" fmla="*/ 1037738 h 2075476"/>
              <a:gd name="connsiteX4" fmla="*/ 1037738 w 2075476"/>
              <a:gd name="connsiteY4" fmla="*/ 0 h 2075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76" h="2075476">
                <a:moveTo>
                  <a:pt x="1037738" y="0"/>
                </a:moveTo>
                <a:cubicBezTo>
                  <a:pt x="1610865" y="0"/>
                  <a:pt x="2075476" y="464611"/>
                  <a:pt x="2075476" y="1037738"/>
                </a:cubicBezTo>
                <a:cubicBezTo>
                  <a:pt x="2075476" y="1610865"/>
                  <a:pt x="1610865" y="2075476"/>
                  <a:pt x="1037738" y="2075476"/>
                </a:cubicBezTo>
                <a:cubicBezTo>
                  <a:pt x="464611" y="2075476"/>
                  <a:pt x="0" y="1610865"/>
                  <a:pt x="0" y="1037738"/>
                </a:cubicBezTo>
                <a:cubicBezTo>
                  <a:pt x="0" y="464611"/>
                  <a:pt x="464611" y="0"/>
                  <a:pt x="10377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1" name="Picture Placeholder 40"/>
          <p:cNvSpPr>
            <a:spLocks noGrp="1"/>
          </p:cNvSpPr>
          <p:nvPr>
            <p:ph type="pic" sz="quarter" idx="14"/>
          </p:nvPr>
        </p:nvSpPr>
        <p:spPr>
          <a:xfrm>
            <a:off x="4297972" y="4586972"/>
            <a:ext cx="1245286" cy="1245286"/>
          </a:xfrm>
          <a:custGeom>
            <a:avLst/>
            <a:gdLst>
              <a:gd name="connsiteX0" fmla="*/ 1037738 w 2075476"/>
              <a:gd name="connsiteY0" fmla="*/ 0 h 2075476"/>
              <a:gd name="connsiteX1" fmla="*/ 2075476 w 2075476"/>
              <a:gd name="connsiteY1" fmla="*/ 1037738 h 2075476"/>
              <a:gd name="connsiteX2" fmla="*/ 1037738 w 2075476"/>
              <a:gd name="connsiteY2" fmla="*/ 2075476 h 2075476"/>
              <a:gd name="connsiteX3" fmla="*/ 0 w 2075476"/>
              <a:gd name="connsiteY3" fmla="*/ 1037738 h 2075476"/>
              <a:gd name="connsiteX4" fmla="*/ 1037738 w 2075476"/>
              <a:gd name="connsiteY4" fmla="*/ 0 h 2075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76" h="2075476">
                <a:moveTo>
                  <a:pt x="1037738" y="0"/>
                </a:moveTo>
                <a:cubicBezTo>
                  <a:pt x="1610865" y="0"/>
                  <a:pt x="2075476" y="464611"/>
                  <a:pt x="2075476" y="1037738"/>
                </a:cubicBezTo>
                <a:cubicBezTo>
                  <a:pt x="2075476" y="1610865"/>
                  <a:pt x="1610865" y="2075476"/>
                  <a:pt x="1037738" y="2075476"/>
                </a:cubicBezTo>
                <a:cubicBezTo>
                  <a:pt x="464611" y="2075476"/>
                  <a:pt x="0" y="1610865"/>
                  <a:pt x="0" y="1037738"/>
                </a:cubicBezTo>
                <a:cubicBezTo>
                  <a:pt x="0" y="464611"/>
                  <a:pt x="464611" y="0"/>
                  <a:pt x="10377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0" name="Picture Placeholder 39"/>
          <p:cNvSpPr>
            <a:spLocks noGrp="1"/>
          </p:cNvSpPr>
          <p:nvPr>
            <p:ph type="pic" sz="quarter" idx="15"/>
          </p:nvPr>
        </p:nvSpPr>
        <p:spPr>
          <a:xfrm>
            <a:off x="9087142" y="4586972"/>
            <a:ext cx="1245286" cy="1245286"/>
          </a:xfrm>
          <a:custGeom>
            <a:avLst/>
            <a:gdLst>
              <a:gd name="connsiteX0" fmla="*/ 1037738 w 2075476"/>
              <a:gd name="connsiteY0" fmla="*/ 0 h 2075476"/>
              <a:gd name="connsiteX1" fmla="*/ 2075476 w 2075476"/>
              <a:gd name="connsiteY1" fmla="*/ 1037738 h 2075476"/>
              <a:gd name="connsiteX2" fmla="*/ 1037738 w 2075476"/>
              <a:gd name="connsiteY2" fmla="*/ 2075476 h 2075476"/>
              <a:gd name="connsiteX3" fmla="*/ 0 w 2075476"/>
              <a:gd name="connsiteY3" fmla="*/ 1037738 h 2075476"/>
              <a:gd name="connsiteX4" fmla="*/ 1037738 w 2075476"/>
              <a:gd name="connsiteY4" fmla="*/ 0 h 2075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76" h="2075476">
                <a:moveTo>
                  <a:pt x="1037738" y="0"/>
                </a:moveTo>
                <a:cubicBezTo>
                  <a:pt x="1610865" y="0"/>
                  <a:pt x="2075476" y="464611"/>
                  <a:pt x="2075476" y="1037738"/>
                </a:cubicBezTo>
                <a:cubicBezTo>
                  <a:pt x="2075476" y="1610865"/>
                  <a:pt x="1610865" y="2075476"/>
                  <a:pt x="1037738" y="2075476"/>
                </a:cubicBezTo>
                <a:cubicBezTo>
                  <a:pt x="464611" y="2075476"/>
                  <a:pt x="0" y="1610865"/>
                  <a:pt x="0" y="1037738"/>
                </a:cubicBezTo>
                <a:cubicBezTo>
                  <a:pt x="0" y="464611"/>
                  <a:pt x="464611" y="0"/>
                  <a:pt x="10377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39" name="Picture Placeholder 38"/>
          <p:cNvSpPr>
            <a:spLocks noGrp="1"/>
          </p:cNvSpPr>
          <p:nvPr>
            <p:ph type="pic" sz="quarter" idx="16"/>
          </p:nvPr>
        </p:nvSpPr>
        <p:spPr>
          <a:xfrm>
            <a:off x="11481727" y="4586972"/>
            <a:ext cx="1245286" cy="1245286"/>
          </a:xfrm>
          <a:custGeom>
            <a:avLst/>
            <a:gdLst>
              <a:gd name="connsiteX0" fmla="*/ 1037738 w 2075476"/>
              <a:gd name="connsiteY0" fmla="*/ 0 h 2075476"/>
              <a:gd name="connsiteX1" fmla="*/ 2075476 w 2075476"/>
              <a:gd name="connsiteY1" fmla="*/ 1037738 h 2075476"/>
              <a:gd name="connsiteX2" fmla="*/ 1037738 w 2075476"/>
              <a:gd name="connsiteY2" fmla="*/ 2075476 h 2075476"/>
              <a:gd name="connsiteX3" fmla="*/ 0 w 2075476"/>
              <a:gd name="connsiteY3" fmla="*/ 1037738 h 2075476"/>
              <a:gd name="connsiteX4" fmla="*/ 1037738 w 2075476"/>
              <a:gd name="connsiteY4" fmla="*/ 0 h 2075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76" h="2075476">
                <a:moveTo>
                  <a:pt x="1037738" y="0"/>
                </a:moveTo>
                <a:cubicBezTo>
                  <a:pt x="1610864" y="0"/>
                  <a:pt x="2075476" y="464611"/>
                  <a:pt x="2075476" y="1037738"/>
                </a:cubicBezTo>
                <a:cubicBezTo>
                  <a:pt x="2075476" y="1610865"/>
                  <a:pt x="1610864" y="2075476"/>
                  <a:pt x="1037738" y="2075476"/>
                </a:cubicBezTo>
                <a:cubicBezTo>
                  <a:pt x="464612" y="2075476"/>
                  <a:pt x="0" y="1610865"/>
                  <a:pt x="0" y="1037738"/>
                </a:cubicBezTo>
                <a:cubicBezTo>
                  <a:pt x="0" y="464611"/>
                  <a:pt x="464612" y="0"/>
                  <a:pt x="10377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4" name="Oval 43"/>
          <p:cNvSpPr/>
          <p:nvPr userDrawn="1"/>
        </p:nvSpPr>
        <p:spPr>
          <a:xfrm>
            <a:off x="6596085" y="4490500"/>
            <a:ext cx="1438230" cy="1438230"/>
          </a:xfrm>
          <a:prstGeom prst="ellipse">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6" name="Picture Placeholder 45"/>
          <p:cNvSpPr>
            <a:spLocks noGrp="1"/>
          </p:cNvSpPr>
          <p:nvPr>
            <p:ph type="pic" sz="quarter" idx="17"/>
          </p:nvPr>
        </p:nvSpPr>
        <p:spPr>
          <a:xfrm>
            <a:off x="6692556" y="4586972"/>
            <a:ext cx="1245286" cy="1245286"/>
          </a:xfrm>
          <a:custGeom>
            <a:avLst/>
            <a:gdLst>
              <a:gd name="connsiteX0" fmla="*/ 1037738 w 2075476"/>
              <a:gd name="connsiteY0" fmla="*/ 0 h 2075476"/>
              <a:gd name="connsiteX1" fmla="*/ 2075476 w 2075476"/>
              <a:gd name="connsiteY1" fmla="*/ 1037738 h 2075476"/>
              <a:gd name="connsiteX2" fmla="*/ 1037738 w 2075476"/>
              <a:gd name="connsiteY2" fmla="*/ 2075476 h 2075476"/>
              <a:gd name="connsiteX3" fmla="*/ 0 w 2075476"/>
              <a:gd name="connsiteY3" fmla="*/ 1037738 h 2075476"/>
              <a:gd name="connsiteX4" fmla="*/ 1037738 w 2075476"/>
              <a:gd name="connsiteY4" fmla="*/ 0 h 2075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76" h="2075476">
                <a:moveTo>
                  <a:pt x="1037738" y="0"/>
                </a:moveTo>
                <a:cubicBezTo>
                  <a:pt x="1610865" y="0"/>
                  <a:pt x="2075476" y="464611"/>
                  <a:pt x="2075476" y="1037738"/>
                </a:cubicBezTo>
                <a:cubicBezTo>
                  <a:pt x="2075476" y="1610865"/>
                  <a:pt x="1610865" y="2075476"/>
                  <a:pt x="1037738" y="2075476"/>
                </a:cubicBezTo>
                <a:cubicBezTo>
                  <a:pt x="464611" y="2075476"/>
                  <a:pt x="0" y="1610865"/>
                  <a:pt x="0" y="1037738"/>
                </a:cubicBezTo>
                <a:cubicBezTo>
                  <a:pt x="0" y="464611"/>
                  <a:pt x="464611" y="0"/>
                  <a:pt x="1037738" y="0"/>
                </a:cubicBezTo>
                <a:close/>
              </a:path>
            </a:pathLst>
          </a:custGeom>
          <a:solidFill>
            <a:schemeClr val="bg1"/>
          </a:solidFill>
        </p:spPr>
        <p:txBody>
          <a:bodyPr wrap="square" lIns="0" tIns="0" rIns="0" bIns="0" anchor="ctr" anchorCtr="0">
            <a:noAutofit/>
          </a:bodyPr>
          <a:lstStyle>
            <a:lvl1pPr marL="0" indent="0" algn="ctr">
              <a:buFontTx/>
              <a:buNone/>
              <a:defRPr sz="108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cxnSp>
        <p:nvCxnSpPr>
          <p:cNvPr id="10" name="Straight Connector 9"/>
          <p:cNvCxnSpPr>
            <a:stCxn id="12" idx="4"/>
            <a:endCxn id="44" idx="0"/>
          </p:cNvCxnSpPr>
          <p:nvPr userDrawn="1"/>
        </p:nvCxnSpPr>
        <p:spPr>
          <a:xfrm>
            <a:off x="7315200" y="3970719"/>
            <a:ext cx="0" cy="51978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5200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Picture Slide">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a:xfrm>
            <a:off x="0" y="-1905"/>
            <a:ext cx="14630400" cy="8231505"/>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p:spPr>
        <p:txBody>
          <a:bodyPr wrap="square" lIns="0" tIns="0" rIns="0" bIns="0" anchor="ctr" anchorCtr="0">
            <a:noAutofit/>
          </a:bodyPr>
          <a:lstStyle>
            <a:lvl1pPr marL="0" indent="0" algn="ctr">
              <a:buFontTx/>
              <a:buNone/>
              <a:defRPr sz="144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1749013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1032">
          <p15:clr>
            <a:srgbClr val="FBAE40"/>
          </p15:clr>
        </p15:guide>
        <p15:guide id="2" pos="14328">
          <p15:clr>
            <a:srgbClr val="FBAE40"/>
          </p15:clr>
        </p15:guide>
        <p15:guide id="3" orient="horz" pos="8064">
          <p15:clr>
            <a:srgbClr val="FBAE40"/>
          </p15:clr>
        </p15:guide>
        <p15:guide id="4" orient="horz" pos="57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976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Color Slide 01">
    <p:spTree>
      <p:nvGrpSpPr>
        <p:cNvPr id="1" name=""/>
        <p:cNvGrpSpPr/>
        <p:nvPr/>
      </p:nvGrpSpPr>
      <p:grpSpPr>
        <a:xfrm>
          <a:off x="0" y="0"/>
          <a:ext cx="0" cy="0"/>
          <a:chOff x="0" y="0"/>
          <a:chExt cx="0" cy="0"/>
        </a:xfrm>
      </p:grpSpPr>
      <p:sp>
        <p:nvSpPr>
          <p:cNvPr id="2" name="Rectangle 1"/>
          <p:cNvSpPr/>
          <p:nvPr userDrawn="1"/>
        </p:nvSpPr>
        <p:spPr>
          <a:xfrm>
            <a:off x="0" y="0"/>
            <a:ext cx="14630400" cy="822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12347848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Color Slide 02">
    <p:spTree>
      <p:nvGrpSpPr>
        <p:cNvPr id="1" name=""/>
        <p:cNvGrpSpPr/>
        <p:nvPr/>
      </p:nvGrpSpPr>
      <p:grpSpPr>
        <a:xfrm>
          <a:off x="0" y="0"/>
          <a:ext cx="0" cy="0"/>
          <a:chOff x="0" y="0"/>
          <a:chExt cx="0" cy="0"/>
        </a:xfrm>
      </p:grpSpPr>
      <p:sp>
        <p:nvSpPr>
          <p:cNvPr id="2" name="Rectangle 1"/>
          <p:cNvSpPr/>
          <p:nvPr userDrawn="1"/>
        </p:nvSpPr>
        <p:spPr>
          <a:xfrm>
            <a:off x="0" y="0"/>
            <a:ext cx="14630400"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14147680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Color Slide 03">
    <p:spTree>
      <p:nvGrpSpPr>
        <p:cNvPr id="1" name=""/>
        <p:cNvGrpSpPr/>
        <p:nvPr/>
      </p:nvGrpSpPr>
      <p:grpSpPr>
        <a:xfrm>
          <a:off x="0" y="0"/>
          <a:ext cx="0" cy="0"/>
          <a:chOff x="0" y="0"/>
          <a:chExt cx="0" cy="0"/>
        </a:xfrm>
      </p:grpSpPr>
      <p:sp>
        <p:nvSpPr>
          <p:cNvPr id="2" name="Rectangle 1"/>
          <p:cNvSpPr/>
          <p:nvPr userDrawn="1"/>
        </p:nvSpPr>
        <p:spPr>
          <a:xfrm>
            <a:off x="0" y="0"/>
            <a:ext cx="14630400"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42697667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Color Slide 04">
    <p:spTree>
      <p:nvGrpSpPr>
        <p:cNvPr id="1" name=""/>
        <p:cNvGrpSpPr/>
        <p:nvPr/>
      </p:nvGrpSpPr>
      <p:grpSpPr>
        <a:xfrm>
          <a:off x="0" y="0"/>
          <a:ext cx="0" cy="0"/>
          <a:chOff x="0" y="0"/>
          <a:chExt cx="0" cy="0"/>
        </a:xfrm>
      </p:grpSpPr>
      <p:sp>
        <p:nvSpPr>
          <p:cNvPr id="2" name="Rectangle 1"/>
          <p:cNvSpPr/>
          <p:nvPr userDrawn="1"/>
        </p:nvSpPr>
        <p:spPr>
          <a:xfrm>
            <a:off x="0" y="0"/>
            <a:ext cx="14630400" cy="822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26289624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Color Slide 05">
    <p:spTree>
      <p:nvGrpSpPr>
        <p:cNvPr id="1" name=""/>
        <p:cNvGrpSpPr/>
        <p:nvPr/>
      </p:nvGrpSpPr>
      <p:grpSpPr>
        <a:xfrm>
          <a:off x="0" y="0"/>
          <a:ext cx="0" cy="0"/>
          <a:chOff x="0" y="0"/>
          <a:chExt cx="0" cy="0"/>
        </a:xfrm>
      </p:grpSpPr>
      <p:sp>
        <p:nvSpPr>
          <p:cNvPr id="2" name="Rectangle 1"/>
          <p:cNvSpPr/>
          <p:nvPr userDrawn="1"/>
        </p:nvSpPr>
        <p:spPr>
          <a:xfrm>
            <a:off x="0" y="0"/>
            <a:ext cx="14630400" cy="8229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37080000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c Mockup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1441" y="600966"/>
            <a:ext cx="7525540" cy="7699741"/>
          </a:xfrm>
          <a:prstGeom prst="rect">
            <a:avLst/>
          </a:prstGeom>
        </p:spPr>
      </p:pic>
      <p:sp>
        <p:nvSpPr>
          <p:cNvPr id="9" name="Picture Placeholder 10"/>
          <p:cNvSpPr>
            <a:spLocks noGrp="1"/>
          </p:cNvSpPr>
          <p:nvPr>
            <p:ph type="pic" sz="quarter" idx="11"/>
          </p:nvPr>
        </p:nvSpPr>
        <p:spPr>
          <a:xfrm>
            <a:off x="6865621" y="1135380"/>
            <a:ext cx="6576060" cy="4000500"/>
          </a:xfrm>
          <a:custGeom>
            <a:avLst/>
            <a:gdLst>
              <a:gd name="connsiteX0" fmla="*/ 0 w 8128000"/>
              <a:gd name="connsiteY0" fmla="*/ 0 h 6859588"/>
              <a:gd name="connsiteX1" fmla="*/ 8128000 w 8128000"/>
              <a:gd name="connsiteY1" fmla="*/ 0 h 6859588"/>
              <a:gd name="connsiteX2" fmla="*/ 8128000 w 8128000"/>
              <a:gd name="connsiteY2" fmla="*/ 6859588 h 6859588"/>
              <a:gd name="connsiteX3" fmla="*/ 0 w 8128000"/>
              <a:gd name="connsiteY3" fmla="*/ 6859588 h 6859588"/>
            </a:gdLst>
            <a:ahLst/>
            <a:cxnLst>
              <a:cxn ang="0">
                <a:pos x="connsiteX0" y="connsiteY0"/>
              </a:cxn>
              <a:cxn ang="0">
                <a:pos x="connsiteX1" y="connsiteY1"/>
              </a:cxn>
              <a:cxn ang="0">
                <a:pos x="connsiteX2" y="connsiteY2"/>
              </a:cxn>
              <a:cxn ang="0">
                <a:pos x="connsiteX3" y="connsiteY3"/>
              </a:cxn>
            </a:cxnLst>
            <a:rect l="l" t="t" r="r" b="b"/>
            <a:pathLst>
              <a:path w="8128000" h="6859588">
                <a:moveTo>
                  <a:pt x="0" y="0"/>
                </a:moveTo>
                <a:lnTo>
                  <a:pt x="8128000" y="0"/>
                </a:lnTo>
                <a:lnTo>
                  <a:pt x="8128000" y="6859588"/>
                </a:lnTo>
                <a:lnTo>
                  <a:pt x="0" y="6859588"/>
                </a:lnTo>
                <a:close/>
              </a:path>
            </a:pathLst>
          </a:custGeom>
          <a:solidFill>
            <a:schemeClr val="bg1"/>
          </a:solidFill>
          <a:ln w="12700">
            <a:solidFill>
              <a:schemeClr val="tx2"/>
            </a:solidFill>
          </a:ln>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 name="Oval 3"/>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TextBox 4"/>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915519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acbook Mockup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5310" y="1962089"/>
            <a:ext cx="9224010" cy="5595773"/>
          </a:xfrm>
          <a:prstGeom prst="rect">
            <a:avLst/>
          </a:prstGeom>
        </p:spPr>
      </p:pic>
      <p:sp>
        <p:nvSpPr>
          <p:cNvPr id="7" name="Picture Placeholder 16"/>
          <p:cNvSpPr>
            <a:spLocks noGrp="1"/>
          </p:cNvSpPr>
          <p:nvPr>
            <p:ph type="pic" sz="quarter" idx="17"/>
          </p:nvPr>
        </p:nvSpPr>
        <p:spPr>
          <a:xfrm>
            <a:off x="1840230" y="2545080"/>
            <a:ext cx="6694170" cy="4152900"/>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solidFill>
            <a:schemeClr val="bg1"/>
          </a:solidFill>
          <a:ln w="12700">
            <a:solidFill>
              <a:schemeClr val="tx2"/>
            </a:solidFill>
          </a:ln>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 name="Oval 3"/>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TextBox 4"/>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16721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Phone Mockup">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680" y="283642"/>
            <a:ext cx="5425440" cy="7925216"/>
          </a:xfrm>
          <a:prstGeom prst="rect">
            <a:avLst/>
          </a:prstGeom>
        </p:spPr>
      </p:pic>
      <p:sp>
        <p:nvSpPr>
          <p:cNvPr id="11" name="Picture Placeholder 14"/>
          <p:cNvSpPr>
            <a:spLocks noGrp="1"/>
          </p:cNvSpPr>
          <p:nvPr>
            <p:ph type="pic" sz="quarter" idx="16"/>
          </p:nvPr>
        </p:nvSpPr>
        <p:spPr>
          <a:xfrm>
            <a:off x="1783081" y="1455420"/>
            <a:ext cx="2834639" cy="5166360"/>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solidFill>
            <a:schemeClr val="bg1"/>
          </a:solidFill>
          <a:ln w="12700">
            <a:solidFill>
              <a:schemeClr val="tx2"/>
            </a:solidFill>
          </a:ln>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4" name="Oval 3"/>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TextBox 4"/>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1614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Iphones Mockup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4520" y="276022"/>
            <a:ext cx="5425440" cy="7925216"/>
          </a:xfrm>
          <a:prstGeom prst="rect">
            <a:avLst/>
          </a:prstGeom>
        </p:spPr>
      </p:pic>
      <p:sp>
        <p:nvSpPr>
          <p:cNvPr id="7" name="Picture Placeholder 14"/>
          <p:cNvSpPr>
            <a:spLocks noGrp="1"/>
          </p:cNvSpPr>
          <p:nvPr>
            <p:ph type="pic" sz="quarter" idx="16"/>
          </p:nvPr>
        </p:nvSpPr>
        <p:spPr>
          <a:xfrm>
            <a:off x="10789921" y="1447800"/>
            <a:ext cx="2834639" cy="5166360"/>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solidFill>
            <a:schemeClr val="bg1"/>
          </a:solidFill>
          <a:ln w="12700">
            <a:solidFill>
              <a:schemeClr val="tx2"/>
            </a:solidFill>
          </a:ln>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2140" y="276022"/>
            <a:ext cx="5425440" cy="7925216"/>
          </a:xfrm>
          <a:prstGeom prst="rect">
            <a:avLst/>
          </a:prstGeom>
        </p:spPr>
      </p:pic>
      <p:sp>
        <p:nvSpPr>
          <p:cNvPr id="9" name="Picture Placeholder 14"/>
          <p:cNvSpPr>
            <a:spLocks noGrp="1"/>
          </p:cNvSpPr>
          <p:nvPr>
            <p:ph type="pic" sz="quarter" idx="17"/>
          </p:nvPr>
        </p:nvSpPr>
        <p:spPr>
          <a:xfrm>
            <a:off x="6987541" y="1447800"/>
            <a:ext cx="2834639" cy="5166360"/>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solidFill>
            <a:schemeClr val="bg1"/>
          </a:solidFill>
          <a:ln w="12700">
            <a:solidFill>
              <a:schemeClr val="tx2"/>
            </a:solidFill>
          </a:ln>
        </p:spPr>
        <p:txBody>
          <a:bodyPr wrap="square" lIns="0" tIns="0" rIns="0" bIns="0" anchor="ctr" anchorCtr="0">
            <a:noAutofit/>
          </a:bodyPr>
          <a:lstStyle>
            <a:lvl1pPr marL="0" indent="0" algn="ctr">
              <a:buFontTx/>
              <a:buNone/>
              <a:defRPr sz="1440">
                <a:solidFill>
                  <a:schemeClr val="tx2">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US"/>
          </a:p>
        </p:txBody>
      </p:sp>
      <p:sp>
        <p:nvSpPr>
          <p:cNvPr id="10" name="Oval 9"/>
          <p:cNvSpPr/>
          <p:nvPr userDrawn="1"/>
        </p:nvSpPr>
        <p:spPr>
          <a:xfrm>
            <a:off x="13830302" y="448311"/>
            <a:ext cx="351790" cy="351790"/>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1" name="TextBox 10"/>
          <p:cNvSpPr txBox="1"/>
          <p:nvPr userDrawn="1"/>
        </p:nvSpPr>
        <p:spPr>
          <a:xfrm>
            <a:off x="13785215" y="522639"/>
            <a:ext cx="441960" cy="203133"/>
          </a:xfrm>
          <a:prstGeom prst="rect">
            <a:avLst/>
          </a:prstGeom>
          <a:noFill/>
        </p:spPr>
        <p:txBody>
          <a:bodyPr wrap="square" lIns="0" tIns="0" rIns="0" bIns="0" rtlCol="0">
            <a:spAutoFit/>
          </a:bodyPr>
          <a:lstStyle/>
          <a:p>
            <a:pPr algn="ctr"/>
            <a:fld id="{ADFD2030-097E-4139-82A5-CA245ACEE337}" type="slidenum">
              <a:rPr lang="en-US" sz="1320" cap="none" spc="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algn="ctr"/>
              <a:t>‹#›</a:t>
            </a:fld>
            <a:endParaRPr lang="en-US" sz="1320" cap="none" spc="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325774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hf sldNum="0" hdr="0" ftr="0" dt="0"/>
  <p:extLst>
    <p:ext uri="{DCECCB84-F9BA-43D5-87BE-67443E8EF086}">
      <p15:sldGuideLst xmlns:p15="http://schemas.microsoft.com/office/powerpoint/2012/main">
        <p15:guide id="1" pos="840">
          <p15:clr>
            <a:srgbClr val="FBAE40"/>
          </p15:clr>
        </p15:guide>
        <p15:guide id="2" pos="14520">
          <p15:clr>
            <a:srgbClr val="FBAE40"/>
          </p15:clr>
        </p15:guide>
        <p15:guide id="3" orient="horz" pos="7800">
          <p15:clr>
            <a:srgbClr val="FBAE40"/>
          </p15:clr>
        </p15:guide>
        <p15:guide id="4" orient="horz" pos="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BBC4A0-BF1A-9346-826F-2501BD243A78}" type="datetimeFigureOut">
              <a:rPr lang="en-US" smtClean="0"/>
              <a:t>8/12/25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C6711F-9CF1-724D-BE1C-D0A55A51CF93}" type="slidenum">
              <a:rPr lang="en-US" smtClean="0"/>
              <a:t>‹#›</a:t>
            </a:fld>
            <a:endParaRPr lang="en-US"/>
          </a:p>
        </p:txBody>
      </p:sp>
    </p:spTree>
    <p:extLst>
      <p:ext uri="{BB962C8B-B14F-4D97-AF65-F5344CB8AC3E}">
        <p14:creationId xmlns:p14="http://schemas.microsoft.com/office/powerpoint/2010/main" val="35624743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879D7-D065-48FB-BF03-CC3BFA00C8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F70BC-0BA4-4CA5-B9C7-2E9B6B9DBD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35EA6-A5A7-4240-B642-5758B92122BF}"/>
              </a:ext>
            </a:extLst>
          </p:cNvPr>
          <p:cNvSpPr>
            <a:spLocks noGrp="1"/>
          </p:cNvSpPr>
          <p:nvPr>
            <p:ph type="dt" sz="half" idx="10"/>
          </p:nvPr>
        </p:nvSpPr>
        <p:spPr/>
        <p:txBody>
          <a:bodyPr/>
          <a:lstStyle/>
          <a:p>
            <a:fld id="{DAF2E65A-3E63-4A94-B401-87204FBAE0BE}" type="datetimeFigureOut">
              <a:rPr lang="en-US" smtClean="0"/>
              <a:t>8/12/25</a:t>
            </a:fld>
            <a:endParaRPr lang="en-US"/>
          </a:p>
        </p:txBody>
      </p:sp>
      <p:sp>
        <p:nvSpPr>
          <p:cNvPr id="5" name="Footer Placeholder 4">
            <a:extLst>
              <a:ext uri="{FF2B5EF4-FFF2-40B4-BE49-F238E27FC236}">
                <a16:creationId xmlns:a16="http://schemas.microsoft.com/office/drawing/2014/main" id="{B6889D49-4E19-43BB-B28C-B97491CB09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EFDA5D-6FA9-46B9-ABEA-10F6AAB171F8}"/>
              </a:ext>
            </a:extLst>
          </p:cNvPr>
          <p:cNvSpPr>
            <a:spLocks noGrp="1"/>
          </p:cNvSpPr>
          <p:nvPr>
            <p:ph type="sldNum" sz="quarter" idx="12"/>
          </p:nvPr>
        </p:nvSpPr>
        <p:spPr/>
        <p:txBody>
          <a:bodyPr/>
          <a:lstStyle/>
          <a:p>
            <a:fld id="{C0DFE422-ACBC-4EBA-A476-74EC4F5DB800}" type="slidenum">
              <a:rPr lang="en-US" smtClean="0"/>
              <a:t>‹#›</a:t>
            </a:fld>
            <a:endParaRPr lang="en-US"/>
          </a:p>
        </p:txBody>
      </p:sp>
    </p:spTree>
    <p:extLst>
      <p:ext uri="{BB962C8B-B14F-4D97-AF65-F5344CB8AC3E}">
        <p14:creationId xmlns:p14="http://schemas.microsoft.com/office/powerpoint/2010/main" val="3345639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98BBC4A0-BF1A-9346-826F-2501BD243A78}" type="datetimeFigureOut">
              <a:rPr lang="en-US" smtClean="0"/>
              <a:t>8/12/25</a:t>
            </a:fld>
            <a:endParaRPr lang="en-US"/>
          </a:p>
        </p:txBody>
      </p:sp>
      <p:sp>
        <p:nvSpPr>
          <p:cNvPr id="5" name="Footer Placeholder 4"/>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57C6711F-9CF1-724D-BE1C-D0A55A51CF93}" type="slidenum">
              <a:rPr lang="en-US" smtClean="0"/>
              <a:t>‹#›</a:t>
            </a:fld>
            <a:endParaRPr lang="en-US"/>
          </a:p>
        </p:txBody>
      </p:sp>
    </p:spTree>
    <p:extLst>
      <p:ext uri="{BB962C8B-B14F-4D97-AF65-F5344CB8AC3E}">
        <p14:creationId xmlns:p14="http://schemas.microsoft.com/office/powerpoint/2010/main" val="397599411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1097280" rtl="1"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r" defTabSz="1097280" rtl="1"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r" defTabSz="1097280" rtl="1"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r" defTabSz="1097280" rtl="1"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r" defTabSz="1097280" rtl="1"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r" defTabSz="1097280" rtl="1" eaLnBrk="1" latinLnBrk="0" hangingPunct="1">
        <a:defRPr sz="2160" kern="1200">
          <a:solidFill>
            <a:schemeClr val="tx1"/>
          </a:solidFill>
          <a:latin typeface="+mn-lt"/>
          <a:ea typeface="+mn-ea"/>
          <a:cs typeface="+mn-cs"/>
        </a:defRPr>
      </a:lvl1pPr>
      <a:lvl2pPr marL="548640" algn="r" defTabSz="1097280" rtl="1" eaLnBrk="1" latinLnBrk="0" hangingPunct="1">
        <a:defRPr sz="2160" kern="1200">
          <a:solidFill>
            <a:schemeClr val="tx1"/>
          </a:solidFill>
          <a:latin typeface="+mn-lt"/>
          <a:ea typeface="+mn-ea"/>
          <a:cs typeface="+mn-cs"/>
        </a:defRPr>
      </a:lvl2pPr>
      <a:lvl3pPr marL="1097280" algn="r" defTabSz="1097280" rtl="1" eaLnBrk="1" latinLnBrk="0" hangingPunct="1">
        <a:defRPr sz="2160" kern="1200">
          <a:solidFill>
            <a:schemeClr val="tx1"/>
          </a:solidFill>
          <a:latin typeface="+mn-lt"/>
          <a:ea typeface="+mn-ea"/>
          <a:cs typeface="+mn-cs"/>
        </a:defRPr>
      </a:lvl3pPr>
      <a:lvl4pPr marL="1645920" algn="r" defTabSz="1097280" rtl="1" eaLnBrk="1" latinLnBrk="0" hangingPunct="1">
        <a:defRPr sz="2160" kern="1200">
          <a:solidFill>
            <a:schemeClr val="tx1"/>
          </a:solidFill>
          <a:latin typeface="+mn-lt"/>
          <a:ea typeface="+mn-ea"/>
          <a:cs typeface="+mn-cs"/>
        </a:defRPr>
      </a:lvl4pPr>
      <a:lvl5pPr marL="2194560" algn="r" defTabSz="1097280" rtl="1" eaLnBrk="1" latinLnBrk="0" hangingPunct="1">
        <a:defRPr sz="2160" kern="1200">
          <a:solidFill>
            <a:schemeClr val="tx1"/>
          </a:solidFill>
          <a:latin typeface="+mn-lt"/>
          <a:ea typeface="+mn-ea"/>
          <a:cs typeface="+mn-cs"/>
        </a:defRPr>
      </a:lvl5pPr>
      <a:lvl6pPr marL="2743200" algn="r" defTabSz="1097280" rtl="1" eaLnBrk="1" latinLnBrk="0" hangingPunct="1">
        <a:defRPr sz="2160" kern="1200">
          <a:solidFill>
            <a:schemeClr val="tx1"/>
          </a:solidFill>
          <a:latin typeface="+mn-lt"/>
          <a:ea typeface="+mn-ea"/>
          <a:cs typeface="+mn-cs"/>
        </a:defRPr>
      </a:lvl6pPr>
      <a:lvl7pPr marL="3291840" algn="r" defTabSz="1097280" rtl="1" eaLnBrk="1" latinLnBrk="0" hangingPunct="1">
        <a:defRPr sz="2160" kern="1200">
          <a:solidFill>
            <a:schemeClr val="tx1"/>
          </a:solidFill>
          <a:latin typeface="+mn-lt"/>
          <a:ea typeface="+mn-ea"/>
          <a:cs typeface="+mn-cs"/>
        </a:defRPr>
      </a:lvl7pPr>
      <a:lvl8pPr marL="3840480" algn="r" defTabSz="1097280" rtl="1" eaLnBrk="1" latinLnBrk="0" hangingPunct="1">
        <a:defRPr sz="2160" kern="1200">
          <a:solidFill>
            <a:schemeClr val="tx1"/>
          </a:solidFill>
          <a:latin typeface="+mn-lt"/>
          <a:ea typeface="+mn-ea"/>
          <a:cs typeface="+mn-cs"/>
        </a:defRPr>
      </a:lvl8pPr>
      <a:lvl9pPr marL="4389120" algn="r" defTabSz="1097280" rtl="1"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367281"/>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9" r:id="rId28"/>
    <p:sldLayoutId id="2147483920" r:id="rId29"/>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jpg"/><Relationship Id="rId12" Type="http://schemas.openxmlformats.org/officeDocument/2006/relationships/image" Target="../media/image17.jp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jp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7.jpeg"/><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28.emf"/></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jp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0.jpeg"/><Relationship Id="rId2" Type="http://schemas.openxmlformats.org/officeDocument/2006/relationships/image" Target="../media/image31.png"/><Relationship Id="rId1" Type="http://schemas.openxmlformats.org/officeDocument/2006/relationships/slideLayout" Target="../slideLayouts/slideLayout40.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33.png"/><Relationship Id="rId10" Type="http://schemas.openxmlformats.org/officeDocument/2006/relationships/image" Target="../media/image36.png"/><Relationship Id="rId4" Type="http://schemas.microsoft.com/office/2007/relationships/hdphoto" Target="../media/hdphoto1.wdp"/><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7.png"/><Relationship Id="rId18" Type="http://schemas.openxmlformats.org/officeDocument/2006/relationships/image" Target="../media/image52.svg"/><Relationship Id="rId3" Type="http://schemas.openxmlformats.org/officeDocument/2006/relationships/image" Target="../media/image39.png"/><Relationship Id="rId21" Type="http://schemas.openxmlformats.org/officeDocument/2006/relationships/image" Target="../media/image55.png"/><Relationship Id="rId7" Type="http://schemas.openxmlformats.org/officeDocument/2006/relationships/image" Target="../media/image43.svg"/><Relationship Id="rId12" Type="http://schemas.openxmlformats.org/officeDocument/2006/relationships/image" Target="../media/image46.svg"/><Relationship Id="rId17" Type="http://schemas.openxmlformats.org/officeDocument/2006/relationships/image" Target="../media/image51.png"/><Relationship Id="rId2" Type="http://schemas.openxmlformats.org/officeDocument/2006/relationships/image" Target="../media/image38.jpeg"/><Relationship Id="rId16" Type="http://schemas.openxmlformats.org/officeDocument/2006/relationships/image" Target="../media/image50.svg"/><Relationship Id="rId20" Type="http://schemas.openxmlformats.org/officeDocument/2006/relationships/image" Target="../media/image54.svg"/><Relationship Id="rId1" Type="http://schemas.openxmlformats.org/officeDocument/2006/relationships/slideLayout" Target="../slideLayouts/slideLayout39.xml"/><Relationship Id="rId6" Type="http://schemas.openxmlformats.org/officeDocument/2006/relationships/image" Target="../media/image42.png"/><Relationship Id="rId11" Type="http://schemas.openxmlformats.org/officeDocument/2006/relationships/image" Target="../media/image45.png"/><Relationship Id="rId24" Type="http://schemas.openxmlformats.org/officeDocument/2006/relationships/image" Target="../media/image30.jpeg"/><Relationship Id="rId5" Type="http://schemas.openxmlformats.org/officeDocument/2006/relationships/image" Target="../media/image41.png"/><Relationship Id="rId15" Type="http://schemas.openxmlformats.org/officeDocument/2006/relationships/image" Target="../media/image49.png"/><Relationship Id="rId23" Type="http://schemas.openxmlformats.org/officeDocument/2006/relationships/image" Target="../media/image2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40.svg"/><Relationship Id="rId9" Type="http://schemas.openxmlformats.org/officeDocument/2006/relationships/image" Target="../media/image23.svg"/><Relationship Id="rId14" Type="http://schemas.openxmlformats.org/officeDocument/2006/relationships/image" Target="../media/image48.svg"/><Relationship Id="rId22" Type="http://schemas.openxmlformats.org/officeDocument/2006/relationships/image" Target="../media/image56.sv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8.jpeg"/><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8.jpeg"/><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jpeg"/><Relationship Id="rId1" Type="http://schemas.openxmlformats.org/officeDocument/2006/relationships/slideLayout" Target="../slideLayouts/slideLayout39.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48.sv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9.png"/><Relationship Id="rId1" Type="http://schemas.openxmlformats.org/officeDocument/2006/relationships/slideLayout" Target="../slideLayouts/slideLayout39.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city&#10;&#10;AI-generated content may be incorrect.">
            <a:extLst>
              <a:ext uri="{FF2B5EF4-FFF2-40B4-BE49-F238E27FC236}">
                <a16:creationId xmlns:a16="http://schemas.microsoft.com/office/drawing/2014/main" id="{BB8AB636-6F35-C9FF-2620-B1D394199FED}"/>
              </a:ext>
            </a:extLst>
          </p:cNvPr>
          <p:cNvPicPr>
            <a:picLocks noChangeAspect="1"/>
          </p:cNvPicPr>
          <p:nvPr/>
        </p:nvPicPr>
        <p:blipFill>
          <a:blip r:embed="rId2"/>
          <a:stretch>
            <a:fillRect/>
          </a:stretch>
        </p:blipFill>
        <p:spPr>
          <a:xfrm>
            <a:off x="15974" y="3283592"/>
            <a:ext cx="14650992" cy="4946007"/>
          </a:xfrm>
          <a:prstGeom prst="rect">
            <a:avLst/>
          </a:prstGeom>
        </p:spPr>
      </p:pic>
      <p:sp>
        <p:nvSpPr>
          <p:cNvPr id="10" name="TextBox 9">
            <a:extLst>
              <a:ext uri="{FF2B5EF4-FFF2-40B4-BE49-F238E27FC236}">
                <a16:creationId xmlns:a16="http://schemas.microsoft.com/office/drawing/2014/main" id="{40FC6E73-25C7-C396-DD2D-64BDA7FEFBC1}"/>
              </a:ext>
            </a:extLst>
          </p:cNvPr>
          <p:cNvSpPr txBox="1"/>
          <p:nvPr/>
        </p:nvSpPr>
        <p:spPr>
          <a:xfrm>
            <a:off x="3593961" y="879159"/>
            <a:ext cx="6368816" cy="1938992"/>
          </a:xfrm>
          <a:prstGeom prst="rect">
            <a:avLst/>
          </a:prstGeom>
          <a:noFill/>
        </p:spPr>
        <p:txBody>
          <a:bodyPr wrap="square">
            <a:spAutoFit/>
          </a:bodyPr>
          <a:lstStyle/>
          <a:p>
            <a:pPr algn="ctr" rtl="1"/>
            <a:r>
              <a:rPr lang="ar-YE" sz="4000" b="1" dirty="0">
                <a:solidFill>
                  <a:srgbClr val="002060"/>
                </a:solidFill>
                <a:effectLst/>
                <a:latin typeface="Muna" pitchFamily="2" charset="-78"/>
                <a:cs typeface="Muna" pitchFamily="2" charset="-78"/>
              </a:rPr>
              <a:t>تعزيز الشمول المالي من خلال تكامل مزودي خدمات الدفع عبر المقسم الوطني</a:t>
            </a:r>
          </a:p>
        </p:txBody>
      </p:sp>
      <p:pic>
        <p:nvPicPr>
          <p:cNvPr id="12" name="Picture 11">
            <a:extLst>
              <a:ext uri="{FF2B5EF4-FFF2-40B4-BE49-F238E27FC236}">
                <a16:creationId xmlns:a16="http://schemas.microsoft.com/office/drawing/2014/main" id="{DDE3A6D5-D958-51BD-F89B-5C1B38362DDA}"/>
              </a:ext>
            </a:extLst>
          </p:cNvPr>
          <p:cNvPicPr>
            <a:picLocks noChangeAspect="1"/>
          </p:cNvPicPr>
          <p:nvPr/>
        </p:nvPicPr>
        <p:blipFill>
          <a:blip r:embed="rId3"/>
          <a:stretch>
            <a:fillRect/>
          </a:stretch>
        </p:blipFill>
        <p:spPr>
          <a:xfrm>
            <a:off x="-2661453" y="-4721902"/>
            <a:ext cx="8620327" cy="12198849"/>
          </a:xfrm>
          <a:prstGeom prst="rect">
            <a:avLst/>
          </a:prstGeom>
        </p:spPr>
      </p:pic>
      <p:pic>
        <p:nvPicPr>
          <p:cNvPr id="15" name="Picture 14" descr="A white circle with red blue and white text&#10;&#10;AI-generated content may be incorrect.">
            <a:extLst>
              <a:ext uri="{FF2B5EF4-FFF2-40B4-BE49-F238E27FC236}">
                <a16:creationId xmlns:a16="http://schemas.microsoft.com/office/drawing/2014/main" id="{12169517-8271-C6C2-0ED5-D398D3EA318D}"/>
              </a:ext>
            </a:extLst>
          </p:cNvPr>
          <p:cNvPicPr>
            <a:picLocks noChangeAspect="1"/>
          </p:cNvPicPr>
          <p:nvPr/>
        </p:nvPicPr>
        <p:blipFill>
          <a:blip r:embed="rId4"/>
          <a:stretch>
            <a:fillRect/>
          </a:stretch>
        </p:blipFill>
        <p:spPr>
          <a:xfrm>
            <a:off x="10351397" y="-545087"/>
            <a:ext cx="4129102" cy="4129102"/>
          </a:xfrm>
          <a:prstGeom prst="rect">
            <a:avLst/>
          </a:prstGeom>
        </p:spPr>
      </p:pic>
      <p:sp>
        <p:nvSpPr>
          <p:cNvPr id="16" name="Rectangle 15">
            <a:extLst>
              <a:ext uri="{FF2B5EF4-FFF2-40B4-BE49-F238E27FC236}">
                <a16:creationId xmlns:a16="http://schemas.microsoft.com/office/drawing/2014/main" id="{5D39A79E-6D26-50BA-9EA7-445120FDCBA9}"/>
              </a:ext>
            </a:extLst>
          </p:cNvPr>
          <p:cNvSpPr/>
          <p:nvPr/>
        </p:nvSpPr>
        <p:spPr>
          <a:xfrm>
            <a:off x="0" y="-6487"/>
            <a:ext cx="14630400" cy="119170"/>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EAEEF75-D066-ACDB-A293-34A61FBA879A}"/>
              </a:ext>
            </a:extLst>
          </p:cNvPr>
          <p:cNvSpPr/>
          <p:nvPr/>
        </p:nvSpPr>
        <p:spPr>
          <a:xfrm flipV="1">
            <a:off x="28960" y="3134142"/>
            <a:ext cx="14650992" cy="11917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1D76248-77B3-45D1-73EC-30410CBB4E6C}"/>
              </a:ext>
            </a:extLst>
          </p:cNvPr>
          <p:cNvSpPr/>
          <p:nvPr/>
        </p:nvSpPr>
        <p:spPr>
          <a:xfrm>
            <a:off x="28959" y="3283591"/>
            <a:ext cx="14629127" cy="4979891"/>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053389" rtl="1" eaLnBrk="1" latinLnBrk="0" hangingPunct="1"/>
            <a:endParaRPr lang="en-US" sz="2212" dirty="0"/>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338755" y="261353"/>
            <a:ext cx="1455040" cy="1227583"/>
          </a:xfrm>
          <a:custGeom>
            <a:avLst/>
            <a:gdLst/>
            <a:ahLst/>
            <a:cxnLst/>
            <a:rect l="l" t="t" r="r" b="b"/>
            <a:pathLst>
              <a:path w="1616709" h="1363980">
                <a:moveTo>
                  <a:pt x="1616405" y="0"/>
                </a:moveTo>
                <a:lnTo>
                  <a:pt x="0" y="0"/>
                </a:lnTo>
                <a:lnTo>
                  <a:pt x="0" y="1003503"/>
                </a:lnTo>
                <a:lnTo>
                  <a:pt x="3286" y="1052352"/>
                </a:lnTo>
                <a:lnTo>
                  <a:pt x="12859" y="1099203"/>
                </a:lnTo>
                <a:lnTo>
                  <a:pt x="28290" y="1143628"/>
                </a:lnTo>
                <a:lnTo>
                  <a:pt x="49149" y="1185198"/>
                </a:lnTo>
                <a:lnTo>
                  <a:pt x="75009" y="1223484"/>
                </a:lnTo>
                <a:lnTo>
                  <a:pt x="105440" y="1258057"/>
                </a:lnTo>
                <a:lnTo>
                  <a:pt x="140012" y="1288487"/>
                </a:lnTo>
                <a:lnTo>
                  <a:pt x="178298" y="1314347"/>
                </a:lnTo>
                <a:lnTo>
                  <a:pt x="219868" y="1335207"/>
                </a:lnTo>
                <a:lnTo>
                  <a:pt x="264293" y="1350638"/>
                </a:lnTo>
                <a:lnTo>
                  <a:pt x="311145" y="1360211"/>
                </a:lnTo>
                <a:lnTo>
                  <a:pt x="359994" y="1363497"/>
                </a:lnTo>
                <a:lnTo>
                  <a:pt x="1616405" y="1363497"/>
                </a:lnTo>
                <a:lnTo>
                  <a:pt x="1616405" y="0"/>
                </a:lnTo>
                <a:close/>
              </a:path>
            </a:pathLst>
          </a:custGeom>
          <a:solidFill>
            <a:srgbClr val="CF1F39"/>
          </a:solidFill>
        </p:spPr>
        <p:txBody>
          <a:bodyPr wrap="square" lIns="0" tIns="0" rIns="0" bIns="0" rtlCol="0"/>
          <a:lstStyle/>
          <a:p>
            <a:endParaRPr sz="1281"/>
          </a:p>
        </p:txBody>
      </p:sp>
      <p:sp>
        <p:nvSpPr>
          <p:cNvPr id="3" name="object 3"/>
          <p:cNvSpPr txBox="1">
            <a:spLocks noGrp="1"/>
          </p:cNvSpPr>
          <p:nvPr>
            <p:ph type="title"/>
          </p:nvPr>
        </p:nvSpPr>
        <p:spPr>
          <a:xfrm>
            <a:off x="10589029" y="504299"/>
            <a:ext cx="1000692" cy="469231"/>
          </a:xfrm>
          <a:prstGeom prst="rect">
            <a:avLst/>
          </a:prstGeom>
        </p:spPr>
        <p:txBody>
          <a:bodyPr vert="horz" wrap="square" lIns="0" tIns="11430" rIns="0" bIns="0" rtlCol="0">
            <a:spAutoFit/>
          </a:bodyPr>
          <a:lstStyle/>
          <a:p>
            <a:pPr marL="11431" algn="ctr" rtl="1">
              <a:lnSpc>
                <a:spcPct val="150000"/>
              </a:lnSpc>
              <a:spcBef>
                <a:spcPts val="93"/>
              </a:spcBef>
            </a:pPr>
            <a:r>
              <a:rPr lang="ar-YE" sz="2163" dirty="0">
                <a:solidFill>
                  <a:schemeClr val="bg1"/>
                </a:solidFill>
                <a:latin typeface="Calibri" panose="020F0502020204030204" pitchFamily="34" charset="0"/>
                <a:cs typeface="PT Bold Heading" panose="02010400000000000000" pitchFamily="2" charset="-78"/>
              </a:rPr>
              <a:t>المؤسسون</a:t>
            </a:r>
            <a:endParaRPr sz="2163" dirty="0">
              <a:solidFill>
                <a:schemeClr val="bg1"/>
              </a:solidFill>
              <a:latin typeface="Calibri" panose="020F0502020204030204" pitchFamily="34" charset="0"/>
              <a:cs typeface="PT Bold Heading" panose="02010400000000000000" pitchFamily="2" charset="-78"/>
            </a:endParaRPr>
          </a:p>
        </p:txBody>
      </p:sp>
      <p:pic>
        <p:nvPicPr>
          <p:cNvPr id="4" name="object 4"/>
          <p:cNvPicPr/>
          <p:nvPr/>
        </p:nvPicPr>
        <p:blipFill>
          <a:blip r:embed="rId2" cstate="print"/>
          <a:stretch>
            <a:fillRect/>
          </a:stretch>
        </p:blipFill>
        <p:spPr>
          <a:xfrm>
            <a:off x="9635447" y="1818284"/>
            <a:ext cx="1217350" cy="898610"/>
          </a:xfrm>
          <a:prstGeom prst="rect">
            <a:avLst/>
          </a:prstGeom>
        </p:spPr>
      </p:pic>
      <p:pic>
        <p:nvPicPr>
          <p:cNvPr id="5" name="object 5"/>
          <p:cNvPicPr/>
          <p:nvPr/>
        </p:nvPicPr>
        <p:blipFill>
          <a:blip r:embed="rId3" cstate="print"/>
          <a:stretch>
            <a:fillRect/>
          </a:stretch>
        </p:blipFill>
        <p:spPr>
          <a:xfrm>
            <a:off x="3795498" y="4329572"/>
            <a:ext cx="1225857" cy="788929"/>
          </a:xfrm>
          <a:prstGeom prst="rect">
            <a:avLst/>
          </a:prstGeom>
        </p:spPr>
      </p:pic>
      <p:pic>
        <p:nvPicPr>
          <p:cNvPr id="6" name="object 6"/>
          <p:cNvPicPr/>
          <p:nvPr/>
        </p:nvPicPr>
        <p:blipFill>
          <a:blip r:embed="rId4" cstate="print"/>
          <a:stretch>
            <a:fillRect/>
          </a:stretch>
        </p:blipFill>
        <p:spPr>
          <a:xfrm>
            <a:off x="3793894" y="1966488"/>
            <a:ext cx="974021" cy="890031"/>
          </a:xfrm>
          <a:prstGeom prst="rect">
            <a:avLst/>
          </a:prstGeom>
        </p:spPr>
      </p:pic>
      <p:pic>
        <p:nvPicPr>
          <p:cNvPr id="7" name="object 7"/>
          <p:cNvPicPr/>
          <p:nvPr/>
        </p:nvPicPr>
        <p:blipFill>
          <a:blip r:embed="rId5" cstate="print"/>
          <a:stretch>
            <a:fillRect/>
          </a:stretch>
        </p:blipFill>
        <p:spPr>
          <a:xfrm>
            <a:off x="5596790" y="3169027"/>
            <a:ext cx="1327026" cy="758981"/>
          </a:xfrm>
          <a:prstGeom prst="rect">
            <a:avLst/>
          </a:prstGeom>
        </p:spPr>
      </p:pic>
      <p:pic>
        <p:nvPicPr>
          <p:cNvPr id="8" name="object 8"/>
          <p:cNvPicPr/>
          <p:nvPr/>
        </p:nvPicPr>
        <p:blipFill>
          <a:blip r:embed="rId6" cstate="print"/>
          <a:stretch>
            <a:fillRect/>
          </a:stretch>
        </p:blipFill>
        <p:spPr>
          <a:xfrm>
            <a:off x="3700186" y="3345343"/>
            <a:ext cx="1161439" cy="382234"/>
          </a:xfrm>
          <a:prstGeom prst="rect">
            <a:avLst/>
          </a:prstGeom>
        </p:spPr>
      </p:pic>
      <p:pic>
        <p:nvPicPr>
          <p:cNvPr id="9" name="object 9"/>
          <p:cNvPicPr/>
          <p:nvPr/>
        </p:nvPicPr>
        <p:blipFill>
          <a:blip r:embed="rId7" cstate="print"/>
          <a:stretch>
            <a:fillRect/>
          </a:stretch>
        </p:blipFill>
        <p:spPr>
          <a:xfrm>
            <a:off x="9769400" y="3093291"/>
            <a:ext cx="1046213" cy="898610"/>
          </a:xfrm>
          <a:prstGeom prst="rect">
            <a:avLst/>
          </a:prstGeom>
        </p:spPr>
      </p:pic>
      <p:pic>
        <p:nvPicPr>
          <p:cNvPr id="10" name="object 10"/>
          <p:cNvPicPr/>
          <p:nvPr/>
        </p:nvPicPr>
        <p:blipFill>
          <a:blip r:embed="rId8" cstate="print"/>
          <a:stretch>
            <a:fillRect/>
          </a:stretch>
        </p:blipFill>
        <p:spPr>
          <a:xfrm>
            <a:off x="5873348" y="1827839"/>
            <a:ext cx="1050465" cy="850323"/>
          </a:xfrm>
          <a:prstGeom prst="rect">
            <a:avLst/>
          </a:prstGeom>
        </p:spPr>
      </p:pic>
      <p:pic>
        <p:nvPicPr>
          <p:cNvPr id="11" name="object 11"/>
          <p:cNvPicPr/>
          <p:nvPr/>
        </p:nvPicPr>
        <p:blipFill>
          <a:blip r:embed="rId9" cstate="print"/>
          <a:stretch>
            <a:fillRect/>
          </a:stretch>
        </p:blipFill>
        <p:spPr>
          <a:xfrm>
            <a:off x="5863584" y="4383795"/>
            <a:ext cx="826968" cy="685707"/>
          </a:xfrm>
          <a:prstGeom prst="rect">
            <a:avLst/>
          </a:prstGeom>
        </p:spPr>
      </p:pic>
      <p:pic>
        <p:nvPicPr>
          <p:cNvPr id="13" name="object 13"/>
          <p:cNvPicPr/>
          <p:nvPr/>
        </p:nvPicPr>
        <p:blipFill>
          <a:blip r:embed="rId10" cstate="print"/>
          <a:stretch>
            <a:fillRect/>
          </a:stretch>
        </p:blipFill>
        <p:spPr>
          <a:xfrm>
            <a:off x="7815234" y="1769455"/>
            <a:ext cx="806527" cy="1006563"/>
          </a:xfrm>
          <a:prstGeom prst="rect">
            <a:avLst/>
          </a:prstGeom>
        </p:spPr>
      </p:pic>
      <p:pic>
        <p:nvPicPr>
          <p:cNvPr id="14" name="object 14"/>
          <p:cNvPicPr/>
          <p:nvPr/>
        </p:nvPicPr>
        <p:blipFill>
          <a:blip r:embed="rId11" cstate="print"/>
          <a:stretch>
            <a:fillRect/>
          </a:stretch>
        </p:blipFill>
        <p:spPr>
          <a:xfrm>
            <a:off x="7751260" y="4459718"/>
            <a:ext cx="1291717" cy="523508"/>
          </a:xfrm>
          <a:prstGeom prst="rect">
            <a:avLst/>
          </a:prstGeom>
        </p:spPr>
      </p:pic>
      <p:pic>
        <p:nvPicPr>
          <p:cNvPr id="16" name="object 16"/>
          <p:cNvPicPr/>
          <p:nvPr/>
        </p:nvPicPr>
        <p:blipFill>
          <a:blip r:embed="rId12" cstate="print"/>
          <a:stretch>
            <a:fillRect/>
          </a:stretch>
        </p:blipFill>
        <p:spPr>
          <a:xfrm>
            <a:off x="9488349" y="4459723"/>
            <a:ext cx="1577926" cy="469799"/>
          </a:xfrm>
          <a:prstGeom prst="rect">
            <a:avLst/>
          </a:prstGeom>
        </p:spPr>
      </p:pic>
      <p:pic>
        <p:nvPicPr>
          <p:cNvPr id="17" name="Picture 16">
            <a:extLst>
              <a:ext uri="{FF2B5EF4-FFF2-40B4-BE49-F238E27FC236}">
                <a16:creationId xmlns:a16="http://schemas.microsoft.com/office/drawing/2014/main" id="{DC370E95-B498-4D1E-AE76-55B3346618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718489" y="3310790"/>
            <a:ext cx="1324500" cy="651254"/>
          </a:xfrm>
          <a:prstGeom prst="rect">
            <a:avLst/>
          </a:prstGeom>
        </p:spPr>
      </p:pic>
      <p:grpSp>
        <p:nvGrpSpPr>
          <p:cNvPr id="18" name="Group 17">
            <a:extLst>
              <a:ext uri="{FF2B5EF4-FFF2-40B4-BE49-F238E27FC236}">
                <a16:creationId xmlns:a16="http://schemas.microsoft.com/office/drawing/2014/main" id="{55EE1E6D-13C1-4D2D-9538-342D3F94F3A0}"/>
              </a:ext>
            </a:extLst>
          </p:cNvPr>
          <p:cNvGrpSpPr/>
          <p:nvPr/>
        </p:nvGrpSpPr>
        <p:grpSpPr>
          <a:xfrm>
            <a:off x="2181063" y="5671352"/>
            <a:ext cx="9858995" cy="73081"/>
            <a:chOff x="0" y="7771644"/>
            <a:chExt cx="14299736" cy="103135"/>
          </a:xfrm>
        </p:grpSpPr>
        <p:sp>
          <p:nvSpPr>
            <p:cNvPr id="19" name="Rectangle 18">
              <a:extLst>
                <a:ext uri="{FF2B5EF4-FFF2-40B4-BE49-F238E27FC236}">
                  <a16:creationId xmlns:a16="http://schemas.microsoft.com/office/drawing/2014/main" id="{7641D6E7-6BF4-4032-B526-972E08239A54}"/>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79"/>
            </a:p>
          </p:txBody>
        </p:sp>
        <p:sp>
          <p:nvSpPr>
            <p:cNvPr id="20" name="Rectangle 19">
              <a:extLst>
                <a:ext uri="{FF2B5EF4-FFF2-40B4-BE49-F238E27FC236}">
                  <a16:creationId xmlns:a16="http://schemas.microsoft.com/office/drawing/2014/main" id="{35EC9A6B-38E7-4D8A-8E7E-6BA3D1691729}"/>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79"/>
            </a:p>
          </p:txBody>
        </p:sp>
      </p:grpSp>
      <p:sp>
        <p:nvSpPr>
          <p:cNvPr id="15" name="TextBox 14">
            <a:extLst>
              <a:ext uri="{FF2B5EF4-FFF2-40B4-BE49-F238E27FC236}">
                <a16:creationId xmlns:a16="http://schemas.microsoft.com/office/drawing/2014/main" id="{AFBF9B1C-2E43-0A07-BFCD-4A3BCE4F1DED}"/>
              </a:ext>
            </a:extLst>
          </p:cNvPr>
          <p:cNvSpPr txBox="1"/>
          <p:nvPr/>
        </p:nvSpPr>
        <p:spPr>
          <a:xfrm>
            <a:off x="840637" y="5935821"/>
            <a:ext cx="12443284" cy="1843518"/>
          </a:xfrm>
          <a:prstGeom prst="rect">
            <a:avLst/>
          </a:prstGeom>
          <a:noFill/>
        </p:spPr>
        <p:txBody>
          <a:bodyPr wrap="square">
            <a:spAutoFit/>
          </a:bodyPr>
          <a:lstStyle/>
          <a:p>
            <a:pPr marL="38106" marR="30487" indent="165752" algn="r" rtl="1">
              <a:lnSpc>
                <a:spcPct val="200000"/>
              </a:lnSpc>
              <a:spcBef>
                <a:spcPts val="103"/>
              </a:spcBef>
            </a:pPr>
            <a:r>
              <a:rPr lang="ar-YE" sz="2000" dirty="0">
                <a:solidFill>
                  <a:srgbClr val="243E8A"/>
                </a:solidFill>
                <a:latin typeface="HelveticaNeueLT Arabic 75 Bold" panose="020B0804020202020204" pitchFamily="34" charset="-78"/>
                <a:ea typeface="Calibri" panose="020F0502020204030204" pitchFamily="34" charset="0"/>
                <a:cs typeface="HelveticaNeueLT Arabic 75 Bold" panose="020B0804020202020204" pitchFamily="34" charset="-78"/>
              </a:rPr>
              <a:t>تأسست شركة الخدمات المالية اليمنية في عام 2006م بمساهمة 12 بنك وبمباركة و اشراف  البنك المركزي اليمني لتسهيل عمليات الربط والتعامل البيني بين البنوك و المؤسسات المالية  لغرض إطلاق خدمات تساعدهم لتطوير البنية التحتية للخدمات المالية الإلكترونية ولمواكبة الأسواق المماثلة إقليمياً وعالمياً.</a:t>
            </a:r>
            <a:endParaRPr lang="ar-YE" sz="2000" dirty="0">
              <a:solidFill>
                <a:srgbClr val="243E8A"/>
              </a:solidFill>
              <a:latin typeface="HelveticaNeueLT Arabic 75 Bold" panose="020B0804020202020204" pitchFamily="34" charset="-78"/>
              <a:cs typeface="HelveticaNeueLT Arabic 75 Bold" panose="020B0804020202020204" pitchFamily="34" charset="-78"/>
            </a:endParaRPr>
          </a:p>
        </p:txBody>
      </p:sp>
      <p:pic>
        <p:nvPicPr>
          <p:cNvPr id="21" name="object 10">
            <a:extLst>
              <a:ext uri="{FF2B5EF4-FFF2-40B4-BE49-F238E27FC236}">
                <a16:creationId xmlns:a16="http://schemas.microsoft.com/office/drawing/2014/main" id="{9C48B2D0-339D-E458-E258-FD42E9A3CF4E}"/>
              </a:ext>
            </a:extLst>
          </p:cNvPr>
          <p:cNvPicPr/>
          <p:nvPr/>
        </p:nvPicPr>
        <p:blipFill>
          <a:blip r:embed="rId14" cstate="print"/>
          <a:stretch>
            <a:fillRect/>
          </a:stretch>
        </p:blipFill>
        <p:spPr>
          <a:xfrm>
            <a:off x="840637" y="240641"/>
            <a:ext cx="1920402" cy="146577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0" fill="hold"/>
                                        <p:tgtEl>
                                          <p:spTgt spid="5"/>
                                        </p:tgtEl>
                                        <p:attrNameLst>
                                          <p:attrName>ppt_x</p:attrName>
                                        </p:attrNameLst>
                                      </p:cBhvr>
                                      <p:tavLst>
                                        <p:tav tm="0">
                                          <p:val>
                                            <p:strVal val="#ppt_x"/>
                                          </p:val>
                                        </p:tav>
                                        <p:tav tm="100000">
                                          <p:val>
                                            <p:strVal val="#ppt_x"/>
                                          </p:val>
                                        </p:tav>
                                      </p:tavLst>
                                    </p:anim>
                                    <p:anim calcmode="lin" valueType="num">
                                      <p:cBhvr additive="base">
                                        <p:cTn id="8" dur="4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4000" fill="hold"/>
                                        <p:tgtEl>
                                          <p:spTgt spid="10"/>
                                        </p:tgtEl>
                                        <p:attrNameLst>
                                          <p:attrName>ppt_x</p:attrName>
                                        </p:attrNameLst>
                                      </p:cBhvr>
                                      <p:tavLst>
                                        <p:tav tm="0">
                                          <p:val>
                                            <p:strVal val="#ppt_x"/>
                                          </p:val>
                                        </p:tav>
                                        <p:tav tm="100000">
                                          <p:val>
                                            <p:strVal val="#ppt_x"/>
                                          </p:val>
                                        </p:tav>
                                      </p:tavLst>
                                    </p:anim>
                                    <p:anim calcmode="lin" valueType="num">
                                      <p:cBhvr additive="base">
                                        <p:cTn id="12" dur="4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4000" fill="hold"/>
                                        <p:tgtEl>
                                          <p:spTgt spid="13"/>
                                        </p:tgtEl>
                                        <p:attrNameLst>
                                          <p:attrName>ppt_x</p:attrName>
                                        </p:attrNameLst>
                                      </p:cBhvr>
                                      <p:tavLst>
                                        <p:tav tm="0">
                                          <p:val>
                                            <p:strVal val="#ppt_x"/>
                                          </p:val>
                                        </p:tav>
                                        <p:tav tm="100000">
                                          <p:val>
                                            <p:strVal val="#ppt_x"/>
                                          </p:val>
                                        </p:tav>
                                      </p:tavLst>
                                    </p:anim>
                                    <p:anim calcmode="lin" valueType="num">
                                      <p:cBhvr additive="base">
                                        <p:cTn id="16" dur="4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4000" fill="hold"/>
                                        <p:tgtEl>
                                          <p:spTgt spid="4"/>
                                        </p:tgtEl>
                                        <p:attrNameLst>
                                          <p:attrName>ppt_x</p:attrName>
                                        </p:attrNameLst>
                                      </p:cBhvr>
                                      <p:tavLst>
                                        <p:tav tm="0">
                                          <p:val>
                                            <p:strVal val="#ppt_x"/>
                                          </p:val>
                                        </p:tav>
                                        <p:tav tm="100000">
                                          <p:val>
                                            <p:strVal val="#ppt_x"/>
                                          </p:val>
                                        </p:tav>
                                      </p:tavLst>
                                    </p:anim>
                                    <p:anim calcmode="lin" valueType="num">
                                      <p:cBhvr additive="base">
                                        <p:cTn id="20" dur="40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4000" fill="hold"/>
                                        <p:tgtEl>
                                          <p:spTgt spid="9"/>
                                        </p:tgtEl>
                                        <p:attrNameLst>
                                          <p:attrName>ppt_x</p:attrName>
                                        </p:attrNameLst>
                                      </p:cBhvr>
                                      <p:tavLst>
                                        <p:tav tm="0">
                                          <p:val>
                                            <p:strVal val="#ppt_x"/>
                                          </p:val>
                                        </p:tav>
                                        <p:tav tm="100000">
                                          <p:val>
                                            <p:strVal val="#ppt_x"/>
                                          </p:val>
                                        </p:tav>
                                      </p:tavLst>
                                    </p:anim>
                                    <p:anim calcmode="lin" valueType="num">
                                      <p:cBhvr additive="base">
                                        <p:cTn id="24" dur="40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4000" fill="hold"/>
                                        <p:tgtEl>
                                          <p:spTgt spid="7"/>
                                        </p:tgtEl>
                                        <p:attrNameLst>
                                          <p:attrName>ppt_x</p:attrName>
                                        </p:attrNameLst>
                                      </p:cBhvr>
                                      <p:tavLst>
                                        <p:tav tm="0">
                                          <p:val>
                                            <p:strVal val="#ppt_x"/>
                                          </p:val>
                                        </p:tav>
                                        <p:tav tm="100000">
                                          <p:val>
                                            <p:strVal val="#ppt_x"/>
                                          </p:val>
                                        </p:tav>
                                      </p:tavLst>
                                    </p:anim>
                                    <p:anim calcmode="lin" valueType="num">
                                      <p:cBhvr additive="base">
                                        <p:cTn id="28" dur="40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4000" fill="hold"/>
                                        <p:tgtEl>
                                          <p:spTgt spid="8"/>
                                        </p:tgtEl>
                                        <p:attrNameLst>
                                          <p:attrName>ppt_x</p:attrName>
                                        </p:attrNameLst>
                                      </p:cBhvr>
                                      <p:tavLst>
                                        <p:tav tm="0">
                                          <p:val>
                                            <p:strVal val="#ppt_x"/>
                                          </p:val>
                                        </p:tav>
                                        <p:tav tm="100000">
                                          <p:val>
                                            <p:strVal val="#ppt_x"/>
                                          </p:val>
                                        </p:tav>
                                      </p:tavLst>
                                    </p:anim>
                                    <p:anim calcmode="lin" valueType="num">
                                      <p:cBhvr additive="base">
                                        <p:cTn id="32" dur="40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4000" fill="hold"/>
                                        <p:tgtEl>
                                          <p:spTgt spid="6"/>
                                        </p:tgtEl>
                                        <p:attrNameLst>
                                          <p:attrName>ppt_x</p:attrName>
                                        </p:attrNameLst>
                                      </p:cBhvr>
                                      <p:tavLst>
                                        <p:tav tm="0">
                                          <p:val>
                                            <p:strVal val="#ppt_x"/>
                                          </p:val>
                                        </p:tav>
                                        <p:tav tm="100000">
                                          <p:val>
                                            <p:strVal val="#ppt_x"/>
                                          </p:val>
                                        </p:tav>
                                      </p:tavLst>
                                    </p:anim>
                                    <p:anim calcmode="lin" valueType="num">
                                      <p:cBhvr additive="base">
                                        <p:cTn id="36" dur="40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4000" fill="hold"/>
                                        <p:tgtEl>
                                          <p:spTgt spid="11"/>
                                        </p:tgtEl>
                                        <p:attrNameLst>
                                          <p:attrName>ppt_x</p:attrName>
                                        </p:attrNameLst>
                                      </p:cBhvr>
                                      <p:tavLst>
                                        <p:tav tm="0">
                                          <p:val>
                                            <p:strVal val="#ppt_x"/>
                                          </p:val>
                                        </p:tav>
                                        <p:tav tm="100000">
                                          <p:val>
                                            <p:strVal val="#ppt_x"/>
                                          </p:val>
                                        </p:tav>
                                      </p:tavLst>
                                    </p:anim>
                                    <p:anim calcmode="lin" valueType="num">
                                      <p:cBhvr additive="base">
                                        <p:cTn id="40" dur="40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4000" fill="hold"/>
                                        <p:tgtEl>
                                          <p:spTgt spid="14"/>
                                        </p:tgtEl>
                                        <p:attrNameLst>
                                          <p:attrName>ppt_x</p:attrName>
                                        </p:attrNameLst>
                                      </p:cBhvr>
                                      <p:tavLst>
                                        <p:tav tm="0">
                                          <p:val>
                                            <p:strVal val="#ppt_x"/>
                                          </p:val>
                                        </p:tav>
                                        <p:tav tm="100000">
                                          <p:val>
                                            <p:strVal val="#ppt_x"/>
                                          </p:val>
                                        </p:tav>
                                      </p:tavLst>
                                    </p:anim>
                                    <p:anim calcmode="lin" valueType="num">
                                      <p:cBhvr additive="base">
                                        <p:cTn id="44" dur="40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4000" fill="hold"/>
                                        <p:tgtEl>
                                          <p:spTgt spid="16"/>
                                        </p:tgtEl>
                                        <p:attrNameLst>
                                          <p:attrName>ppt_x</p:attrName>
                                        </p:attrNameLst>
                                      </p:cBhvr>
                                      <p:tavLst>
                                        <p:tav tm="0">
                                          <p:val>
                                            <p:strVal val="#ppt_x"/>
                                          </p:val>
                                        </p:tav>
                                        <p:tav tm="100000">
                                          <p:val>
                                            <p:strVal val="#ppt_x"/>
                                          </p:val>
                                        </p:tav>
                                      </p:tavLst>
                                    </p:anim>
                                    <p:anim calcmode="lin" valueType="num">
                                      <p:cBhvr additive="base">
                                        <p:cTn id="48" dur="40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4000" fill="hold"/>
                                        <p:tgtEl>
                                          <p:spTgt spid="17"/>
                                        </p:tgtEl>
                                        <p:attrNameLst>
                                          <p:attrName>ppt_x</p:attrName>
                                        </p:attrNameLst>
                                      </p:cBhvr>
                                      <p:tavLst>
                                        <p:tav tm="0">
                                          <p:val>
                                            <p:strVal val="#ppt_x"/>
                                          </p:val>
                                        </p:tav>
                                        <p:tav tm="100000">
                                          <p:val>
                                            <p:strVal val="#ppt_x"/>
                                          </p:val>
                                        </p:tav>
                                      </p:tavLst>
                                    </p:anim>
                                    <p:anim calcmode="lin" valueType="num">
                                      <p:cBhvr additive="base">
                                        <p:cTn id="52" dur="4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A2579D01-6DE1-778C-EEA4-4209A07238C0}"/>
              </a:ext>
            </a:extLst>
          </p:cNvPr>
          <p:cNvSpPr/>
          <p:nvPr/>
        </p:nvSpPr>
        <p:spPr>
          <a:xfrm>
            <a:off x="9764244" y="0"/>
            <a:ext cx="4811025" cy="1227583"/>
          </a:xfrm>
          <a:custGeom>
            <a:avLst/>
            <a:gdLst/>
            <a:ahLst/>
            <a:cxnLst/>
            <a:rect l="l" t="t" r="r" b="b"/>
            <a:pathLst>
              <a:path w="1616709" h="1363980">
                <a:moveTo>
                  <a:pt x="1616405" y="0"/>
                </a:moveTo>
                <a:lnTo>
                  <a:pt x="0" y="0"/>
                </a:lnTo>
                <a:lnTo>
                  <a:pt x="0" y="1003503"/>
                </a:lnTo>
                <a:lnTo>
                  <a:pt x="3286" y="1052352"/>
                </a:lnTo>
                <a:lnTo>
                  <a:pt x="12859" y="1099203"/>
                </a:lnTo>
                <a:lnTo>
                  <a:pt x="28290" y="1143628"/>
                </a:lnTo>
                <a:lnTo>
                  <a:pt x="49149" y="1185198"/>
                </a:lnTo>
                <a:lnTo>
                  <a:pt x="75009" y="1223484"/>
                </a:lnTo>
                <a:lnTo>
                  <a:pt x="105440" y="1258057"/>
                </a:lnTo>
                <a:lnTo>
                  <a:pt x="140012" y="1288487"/>
                </a:lnTo>
                <a:lnTo>
                  <a:pt x="178298" y="1314347"/>
                </a:lnTo>
                <a:lnTo>
                  <a:pt x="219868" y="1335207"/>
                </a:lnTo>
                <a:lnTo>
                  <a:pt x="264293" y="1350638"/>
                </a:lnTo>
                <a:lnTo>
                  <a:pt x="311145" y="1360211"/>
                </a:lnTo>
                <a:lnTo>
                  <a:pt x="359994" y="1363497"/>
                </a:lnTo>
                <a:lnTo>
                  <a:pt x="1616405" y="1363497"/>
                </a:lnTo>
                <a:lnTo>
                  <a:pt x="1616405" y="0"/>
                </a:lnTo>
                <a:close/>
              </a:path>
            </a:pathLst>
          </a:custGeom>
          <a:solidFill>
            <a:srgbClr val="CF1F39"/>
          </a:solidFill>
        </p:spPr>
        <p:txBody>
          <a:bodyPr wrap="square" lIns="0" tIns="0" rIns="0" bIns="0" rtlCol="0"/>
          <a:lstStyle/>
          <a:p>
            <a:endParaRPr sz="1281"/>
          </a:p>
        </p:txBody>
      </p:sp>
      <p:grpSp>
        <p:nvGrpSpPr>
          <p:cNvPr id="3" name="Graphic 15">
            <a:extLst>
              <a:ext uri="{FF2B5EF4-FFF2-40B4-BE49-F238E27FC236}">
                <a16:creationId xmlns:a16="http://schemas.microsoft.com/office/drawing/2014/main" id="{B16068B0-B541-56F5-12D6-0FE3F035CD09}"/>
              </a:ext>
            </a:extLst>
          </p:cNvPr>
          <p:cNvGrpSpPr/>
          <p:nvPr/>
        </p:nvGrpSpPr>
        <p:grpSpPr>
          <a:xfrm>
            <a:off x="-124607" y="776042"/>
            <a:ext cx="4459062" cy="3492955"/>
            <a:chOff x="540854" y="2825787"/>
            <a:chExt cx="6859049" cy="4740989"/>
          </a:xfrm>
        </p:grpSpPr>
        <p:grpSp>
          <p:nvGrpSpPr>
            <p:cNvPr id="4" name="Graphic 15">
              <a:extLst>
                <a:ext uri="{FF2B5EF4-FFF2-40B4-BE49-F238E27FC236}">
                  <a16:creationId xmlns:a16="http://schemas.microsoft.com/office/drawing/2014/main" id="{8B55FDEE-B69C-8864-39C4-849A56D7462E}"/>
                </a:ext>
              </a:extLst>
            </p:cNvPr>
            <p:cNvGrpSpPr/>
            <p:nvPr/>
          </p:nvGrpSpPr>
          <p:grpSpPr>
            <a:xfrm>
              <a:off x="5298130" y="2907600"/>
              <a:ext cx="2101773" cy="2145963"/>
              <a:chOff x="5298130" y="2907600"/>
              <a:chExt cx="2101773" cy="2145963"/>
            </a:xfrm>
          </p:grpSpPr>
          <p:grpSp>
            <p:nvGrpSpPr>
              <p:cNvPr id="6" name="Graphic 15">
                <a:extLst>
                  <a:ext uri="{FF2B5EF4-FFF2-40B4-BE49-F238E27FC236}">
                    <a16:creationId xmlns:a16="http://schemas.microsoft.com/office/drawing/2014/main" id="{C8585298-18E8-5AE4-9F7F-0C8A5CDC448E}"/>
                  </a:ext>
                </a:extLst>
              </p:cNvPr>
              <p:cNvGrpSpPr/>
              <p:nvPr/>
            </p:nvGrpSpPr>
            <p:grpSpPr>
              <a:xfrm>
                <a:off x="5791858" y="4043821"/>
                <a:ext cx="1608045" cy="1009742"/>
                <a:chOff x="5791858" y="4043821"/>
                <a:chExt cx="1608045" cy="1009742"/>
              </a:xfrm>
              <a:solidFill>
                <a:srgbClr val="191411"/>
              </a:solidFill>
            </p:grpSpPr>
            <p:sp>
              <p:nvSpPr>
                <p:cNvPr id="7" name="Freeform: Shape 6">
                  <a:extLst>
                    <a:ext uri="{FF2B5EF4-FFF2-40B4-BE49-F238E27FC236}">
                      <a16:creationId xmlns:a16="http://schemas.microsoft.com/office/drawing/2014/main" id="{5AC41DD0-3B40-337C-0F7B-92A0A57DD045}"/>
                    </a:ext>
                  </a:extLst>
                </p:cNvPr>
                <p:cNvSpPr/>
                <p:nvPr/>
              </p:nvSpPr>
              <p:spPr>
                <a:xfrm>
                  <a:off x="7075894" y="503127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 name="Freeform: Shape 7">
                  <a:extLst>
                    <a:ext uri="{FF2B5EF4-FFF2-40B4-BE49-F238E27FC236}">
                      <a16:creationId xmlns:a16="http://schemas.microsoft.com/office/drawing/2014/main" id="{A2FCF725-09E7-88C6-1981-834ECCE34C31}"/>
                    </a:ext>
                  </a:extLst>
                </p:cNvPr>
                <p:cNvSpPr/>
                <p:nvPr/>
              </p:nvSpPr>
              <p:spPr>
                <a:xfrm>
                  <a:off x="7002178" y="498927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 name="Freeform: Shape 8">
                  <a:extLst>
                    <a:ext uri="{FF2B5EF4-FFF2-40B4-BE49-F238E27FC236}">
                      <a16:creationId xmlns:a16="http://schemas.microsoft.com/office/drawing/2014/main" id="{4F14DC51-2D6C-D72F-3D2C-AC971BD0DF6E}"/>
                    </a:ext>
                  </a:extLst>
                </p:cNvPr>
                <p:cNvSpPr/>
                <p:nvPr/>
              </p:nvSpPr>
              <p:spPr>
                <a:xfrm>
                  <a:off x="6930176"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3" name="Freeform: Shape 12">
                  <a:extLst>
                    <a:ext uri="{FF2B5EF4-FFF2-40B4-BE49-F238E27FC236}">
                      <a16:creationId xmlns:a16="http://schemas.microsoft.com/office/drawing/2014/main" id="{A55A09D4-FDC0-039B-A6B1-AC4EC38A24C1}"/>
                    </a:ext>
                  </a:extLst>
                </p:cNvPr>
                <p:cNvSpPr/>
                <p:nvPr/>
              </p:nvSpPr>
              <p:spPr>
                <a:xfrm>
                  <a:off x="6863317"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4" name="Freeform: Shape 13">
                  <a:extLst>
                    <a:ext uri="{FF2B5EF4-FFF2-40B4-BE49-F238E27FC236}">
                      <a16:creationId xmlns:a16="http://schemas.microsoft.com/office/drawing/2014/main" id="{B5E7AC04-8B09-DE23-063B-9B79E441E7F0}"/>
                    </a:ext>
                  </a:extLst>
                </p:cNvPr>
                <p:cNvSpPr/>
                <p:nvPr/>
              </p:nvSpPr>
              <p:spPr>
                <a:xfrm>
                  <a:off x="6791315"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5" name="Freeform: Shape 14">
                  <a:extLst>
                    <a:ext uri="{FF2B5EF4-FFF2-40B4-BE49-F238E27FC236}">
                      <a16:creationId xmlns:a16="http://schemas.microsoft.com/office/drawing/2014/main" id="{D3DA83B4-F569-5522-02EC-FFE3AAA14603}"/>
                    </a:ext>
                  </a:extLst>
                </p:cNvPr>
                <p:cNvSpPr/>
                <p:nvPr/>
              </p:nvSpPr>
              <p:spPr>
                <a:xfrm>
                  <a:off x="6719313"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18" name="Freeform: Shape 17">
                  <a:extLst>
                    <a:ext uri="{FF2B5EF4-FFF2-40B4-BE49-F238E27FC236}">
                      <a16:creationId xmlns:a16="http://schemas.microsoft.com/office/drawing/2014/main" id="{23563BD9-25DD-697B-3FA3-74366EF1626B}"/>
                    </a:ext>
                  </a:extLst>
                </p:cNvPr>
                <p:cNvSpPr/>
                <p:nvPr/>
              </p:nvSpPr>
              <p:spPr>
                <a:xfrm>
                  <a:off x="6645596" y="4783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9" name="Freeform: Shape 18">
                  <a:extLst>
                    <a:ext uri="{FF2B5EF4-FFF2-40B4-BE49-F238E27FC236}">
                      <a16:creationId xmlns:a16="http://schemas.microsoft.com/office/drawing/2014/main" id="{9513AACC-DC59-2C5B-DD15-E5CC3326EB28}"/>
                    </a:ext>
                  </a:extLst>
                </p:cNvPr>
                <p:cNvSpPr/>
                <p:nvPr/>
              </p:nvSpPr>
              <p:spPr>
                <a:xfrm>
                  <a:off x="6575309"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0" name="Freeform: Shape 19">
                  <a:extLst>
                    <a:ext uri="{FF2B5EF4-FFF2-40B4-BE49-F238E27FC236}">
                      <a16:creationId xmlns:a16="http://schemas.microsoft.com/office/drawing/2014/main" id="{742BD3E9-8BEF-39F8-5C7F-832FEAAAED2A}"/>
                    </a:ext>
                  </a:extLst>
                </p:cNvPr>
                <p:cNvSpPr/>
                <p:nvPr/>
              </p:nvSpPr>
              <p:spPr>
                <a:xfrm>
                  <a:off x="6506735"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 name="Freeform: Shape 20">
                  <a:extLst>
                    <a:ext uri="{FF2B5EF4-FFF2-40B4-BE49-F238E27FC236}">
                      <a16:creationId xmlns:a16="http://schemas.microsoft.com/office/drawing/2014/main" id="{9FE2E302-E30A-EDE6-CBCC-4EF0A3B9CA77}"/>
                    </a:ext>
                  </a:extLst>
                </p:cNvPr>
                <p:cNvSpPr/>
                <p:nvPr/>
              </p:nvSpPr>
              <p:spPr>
                <a:xfrm>
                  <a:off x="6433019" y="46601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2" name="Freeform: Shape 21">
                  <a:extLst>
                    <a:ext uri="{FF2B5EF4-FFF2-40B4-BE49-F238E27FC236}">
                      <a16:creationId xmlns:a16="http://schemas.microsoft.com/office/drawing/2014/main" id="{46BFFCC4-77EA-4292-3995-9C531844251A}"/>
                    </a:ext>
                  </a:extLst>
                </p:cNvPr>
                <p:cNvSpPr/>
                <p:nvPr/>
              </p:nvSpPr>
              <p:spPr>
                <a:xfrm>
                  <a:off x="6361017" y="46189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 name="Freeform: Shape 22">
                  <a:extLst>
                    <a:ext uri="{FF2B5EF4-FFF2-40B4-BE49-F238E27FC236}">
                      <a16:creationId xmlns:a16="http://schemas.microsoft.com/office/drawing/2014/main" id="{50529461-C144-E7EF-091F-A88565EF3EE3}"/>
                    </a:ext>
                  </a:extLst>
                </p:cNvPr>
                <p:cNvSpPr/>
                <p:nvPr/>
              </p:nvSpPr>
              <p:spPr>
                <a:xfrm>
                  <a:off x="6290729"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4" name="Freeform: Shape 23">
                  <a:extLst>
                    <a:ext uri="{FF2B5EF4-FFF2-40B4-BE49-F238E27FC236}">
                      <a16:creationId xmlns:a16="http://schemas.microsoft.com/office/drawing/2014/main" id="{95F672A8-0A67-314E-6753-68F9893B9F16}"/>
                    </a:ext>
                  </a:extLst>
                </p:cNvPr>
                <p:cNvSpPr/>
                <p:nvPr/>
              </p:nvSpPr>
              <p:spPr>
                <a:xfrm>
                  <a:off x="7216469" y="503127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5" name="Freeform: Shape 24">
                  <a:extLst>
                    <a:ext uri="{FF2B5EF4-FFF2-40B4-BE49-F238E27FC236}">
                      <a16:creationId xmlns:a16="http://schemas.microsoft.com/office/drawing/2014/main" id="{44A5EDF2-29F2-8560-FC09-CBD0875AB2A2}"/>
                    </a:ext>
                  </a:extLst>
                </p:cNvPr>
                <p:cNvSpPr/>
                <p:nvPr/>
              </p:nvSpPr>
              <p:spPr>
                <a:xfrm>
                  <a:off x="7147896" y="499013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26" name="Freeform: Shape 25">
                  <a:extLst>
                    <a:ext uri="{FF2B5EF4-FFF2-40B4-BE49-F238E27FC236}">
                      <a16:creationId xmlns:a16="http://schemas.microsoft.com/office/drawing/2014/main" id="{422F042D-F880-9F8A-F5A6-15B2F4171D59}"/>
                    </a:ext>
                  </a:extLst>
                </p:cNvPr>
                <p:cNvSpPr/>
                <p:nvPr/>
              </p:nvSpPr>
              <p:spPr>
                <a:xfrm>
                  <a:off x="7074180"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7" name="Freeform: Shape 26">
                  <a:extLst>
                    <a:ext uri="{FF2B5EF4-FFF2-40B4-BE49-F238E27FC236}">
                      <a16:creationId xmlns:a16="http://schemas.microsoft.com/office/drawing/2014/main" id="{C323E3EC-B0F7-49E4-EB4D-37E6E9CE6EC7}"/>
                    </a:ext>
                  </a:extLst>
                </p:cNvPr>
                <p:cNvSpPr/>
                <p:nvPr/>
              </p:nvSpPr>
              <p:spPr>
                <a:xfrm>
                  <a:off x="7003892"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8" name="Freeform: Shape 27">
                  <a:extLst>
                    <a:ext uri="{FF2B5EF4-FFF2-40B4-BE49-F238E27FC236}">
                      <a16:creationId xmlns:a16="http://schemas.microsoft.com/office/drawing/2014/main" id="{4EB63EA2-F7DD-B7C4-EF18-A71B12A8091C}"/>
                    </a:ext>
                  </a:extLst>
                </p:cNvPr>
                <p:cNvSpPr/>
                <p:nvPr/>
              </p:nvSpPr>
              <p:spPr>
                <a:xfrm>
                  <a:off x="6931890"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9" name="Freeform: Shape 28">
                  <a:extLst>
                    <a:ext uri="{FF2B5EF4-FFF2-40B4-BE49-F238E27FC236}">
                      <a16:creationId xmlns:a16="http://schemas.microsoft.com/office/drawing/2014/main" id="{E64D7E3A-1E3F-92E6-47A9-779D9D2814EB}"/>
                    </a:ext>
                  </a:extLst>
                </p:cNvPr>
                <p:cNvSpPr/>
                <p:nvPr/>
              </p:nvSpPr>
              <p:spPr>
                <a:xfrm>
                  <a:off x="6861602" y="4824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0" name="Freeform: Shape 29">
                  <a:extLst>
                    <a:ext uri="{FF2B5EF4-FFF2-40B4-BE49-F238E27FC236}">
                      <a16:creationId xmlns:a16="http://schemas.microsoft.com/office/drawing/2014/main" id="{02B3DACF-956F-8619-561F-6A0D208CE1C3}"/>
                    </a:ext>
                  </a:extLst>
                </p:cNvPr>
                <p:cNvSpPr/>
                <p:nvPr/>
              </p:nvSpPr>
              <p:spPr>
                <a:xfrm>
                  <a:off x="6791315"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 name="Freeform: Shape 30">
                  <a:extLst>
                    <a:ext uri="{FF2B5EF4-FFF2-40B4-BE49-F238E27FC236}">
                      <a16:creationId xmlns:a16="http://schemas.microsoft.com/office/drawing/2014/main" id="{5FAFDE6D-0F02-512D-839D-30392891BB06}"/>
                    </a:ext>
                  </a:extLst>
                </p:cNvPr>
                <p:cNvSpPr/>
                <p:nvPr/>
              </p:nvSpPr>
              <p:spPr>
                <a:xfrm>
                  <a:off x="6719313"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32" name="Freeform: Shape 31">
                  <a:extLst>
                    <a:ext uri="{FF2B5EF4-FFF2-40B4-BE49-F238E27FC236}">
                      <a16:creationId xmlns:a16="http://schemas.microsoft.com/office/drawing/2014/main" id="{7B0AA27D-384F-7CE8-B957-FA3B097CC49F}"/>
                    </a:ext>
                  </a:extLst>
                </p:cNvPr>
                <p:cNvSpPr/>
                <p:nvPr/>
              </p:nvSpPr>
              <p:spPr>
                <a:xfrm>
                  <a:off x="6647311"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3" name="Freeform: Shape 32">
                  <a:extLst>
                    <a:ext uri="{FF2B5EF4-FFF2-40B4-BE49-F238E27FC236}">
                      <a16:creationId xmlns:a16="http://schemas.microsoft.com/office/drawing/2014/main" id="{02420738-5399-2F40-5E4E-D11167E67950}"/>
                    </a:ext>
                  </a:extLst>
                </p:cNvPr>
                <p:cNvSpPr/>
                <p:nvPr/>
              </p:nvSpPr>
              <p:spPr>
                <a:xfrm>
                  <a:off x="6575309"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4" name="Freeform: Shape 33">
                  <a:extLst>
                    <a:ext uri="{FF2B5EF4-FFF2-40B4-BE49-F238E27FC236}">
                      <a16:creationId xmlns:a16="http://schemas.microsoft.com/office/drawing/2014/main" id="{E368C051-409F-BF4B-AAD5-A25F3203CD8D}"/>
                    </a:ext>
                  </a:extLst>
                </p:cNvPr>
                <p:cNvSpPr/>
                <p:nvPr/>
              </p:nvSpPr>
              <p:spPr>
                <a:xfrm>
                  <a:off x="6506735" y="461983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5" name="Freeform: Shape 34">
                  <a:extLst>
                    <a:ext uri="{FF2B5EF4-FFF2-40B4-BE49-F238E27FC236}">
                      <a16:creationId xmlns:a16="http://schemas.microsoft.com/office/drawing/2014/main" id="{0801CF18-CABC-CFDC-FB19-2EC636A35F57}"/>
                    </a:ext>
                  </a:extLst>
                </p:cNvPr>
                <p:cNvSpPr/>
                <p:nvPr/>
              </p:nvSpPr>
              <p:spPr>
                <a:xfrm>
                  <a:off x="6434733"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36" name="Freeform: Shape 35">
                  <a:extLst>
                    <a:ext uri="{FF2B5EF4-FFF2-40B4-BE49-F238E27FC236}">
                      <a16:creationId xmlns:a16="http://schemas.microsoft.com/office/drawing/2014/main" id="{F390A17E-45E0-BDE2-A482-7B8C8A19AF2F}"/>
                    </a:ext>
                  </a:extLst>
                </p:cNvPr>
                <p:cNvSpPr/>
                <p:nvPr/>
              </p:nvSpPr>
              <p:spPr>
                <a:xfrm>
                  <a:off x="6361017" y="45366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 name="Freeform: Shape 36">
                  <a:extLst>
                    <a:ext uri="{FF2B5EF4-FFF2-40B4-BE49-F238E27FC236}">
                      <a16:creationId xmlns:a16="http://schemas.microsoft.com/office/drawing/2014/main" id="{CA0C1398-1E6F-66C3-6076-670147B8B7FE}"/>
                    </a:ext>
                  </a:extLst>
                </p:cNvPr>
                <p:cNvSpPr/>
                <p:nvPr/>
              </p:nvSpPr>
              <p:spPr>
                <a:xfrm>
                  <a:off x="7288472" y="499013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 name="Freeform: Shape 37">
                  <a:extLst>
                    <a:ext uri="{FF2B5EF4-FFF2-40B4-BE49-F238E27FC236}">
                      <a16:creationId xmlns:a16="http://schemas.microsoft.com/office/drawing/2014/main" id="{23B79CF2-0D9D-60AF-8200-E695EB14F43A}"/>
                    </a:ext>
                  </a:extLst>
                </p:cNvPr>
                <p:cNvSpPr/>
                <p:nvPr/>
              </p:nvSpPr>
              <p:spPr>
                <a:xfrm>
                  <a:off x="7214755" y="4948132"/>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 name="Freeform: Shape 38">
                  <a:extLst>
                    <a:ext uri="{FF2B5EF4-FFF2-40B4-BE49-F238E27FC236}">
                      <a16:creationId xmlns:a16="http://schemas.microsoft.com/office/drawing/2014/main" id="{01CC500B-1C66-7189-DC6F-5E61E3FC200B}"/>
                    </a:ext>
                  </a:extLst>
                </p:cNvPr>
                <p:cNvSpPr/>
                <p:nvPr/>
              </p:nvSpPr>
              <p:spPr>
                <a:xfrm>
                  <a:off x="7147896"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40" name="Freeform: Shape 39">
                  <a:extLst>
                    <a:ext uri="{FF2B5EF4-FFF2-40B4-BE49-F238E27FC236}">
                      <a16:creationId xmlns:a16="http://schemas.microsoft.com/office/drawing/2014/main" id="{6FF71E4A-A275-D2EB-52D0-9EDFBE75F741}"/>
                    </a:ext>
                  </a:extLst>
                </p:cNvPr>
                <p:cNvSpPr/>
                <p:nvPr/>
              </p:nvSpPr>
              <p:spPr>
                <a:xfrm>
                  <a:off x="7075894"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 name="Freeform: Shape 40">
                  <a:extLst>
                    <a:ext uri="{FF2B5EF4-FFF2-40B4-BE49-F238E27FC236}">
                      <a16:creationId xmlns:a16="http://schemas.microsoft.com/office/drawing/2014/main" id="{1FA7533E-DDC2-7A77-FDCA-F5335E2975BE}"/>
                    </a:ext>
                  </a:extLst>
                </p:cNvPr>
                <p:cNvSpPr/>
                <p:nvPr/>
              </p:nvSpPr>
              <p:spPr>
                <a:xfrm>
                  <a:off x="7003892"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2" name="Freeform: Shape 41">
                  <a:extLst>
                    <a:ext uri="{FF2B5EF4-FFF2-40B4-BE49-F238E27FC236}">
                      <a16:creationId xmlns:a16="http://schemas.microsoft.com/office/drawing/2014/main" id="{04CF3B93-6912-991D-3B55-3500C5C67174}"/>
                    </a:ext>
                  </a:extLst>
                </p:cNvPr>
                <p:cNvSpPr/>
                <p:nvPr/>
              </p:nvSpPr>
              <p:spPr>
                <a:xfrm>
                  <a:off x="6931890"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3" name="Freeform: Shape 42">
                  <a:extLst>
                    <a:ext uri="{FF2B5EF4-FFF2-40B4-BE49-F238E27FC236}">
                      <a16:creationId xmlns:a16="http://schemas.microsoft.com/office/drawing/2014/main" id="{48DFEC2E-41DC-28EE-44E8-582397A304BF}"/>
                    </a:ext>
                  </a:extLst>
                </p:cNvPr>
                <p:cNvSpPr/>
                <p:nvPr/>
              </p:nvSpPr>
              <p:spPr>
                <a:xfrm>
                  <a:off x="6863317"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44" name="Freeform: Shape 43">
                  <a:extLst>
                    <a:ext uri="{FF2B5EF4-FFF2-40B4-BE49-F238E27FC236}">
                      <a16:creationId xmlns:a16="http://schemas.microsoft.com/office/drawing/2014/main" id="{9C877527-C6A2-E4BC-E340-9311759ABB9F}"/>
                    </a:ext>
                  </a:extLst>
                </p:cNvPr>
                <p:cNvSpPr/>
                <p:nvPr/>
              </p:nvSpPr>
              <p:spPr>
                <a:xfrm>
                  <a:off x="6789600" y="47012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5" name="Freeform: Shape 44">
                  <a:extLst>
                    <a:ext uri="{FF2B5EF4-FFF2-40B4-BE49-F238E27FC236}">
                      <a16:creationId xmlns:a16="http://schemas.microsoft.com/office/drawing/2014/main" id="{AD88ECFA-A887-76D6-8C86-A846F403F113}"/>
                    </a:ext>
                  </a:extLst>
                </p:cNvPr>
                <p:cNvSpPr/>
                <p:nvPr/>
              </p:nvSpPr>
              <p:spPr>
                <a:xfrm>
                  <a:off x="6719313"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46" name="Freeform: Shape 45">
                  <a:extLst>
                    <a:ext uri="{FF2B5EF4-FFF2-40B4-BE49-F238E27FC236}">
                      <a16:creationId xmlns:a16="http://schemas.microsoft.com/office/drawing/2014/main" id="{A851DC10-EE08-6C51-70FB-8949A5499DF2}"/>
                    </a:ext>
                  </a:extLst>
                </p:cNvPr>
                <p:cNvSpPr/>
                <p:nvPr/>
              </p:nvSpPr>
              <p:spPr>
                <a:xfrm>
                  <a:off x="6647311" y="4619837"/>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8"/>
                        <a:pt x="5143" y="19715"/>
                      </a:cubicBezTo>
                      <a:cubicBezTo>
                        <a:pt x="12000" y="26572"/>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 name="Freeform: Shape 46">
                  <a:extLst>
                    <a:ext uri="{FF2B5EF4-FFF2-40B4-BE49-F238E27FC236}">
                      <a16:creationId xmlns:a16="http://schemas.microsoft.com/office/drawing/2014/main" id="{3DB30307-8618-2CE7-BC75-2B2AF405413F}"/>
                    </a:ext>
                  </a:extLst>
                </p:cNvPr>
                <p:cNvSpPr/>
                <p:nvPr/>
              </p:nvSpPr>
              <p:spPr>
                <a:xfrm>
                  <a:off x="6575309" y="4577305"/>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5715" y="24531"/>
                        <a:pt x="32572" y="21102"/>
                      </a:cubicBezTo>
                      <a:cubicBezTo>
                        <a:pt x="39430" y="17674"/>
                        <a:pt x="39430" y="10816"/>
                        <a:pt x="32572" y="3959"/>
                      </a:cubicBezTo>
                      <a:cubicBezTo>
                        <a:pt x="25715" y="-2898"/>
                        <a:pt x="15429" y="530"/>
                        <a:pt x="5143" y="3959"/>
                      </a:cubicBezTo>
                      <a:close/>
                    </a:path>
                  </a:pathLst>
                </a:custGeom>
                <a:solidFill>
                  <a:srgbClr val="191411"/>
                </a:solidFill>
                <a:ln w="34242" cap="flat">
                  <a:noFill/>
                  <a:prstDash val="solid"/>
                  <a:miter/>
                </a:ln>
              </p:spPr>
              <p:txBody>
                <a:bodyPr rtlCol="1" anchor="ctr"/>
                <a:lstStyle/>
                <a:p>
                  <a:endParaRPr lang="ar-SA"/>
                </a:p>
              </p:txBody>
            </p:sp>
            <p:sp>
              <p:nvSpPr>
                <p:cNvPr id="48" name="Freeform: Shape 47">
                  <a:extLst>
                    <a:ext uri="{FF2B5EF4-FFF2-40B4-BE49-F238E27FC236}">
                      <a16:creationId xmlns:a16="http://schemas.microsoft.com/office/drawing/2014/main" id="{AEE153FE-1300-7A42-1C01-3B97D8250679}"/>
                    </a:ext>
                  </a:extLst>
                </p:cNvPr>
                <p:cNvSpPr/>
                <p:nvPr/>
              </p:nvSpPr>
              <p:spPr>
                <a:xfrm>
                  <a:off x="6505021" y="4536692"/>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9" name="Freeform: Shape 48">
                  <a:extLst>
                    <a:ext uri="{FF2B5EF4-FFF2-40B4-BE49-F238E27FC236}">
                      <a16:creationId xmlns:a16="http://schemas.microsoft.com/office/drawing/2014/main" id="{1F363023-5BDA-0B43-6F80-B01F0B7A12D5}"/>
                    </a:ext>
                  </a:extLst>
                </p:cNvPr>
                <p:cNvSpPr/>
                <p:nvPr/>
              </p:nvSpPr>
              <p:spPr>
                <a:xfrm>
                  <a:off x="6433019" y="44955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0" name="Freeform: Shape 49">
                  <a:extLst>
                    <a:ext uri="{FF2B5EF4-FFF2-40B4-BE49-F238E27FC236}">
                      <a16:creationId xmlns:a16="http://schemas.microsoft.com/office/drawing/2014/main" id="{EE3CAB89-45F3-FBD8-780D-E018D9ADA577}"/>
                    </a:ext>
                  </a:extLst>
                </p:cNvPr>
                <p:cNvSpPr/>
                <p:nvPr/>
              </p:nvSpPr>
              <p:spPr>
                <a:xfrm>
                  <a:off x="7358759"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 name="Freeform: Shape 50">
                  <a:extLst>
                    <a:ext uri="{FF2B5EF4-FFF2-40B4-BE49-F238E27FC236}">
                      <a16:creationId xmlns:a16="http://schemas.microsoft.com/office/drawing/2014/main" id="{39077F02-B2D1-74C0-77C8-5550AD7DADAC}"/>
                    </a:ext>
                  </a:extLst>
                </p:cNvPr>
                <p:cNvSpPr/>
                <p:nvPr/>
              </p:nvSpPr>
              <p:spPr>
                <a:xfrm>
                  <a:off x="7286757" y="490698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2" name="Freeform: Shape 51">
                  <a:extLst>
                    <a:ext uri="{FF2B5EF4-FFF2-40B4-BE49-F238E27FC236}">
                      <a16:creationId xmlns:a16="http://schemas.microsoft.com/office/drawing/2014/main" id="{7031930D-AB04-2FFE-49F7-A4CBCD1B3D63}"/>
                    </a:ext>
                  </a:extLst>
                </p:cNvPr>
                <p:cNvSpPr/>
                <p:nvPr/>
              </p:nvSpPr>
              <p:spPr>
                <a:xfrm>
                  <a:off x="7219898"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3" name="Freeform: Shape 52">
                  <a:extLst>
                    <a:ext uri="{FF2B5EF4-FFF2-40B4-BE49-F238E27FC236}">
                      <a16:creationId xmlns:a16="http://schemas.microsoft.com/office/drawing/2014/main" id="{A08480EE-E576-6A83-7E8E-68600881A306}"/>
                    </a:ext>
                  </a:extLst>
                </p:cNvPr>
                <p:cNvSpPr/>
                <p:nvPr/>
              </p:nvSpPr>
              <p:spPr>
                <a:xfrm>
                  <a:off x="7147896"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54" name="Freeform: Shape 53">
                  <a:extLst>
                    <a:ext uri="{FF2B5EF4-FFF2-40B4-BE49-F238E27FC236}">
                      <a16:creationId xmlns:a16="http://schemas.microsoft.com/office/drawing/2014/main" id="{211080B2-A9AB-802A-ED29-7BC14E176500}"/>
                    </a:ext>
                  </a:extLst>
                </p:cNvPr>
                <p:cNvSpPr/>
                <p:nvPr/>
              </p:nvSpPr>
              <p:spPr>
                <a:xfrm>
                  <a:off x="7075894"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 name="Freeform: Shape 54">
                  <a:extLst>
                    <a:ext uri="{FF2B5EF4-FFF2-40B4-BE49-F238E27FC236}">
                      <a16:creationId xmlns:a16="http://schemas.microsoft.com/office/drawing/2014/main" id="{CEE8E28B-24FA-BCD3-CA57-094CC0F9F5F4}"/>
                    </a:ext>
                  </a:extLst>
                </p:cNvPr>
                <p:cNvSpPr/>
                <p:nvPr/>
              </p:nvSpPr>
              <p:spPr>
                <a:xfrm>
                  <a:off x="7003892"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6" name="Freeform: Shape 55">
                  <a:extLst>
                    <a:ext uri="{FF2B5EF4-FFF2-40B4-BE49-F238E27FC236}">
                      <a16:creationId xmlns:a16="http://schemas.microsoft.com/office/drawing/2014/main" id="{79CF9BF8-4F7C-FD85-D6CB-9A94B47937BA}"/>
                    </a:ext>
                  </a:extLst>
                </p:cNvPr>
                <p:cNvSpPr/>
                <p:nvPr/>
              </p:nvSpPr>
              <p:spPr>
                <a:xfrm>
                  <a:off x="6935319"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 name="Freeform: Shape 56">
                  <a:extLst>
                    <a:ext uri="{FF2B5EF4-FFF2-40B4-BE49-F238E27FC236}">
                      <a16:creationId xmlns:a16="http://schemas.microsoft.com/office/drawing/2014/main" id="{7D4580BE-5CBB-6552-2B5B-A8D3064363BB}"/>
                    </a:ext>
                  </a:extLst>
                </p:cNvPr>
                <p:cNvSpPr/>
                <p:nvPr/>
              </p:nvSpPr>
              <p:spPr>
                <a:xfrm>
                  <a:off x="6861602" y="46601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 name="Freeform: Shape 57">
                  <a:extLst>
                    <a:ext uri="{FF2B5EF4-FFF2-40B4-BE49-F238E27FC236}">
                      <a16:creationId xmlns:a16="http://schemas.microsoft.com/office/drawing/2014/main" id="{94288225-ECAD-53B8-1C17-E41A8F8521F2}"/>
                    </a:ext>
                  </a:extLst>
                </p:cNvPr>
                <p:cNvSpPr/>
                <p:nvPr/>
              </p:nvSpPr>
              <p:spPr>
                <a:xfrm>
                  <a:off x="6791315" y="461983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9" name="Freeform: Shape 58">
                  <a:extLst>
                    <a:ext uri="{FF2B5EF4-FFF2-40B4-BE49-F238E27FC236}">
                      <a16:creationId xmlns:a16="http://schemas.microsoft.com/office/drawing/2014/main" id="{64765759-AA13-38A0-719B-60698C462BDC}"/>
                    </a:ext>
                  </a:extLst>
                </p:cNvPr>
                <p:cNvSpPr/>
                <p:nvPr/>
              </p:nvSpPr>
              <p:spPr>
                <a:xfrm>
                  <a:off x="6717598" y="457783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0" name="Freeform: Shape 59">
                  <a:extLst>
                    <a:ext uri="{FF2B5EF4-FFF2-40B4-BE49-F238E27FC236}">
                      <a16:creationId xmlns:a16="http://schemas.microsoft.com/office/drawing/2014/main" id="{1AE7CD0D-D823-8BC3-8CF6-C8FD512B373C}"/>
                    </a:ext>
                  </a:extLst>
                </p:cNvPr>
                <p:cNvSpPr/>
                <p:nvPr/>
              </p:nvSpPr>
              <p:spPr>
                <a:xfrm>
                  <a:off x="6647311" y="453754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61" name="Freeform: Shape 60">
                  <a:extLst>
                    <a:ext uri="{FF2B5EF4-FFF2-40B4-BE49-F238E27FC236}">
                      <a16:creationId xmlns:a16="http://schemas.microsoft.com/office/drawing/2014/main" id="{EEC52483-1649-D603-8C6B-B3BAC52FB441}"/>
                    </a:ext>
                  </a:extLst>
                </p:cNvPr>
                <p:cNvSpPr/>
                <p:nvPr/>
              </p:nvSpPr>
              <p:spPr>
                <a:xfrm>
                  <a:off x="6577023" y="44955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2" name="Freeform: Shape 61">
                  <a:extLst>
                    <a:ext uri="{FF2B5EF4-FFF2-40B4-BE49-F238E27FC236}">
                      <a16:creationId xmlns:a16="http://schemas.microsoft.com/office/drawing/2014/main" id="{CF9C7A5E-06D9-1E8A-DE58-60DA51D36C73}"/>
                    </a:ext>
                  </a:extLst>
                </p:cNvPr>
                <p:cNvSpPr/>
                <p:nvPr/>
              </p:nvSpPr>
              <p:spPr>
                <a:xfrm>
                  <a:off x="6506735"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63" name="Freeform: Shape 62">
                  <a:extLst>
                    <a:ext uri="{FF2B5EF4-FFF2-40B4-BE49-F238E27FC236}">
                      <a16:creationId xmlns:a16="http://schemas.microsoft.com/office/drawing/2014/main" id="{12F9D997-AC22-997F-0699-74CA583BB2BD}"/>
                    </a:ext>
                  </a:extLst>
                </p:cNvPr>
                <p:cNvSpPr/>
                <p:nvPr/>
              </p:nvSpPr>
              <p:spPr>
                <a:xfrm>
                  <a:off x="7360473"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64" name="Freeform: Shape 63">
                  <a:extLst>
                    <a:ext uri="{FF2B5EF4-FFF2-40B4-BE49-F238E27FC236}">
                      <a16:creationId xmlns:a16="http://schemas.microsoft.com/office/drawing/2014/main" id="{17204255-D8EB-46CF-430C-9A8E7A7E0691}"/>
                    </a:ext>
                  </a:extLst>
                </p:cNvPr>
                <p:cNvSpPr/>
                <p:nvPr/>
              </p:nvSpPr>
              <p:spPr>
                <a:xfrm>
                  <a:off x="7286757" y="4824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 name="Freeform: Shape 64">
                  <a:extLst>
                    <a:ext uri="{FF2B5EF4-FFF2-40B4-BE49-F238E27FC236}">
                      <a16:creationId xmlns:a16="http://schemas.microsoft.com/office/drawing/2014/main" id="{EC70926A-6D92-0D7A-5703-20FC86A9735C}"/>
                    </a:ext>
                  </a:extLst>
                </p:cNvPr>
                <p:cNvSpPr/>
                <p:nvPr/>
              </p:nvSpPr>
              <p:spPr>
                <a:xfrm>
                  <a:off x="7219898"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6" name="Freeform: Shape 65">
                  <a:extLst>
                    <a:ext uri="{FF2B5EF4-FFF2-40B4-BE49-F238E27FC236}">
                      <a16:creationId xmlns:a16="http://schemas.microsoft.com/office/drawing/2014/main" id="{D4D0116F-788A-FBB6-A96E-79B937475210}"/>
                    </a:ext>
                  </a:extLst>
                </p:cNvPr>
                <p:cNvSpPr/>
                <p:nvPr/>
              </p:nvSpPr>
              <p:spPr>
                <a:xfrm>
                  <a:off x="7147896"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67" name="Freeform: Shape 66">
                  <a:extLst>
                    <a:ext uri="{FF2B5EF4-FFF2-40B4-BE49-F238E27FC236}">
                      <a16:creationId xmlns:a16="http://schemas.microsoft.com/office/drawing/2014/main" id="{FCD61582-D2DC-5E93-E263-4BEF356DB73B}"/>
                    </a:ext>
                  </a:extLst>
                </p:cNvPr>
                <p:cNvSpPr/>
                <p:nvPr/>
              </p:nvSpPr>
              <p:spPr>
                <a:xfrm>
                  <a:off x="7075894"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8" name="Freeform: Shape 67">
                  <a:extLst>
                    <a:ext uri="{FF2B5EF4-FFF2-40B4-BE49-F238E27FC236}">
                      <a16:creationId xmlns:a16="http://schemas.microsoft.com/office/drawing/2014/main" id="{0573D236-6A7C-AAE5-A539-E673D3208308}"/>
                    </a:ext>
                  </a:extLst>
                </p:cNvPr>
                <p:cNvSpPr/>
                <p:nvPr/>
              </p:nvSpPr>
              <p:spPr>
                <a:xfrm>
                  <a:off x="7003892"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69" name="Freeform: Shape 68">
                  <a:extLst>
                    <a:ext uri="{FF2B5EF4-FFF2-40B4-BE49-F238E27FC236}">
                      <a16:creationId xmlns:a16="http://schemas.microsoft.com/office/drawing/2014/main" id="{D8C0D921-9F8B-380E-4CE8-2C93DE2A9CE5}"/>
                    </a:ext>
                  </a:extLst>
                </p:cNvPr>
                <p:cNvSpPr/>
                <p:nvPr/>
              </p:nvSpPr>
              <p:spPr>
                <a:xfrm>
                  <a:off x="6933604" y="4618980"/>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70" name="Freeform: Shape 69">
                  <a:extLst>
                    <a:ext uri="{FF2B5EF4-FFF2-40B4-BE49-F238E27FC236}">
                      <a16:creationId xmlns:a16="http://schemas.microsoft.com/office/drawing/2014/main" id="{D882310F-5103-B695-E89D-0F2FA3A75238}"/>
                    </a:ext>
                  </a:extLst>
                </p:cNvPr>
                <p:cNvSpPr/>
                <p:nvPr/>
              </p:nvSpPr>
              <p:spPr>
                <a:xfrm>
                  <a:off x="6863317"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71" name="Freeform: Shape 70">
                  <a:extLst>
                    <a:ext uri="{FF2B5EF4-FFF2-40B4-BE49-F238E27FC236}">
                      <a16:creationId xmlns:a16="http://schemas.microsoft.com/office/drawing/2014/main" id="{E6FDCDFD-763C-8679-6D7D-6EBFACDFB12D}"/>
                    </a:ext>
                  </a:extLst>
                </p:cNvPr>
                <p:cNvSpPr/>
                <p:nvPr/>
              </p:nvSpPr>
              <p:spPr>
                <a:xfrm>
                  <a:off x="6791315" y="453754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2" name="Freeform: Shape 71">
                  <a:extLst>
                    <a:ext uri="{FF2B5EF4-FFF2-40B4-BE49-F238E27FC236}">
                      <a16:creationId xmlns:a16="http://schemas.microsoft.com/office/drawing/2014/main" id="{313D1DC5-3102-8D1F-D4CA-B1B31E11FE7F}"/>
                    </a:ext>
                  </a:extLst>
                </p:cNvPr>
                <p:cNvSpPr/>
                <p:nvPr/>
              </p:nvSpPr>
              <p:spPr>
                <a:xfrm>
                  <a:off x="6719313" y="4496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2858"/>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73" name="Freeform: Shape 72">
                  <a:extLst>
                    <a:ext uri="{FF2B5EF4-FFF2-40B4-BE49-F238E27FC236}">
                      <a16:creationId xmlns:a16="http://schemas.microsoft.com/office/drawing/2014/main" id="{00C40C77-0C39-C565-0742-FF6E2C903508}"/>
                    </a:ext>
                  </a:extLst>
                </p:cNvPr>
                <p:cNvSpPr/>
                <p:nvPr/>
              </p:nvSpPr>
              <p:spPr>
                <a:xfrm>
                  <a:off x="6647311"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74" name="Freeform: Shape 73">
                  <a:extLst>
                    <a:ext uri="{FF2B5EF4-FFF2-40B4-BE49-F238E27FC236}">
                      <a16:creationId xmlns:a16="http://schemas.microsoft.com/office/drawing/2014/main" id="{7686FED0-8578-E5E1-948D-1F4A773A4261}"/>
                    </a:ext>
                  </a:extLst>
                </p:cNvPr>
                <p:cNvSpPr/>
                <p:nvPr/>
              </p:nvSpPr>
              <p:spPr>
                <a:xfrm>
                  <a:off x="6578737" y="441411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ubicBezTo>
                        <a:pt x="22286" y="-857"/>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75" name="Freeform: Shape 74">
                  <a:extLst>
                    <a:ext uri="{FF2B5EF4-FFF2-40B4-BE49-F238E27FC236}">
                      <a16:creationId xmlns:a16="http://schemas.microsoft.com/office/drawing/2014/main" id="{73457D95-5285-1F37-2D19-8E0E48E69A29}"/>
                    </a:ext>
                  </a:extLst>
                </p:cNvPr>
                <p:cNvSpPr/>
                <p:nvPr/>
              </p:nvSpPr>
              <p:spPr>
                <a:xfrm>
                  <a:off x="6218727" y="4537549"/>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76" name="Freeform: Shape 75">
                  <a:extLst>
                    <a:ext uri="{FF2B5EF4-FFF2-40B4-BE49-F238E27FC236}">
                      <a16:creationId xmlns:a16="http://schemas.microsoft.com/office/drawing/2014/main" id="{D6D63891-270F-E065-FAAE-CE6F96CCE1F8}"/>
                    </a:ext>
                  </a:extLst>
                </p:cNvPr>
                <p:cNvSpPr/>
                <p:nvPr/>
              </p:nvSpPr>
              <p:spPr>
                <a:xfrm>
                  <a:off x="6150154" y="4496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7" name="Freeform: Shape 76">
                  <a:extLst>
                    <a:ext uri="{FF2B5EF4-FFF2-40B4-BE49-F238E27FC236}">
                      <a16:creationId xmlns:a16="http://schemas.microsoft.com/office/drawing/2014/main" id="{8B9CF7F0-B52A-12F8-2007-33D4AB82E7C4}"/>
                    </a:ext>
                  </a:extLst>
                </p:cNvPr>
                <p:cNvSpPr/>
                <p:nvPr/>
              </p:nvSpPr>
              <p:spPr>
                <a:xfrm>
                  <a:off x="6078152"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8" name="Freeform: Shape 77">
                  <a:extLst>
                    <a:ext uri="{FF2B5EF4-FFF2-40B4-BE49-F238E27FC236}">
                      <a16:creationId xmlns:a16="http://schemas.microsoft.com/office/drawing/2014/main" id="{1AD0E561-A0CC-81F7-F4B9-1E1BF4F2F68B}"/>
                    </a:ext>
                  </a:extLst>
                </p:cNvPr>
                <p:cNvSpPr/>
                <p:nvPr/>
              </p:nvSpPr>
              <p:spPr>
                <a:xfrm>
                  <a:off x="6006150" y="4414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79" name="Freeform: Shape 78">
                  <a:extLst>
                    <a:ext uri="{FF2B5EF4-FFF2-40B4-BE49-F238E27FC236}">
                      <a16:creationId xmlns:a16="http://schemas.microsoft.com/office/drawing/2014/main" id="{A73371BB-7880-6E18-BCEA-1DCA7C5EB608}"/>
                    </a:ext>
                  </a:extLst>
                </p:cNvPr>
                <p:cNvSpPr/>
                <p:nvPr/>
              </p:nvSpPr>
              <p:spPr>
                <a:xfrm>
                  <a:off x="5934148"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80" name="Freeform: Shape 79">
                  <a:extLst>
                    <a:ext uri="{FF2B5EF4-FFF2-40B4-BE49-F238E27FC236}">
                      <a16:creationId xmlns:a16="http://schemas.microsoft.com/office/drawing/2014/main" id="{D0BE5C1F-75FB-3C51-C814-88ECC8A4E015}"/>
                    </a:ext>
                  </a:extLst>
                </p:cNvPr>
                <p:cNvSpPr/>
                <p:nvPr/>
              </p:nvSpPr>
              <p:spPr>
                <a:xfrm>
                  <a:off x="5865575"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1" name="Freeform: Shape 80">
                  <a:extLst>
                    <a:ext uri="{FF2B5EF4-FFF2-40B4-BE49-F238E27FC236}">
                      <a16:creationId xmlns:a16="http://schemas.microsoft.com/office/drawing/2014/main" id="{9B253CE8-A7E7-F2B3-E863-013D490562B8}"/>
                    </a:ext>
                  </a:extLst>
                </p:cNvPr>
                <p:cNvSpPr/>
                <p:nvPr/>
              </p:nvSpPr>
              <p:spPr>
                <a:xfrm>
                  <a:off x="5793572"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82" name="Freeform: Shape 81">
                  <a:extLst>
                    <a:ext uri="{FF2B5EF4-FFF2-40B4-BE49-F238E27FC236}">
                      <a16:creationId xmlns:a16="http://schemas.microsoft.com/office/drawing/2014/main" id="{8013C7AB-8B9F-6F0F-B44F-B8783275AD01}"/>
                    </a:ext>
                  </a:extLst>
                </p:cNvPr>
                <p:cNvSpPr/>
                <p:nvPr/>
              </p:nvSpPr>
              <p:spPr>
                <a:xfrm>
                  <a:off x="6290729" y="4496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83" name="Freeform: Shape 82">
                  <a:extLst>
                    <a:ext uri="{FF2B5EF4-FFF2-40B4-BE49-F238E27FC236}">
                      <a16:creationId xmlns:a16="http://schemas.microsoft.com/office/drawing/2014/main" id="{91A7FD42-5877-4E16-511F-FDEF48CDCC38}"/>
                    </a:ext>
                  </a:extLst>
                </p:cNvPr>
                <p:cNvSpPr/>
                <p:nvPr/>
              </p:nvSpPr>
              <p:spPr>
                <a:xfrm>
                  <a:off x="6222156"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2286"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84" name="Freeform: Shape 83">
                  <a:extLst>
                    <a:ext uri="{FF2B5EF4-FFF2-40B4-BE49-F238E27FC236}">
                      <a16:creationId xmlns:a16="http://schemas.microsoft.com/office/drawing/2014/main" id="{CBB9BF89-03A0-D8FB-3DFE-A8A9A66AE65C}"/>
                    </a:ext>
                  </a:extLst>
                </p:cNvPr>
                <p:cNvSpPr/>
                <p:nvPr/>
              </p:nvSpPr>
              <p:spPr>
                <a:xfrm>
                  <a:off x="6150154" y="4414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85" name="Freeform: Shape 84">
                  <a:extLst>
                    <a:ext uri="{FF2B5EF4-FFF2-40B4-BE49-F238E27FC236}">
                      <a16:creationId xmlns:a16="http://schemas.microsoft.com/office/drawing/2014/main" id="{36C39C14-F29D-20B9-33E6-665DD28EDA34}"/>
                    </a:ext>
                  </a:extLst>
                </p:cNvPr>
                <p:cNvSpPr/>
                <p:nvPr/>
              </p:nvSpPr>
              <p:spPr>
                <a:xfrm>
                  <a:off x="6078152"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6" name="Freeform: Shape 85">
                  <a:extLst>
                    <a:ext uri="{FF2B5EF4-FFF2-40B4-BE49-F238E27FC236}">
                      <a16:creationId xmlns:a16="http://schemas.microsoft.com/office/drawing/2014/main" id="{3F1E49C2-D524-F52A-D95E-46C083DB959F}"/>
                    </a:ext>
                  </a:extLst>
                </p:cNvPr>
                <p:cNvSpPr/>
                <p:nvPr/>
              </p:nvSpPr>
              <p:spPr>
                <a:xfrm>
                  <a:off x="6006150"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87" name="Freeform: Shape 86">
                  <a:extLst>
                    <a:ext uri="{FF2B5EF4-FFF2-40B4-BE49-F238E27FC236}">
                      <a16:creationId xmlns:a16="http://schemas.microsoft.com/office/drawing/2014/main" id="{0265CED5-9B19-EA2D-BEEA-8302FDF0F57E}"/>
                    </a:ext>
                  </a:extLst>
                </p:cNvPr>
                <p:cNvSpPr/>
                <p:nvPr/>
              </p:nvSpPr>
              <p:spPr>
                <a:xfrm>
                  <a:off x="5934148"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88" name="Freeform: Shape 87">
                  <a:extLst>
                    <a:ext uri="{FF2B5EF4-FFF2-40B4-BE49-F238E27FC236}">
                      <a16:creationId xmlns:a16="http://schemas.microsoft.com/office/drawing/2014/main" id="{CBD22A2F-8E92-944D-3E44-CCEA2D549292}"/>
                    </a:ext>
                  </a:extLst>
                </p:cNvPr>
                <p:cNvSpPr/>
                <p:nvPr/>
              </p:nvSpPr>
              <p:spPr>
                <a:xfrm>
                  <a:off x="5863860" y="42521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89" name="Freeform: Shape 88">
                  <a:extLst>
                    <a:ext uri="{FF2B5EF4-FFF2-40B4-BE49-F238E27FC236}">
                      <a16:creationId xmlns:a16="http://schemas.microsoft.com/office/drawing/2014/main" id="{4445FD11-4C72-D3A8-D9B7-98833FAECFF6}"/>
                    </a:ext>
                  </a:extLst>
                </p:cNvPr>
                <p:cNvSpPr/>
                <p:nvPr/>
              </p:nvSpPr>
              <p:spPr>
                <a:xfrm>
                  <a:off x="5793572" y="420839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90" name="Freeform: Shape 89">
                  <a:extLst>
                    <a:ext uri="{FF2B5EF4-FFF2-40B4-BE49-F238E27FC236}">
                      <a16:creationId xmlns:a16="http://schemas.microsoft.com/office/drawing/2014/main" id="{61505CD5-F249-4FDF-8E84-CB84C40D6512}"/>
                    </a:ext>
                  </a:extLst>
                </p:cNvPr>
                <p:cNvSpPr/>
                <p:nvPr/>
              </p:nvSpPr>
              <p:spPr>
                <a:xfrm>
                  <a:off x="6362731" y="4455261"/>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91" name="Freeform: Shape 90">
                  <a:extLst>
                    <a:ext uri="{FF2B5EF4-FFF2-40B4-BE49-F238E27FC236}">
                      <a16:creationId xmlns:a16="http://schemas.microsoft.com/office/drawing/2014/main" id="{5F5BB255-5557-6F45-8940-191E0C966360}"/>
                    </a:ext>
                  </a:extLst>
                </p:cNvPr>
                <p:cNvSpPr/>
                <p:nvPr/>
              </p:nvSpPr>
              <p:spPr>
                <a:xfrm>
                  <a:off x="6289015" y="4416688"/>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2" name="Freeform: Shape 91">
                  <a:extLst>
                    <a:ext uri="{FF2B5EF4-FFF2-40B4-BE49-F238E27FC236}">
                      <a16:creationId xmlns:a16="http://schemas.microsoft.com/office/drawing/2014/main" id="{B6DD7F6F-D110-E7DA-8FB7-CD7F6654F4C2}"/>
                    </a:ext>
                  </a:extLst>
                </p:cNvPr>
                <p:cNvSpPr/>
                <p:nvPr/>
              </p:nvSpPr>
              <p:spPr>
                <a:xfrm>
                  <a:off x="6222156"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93" name="Freeform: Shape 92">
                  <a:extLst>
                    <a:ext uri="{FF2B5EF4-FFF2-40B4-BE49-F238E27FC236}">
                      <a16:creationId xmlns:a16="http://schemas.microsoft.com/office/drawing/2014/main" id="{57847342-0BC0-9F44-39A8-7AA72B303C47}"/>
                    </a:ext>
                  </a:extLst>
                </p:cNvPr>
                <p:cNvSpPr/>
                <p:nvPr/>
              </p:nvSpPr>
              <p:spPr>
                <a:xfrm>
                  <a:off x="6150154"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94" name="Freeform: Shape 93">
                  <a:extLst>
                    <a:ext uri="{FF2B5EF4-FFF2-40B4-BE49-F238E27FC236}">
                      <a16:creationId xmlns:a16="http://schemas.microsoft.com/office/drawing/2014/main" id="{23CE2C1A-7A22-1BFE-9AA5-762898C68EC9}"/>
                    </a:ext>
                  </a:extLst>
                </p:cNvPr>
                <p:cNvSpPr/>
                <p:nvPr/>
              </p:nvSpPr>
              <p:spPr>
                <a:xfrm>
                  <a:off x="6076438" y="429325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5" name="Freeform: Shape 94">
                  <a:extLst>
                    <a:ext uri="{FF2B5EF4-FFF2-40B4-BE49-F238E27FC236}">
                      <a16:creationId xmlns:a16="http://schemas.microsoft.com/office/drawing/2014/main" id="{825E97FA-E566-AF68-3789-F3C6B40D6A5C}"/>
                    </a:ext>
                  </a:extLst>
                </p:cNvPr>
                <p:cNvSpPr/>
                <p:nvPr/>
              </p:nvSpPr>
              <p:spPr>
                <a:xfrm>
                  <a:off x="6006150" y="424954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96" name="Freeform: Shape 95">
                  <a:extLst>
                    <a:ext uri="{FF2B5EF4-FFF2-40B4-BE49-F238E27FC236}">
                      <a16:creationId xmlns:a16="http://schemas.microsoft.com/office/drawing/2014/main" id="{70D844F7-3756-9DF0-C0EE-EB34B1F27690}"/>
                    </a:ext>
                  </a:extLst>
                </p:cNvPr>
                <p:cNvSpPr/>
                <p:nvPr/>
              </p:nvSpPr>
              <p:spPr>
                <a:xfrm>
                  <a:off x="5934148" y="4208397"/>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8"/>
                        <a:pt x="5143" y="19715"/>
                      </a:cubicBezTo>
                      <a:cubicBezTo>
                        <a:pt x="12000" y="26572"/>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97" name="Freeform: Shape 96">
                  <a:extLst>
                    <a:ext uri="{FF2B5EF4-FFF2-40B4-BE49-F238E27FC236}">
                      <a16:creationId xmlns:a16="http://schemas.microsoft.com/office/drawing/2014/main" id="{4F61F6DE-E902-2845-8798-65C325068246}"/>
                    </a:ext>
                  </a:extLst>
                </p:cNvPr>
                <p:cNvSpPr/>
                <p:nvPr/>
              </p:nvSpPr>
              <p:spPr>
                <a:xfrm>
                  <a:off x="5865575" y="416725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98" name="Freeform: Shape 97">
                  <a:extLst>
                    <a:ext uri="{FF2B5EF4-FFF2-40B4-BE49-F238E27FC236}">
                      <a16:creationId xmlns:a16="http://schemas.microsoft.com/office/drawing/2014/main" id="{5F1758D4-FE5D-3264-4CF2-39AA8504907C}"/>
                    </a:ext>
                  </a:extLst>
                </p:cNvPr>
                <p:cNvSpPr/>
                <p:nvPr/>
              </p:nvSpPr>
              <p:spPr>
                <a:xfrm>
                  <a:off x="5791858" y="4128680"/>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9" name="Freeform: Shape 98">
                  <a:extLst>
                    <a:ext uri="{FF2B5EF4-FFF2-40B4-BE49-F238E27FC236}">
                      <a16:creationId xmlns:a16="http://schemas.microsoft.com/office/drawing/2014/main" id="{FC891CA2-12CA-A586-FE4D-E51BEE21B232}"/>
                    </a:ext>
                  </a:extLst>
                </p:cNvPr>
                <p:cNvSpPr/>
                <p:nvPr/>
              </p:nvSpPr>
              <p:spPr>
                <a:xfrm>
                  <a:off x="6434733" y="441411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100" name="Freeform: Shape 99">
                  <a:extLst>
                    <a:ext uri="{FF2B5EF4-FFF2-40B4-BE49-F238E27FC236}">
                      <a16:creationId xmlns:a16="http://schemas.microsoft.com/office/drawing/2014/main" id="{A6E62319-035B-FC1D-FF22-25E71900E652}"/>
                    </a:ext>
                  </a:extLst>
                </p:cNvPr>
                <p:cNvSpPr/>
                <p:nvPr/>
              </p:nvSpPr>
              <p:spPr>
                <a:xfrm>
                  <a:off x="6362731"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01" name="Freeform: Shape 100">
                  <a:extLst>
                    <a:ext uri="{FF2B5EF4-FFF2-40B4-BE49-F238E27FC236}">
                      <a16:creationId xmlns:a16="http://schemas.microsoft.com/office/drawing/2014/main" id="{C07E9DC4-639F-CA1F-4793-1D80BE6222C7}"/>
                    </a:ext>
                  </a:extLst>
                </p:cNvPr>
                <p:cNvSpPr/>
                <p:nvPr/>
              </p:nvSpPr>
              <p:spPr>
                <a:xfrm>
                  <a:off x="6290729"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02" name="Freeform: Shape 101">
                  <a:extLst>
                    <a:ext uri="{FF2B5EF4-FFF2-40B4-BE49-F238E27FC236}">
                      <a16:creationId xmlns:a16="http://schemas.microsoft.com/office/drawing/2014/main" id="{FC2148A2-BB3F-58CC-4A02-6D16037155FA}"/>
                    </a:ext>
                  </a:extLst>
                </p:cNvPr>
                <p:cNvSpPr/>
                <p:nvPr/>
              </p:nvSpPr>
              <p:spPr>
                <a:xfrm>
                  <a:off x="6222156"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03" name="Freeform: Shape 102">
                  <a:extLst>
                    <a:ext uri="{FF2B5EF4-FFF2-40B4-BE49-F238E27FC236}">
                      <a16:creationId xmlns:a16="http://schemas.microsoft.com/office/drawing/2014/main" id="{F6E53499-4FDA-B299-9890-337617FF73B9}"/>
                    </a:ext>
                  </a:extLst>
                </p:cNvPr>
                <p:cNvSpPr/>
                <p:nvPr/>
              </p:nvSpPr>
              <p:spPr>
                <a:xfrm>
                  <a:off x="6148440" y="42521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04" name="Freeform: Shape 103">
                  <a:extLst>
                    <a:ext uri="{FF2B5EF4-FFF2-40B4-BE49-F238E27FC236}">
                      <a16:creationId xmlns:a16="http://schemas.microsoft.com/office/drawing/2014/main" id="{21E69031-86D6-7770-F87A-8358BFD5CF81}"/>
                    </a:ext>
                  </a:extLst>
                </p:cNvPr>
                <p:cNvSpPr/>
                <p:nvPr/>
              </p:nvSpPr>
              <p:spPr>
                <a:xfrm>
                  <a:off x="6078152" y="420839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05" name="Freeform: Shape 104">
                  <a:extLst>
                    <a:ext uri="{FF2B5EF4-FFF2-40B4-BE49-F238E27FC236}">
                      <a16:creationId xmlns:a16="http://schemas.microsoft.com/office/drawing/2014/main" id="{41622ACF-DF92-A9E8-5112-F96BD9B5AC2D}"/>
                    </a:ext>
                  </a:extLst>
                </p:cNvPr>
                <p:cNvSpPr/>
                <p:nvPr/>
              </p:nvSpPr>
              <p:spPr>
                <a:xfrm>
                  <a:off x="6006150" y="416725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06" name="Freeform: Shape 105">
                  <a:extLst>
                    <a:ext uri="{FF2B5EF4-FFF2-40B4-BE49-F238E27FC236}">
                      <a16:creationId xmlns:a16="http://schemas.microsoft.com/office/drawing/2014/main" id="{0C02AF33-5604-2173-DA60-E45D08ABAB87}"/>
                    </a:ext>
                  </a:extLst>
                </p:cNvPr>
                <p:cNvSpPr/>
                <p:nvPr/>
              </p:nvSpPr>
              <p:spPr>
                <a:xfrm>
                  <a:off x="5937576" y="4126109"/>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7"/>
                        <a:pt x="5143" y="19715"/>
                      </a:cubicBezTo>
                      <a:cubicBezTo>
                        <a:pt x="12001" y="26572"/>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07" name="Freeform: Shape 106">
                  <a:extLst>
                    <a:ext uri="{FF2B5EF4-FFF2-40B4-BE49-F238E27FC236}">
                      <a16:creationId xmlns:a16="http://schemas.microsoft.com/office/drawing/2014/main" id="{8A1A50B5-7111-503A-DE69-1B2E99A4FBDF}"/>
                    </a:ext>
                  </a:extLst>
                </p:cNvPr>
                <p:cNvSpPr/>
                <p:nvPr/>
              </p:nvSpPr>
              <p:spPr>
                <a:xfrm>
                  <a:off x="5865575" y="408496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08" name="Freeform: Shape 107">
                  <a:extLst>
                    <a:ext uri="{FF2B5EF4-FFF2-40B4-BE49-F238E27FC236}">
                      <a16:creationId xmlns:a16="http://schemas.microsoft.com/office/drawing/2014/main" id="{17B1DBD8-A1AB-E12F-B0D2-E55EE6E2B2BF}"/>
                    </a:ext>
                  </a:extLst>
                </p:cNvPr>
                <p:cNvSpPr/>
                <p:nvPr/>
              </p:nvSpPr>
              <p:spPr>
                <a:xfrm>
                  <a:off x="5793572" y="404382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 name="connsiteX5" fmla="*/ 5143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ubicBezTo>
                        <a:pt x="-1714" y="9429"/>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109" name="Freeform: Shape 108">
                  <a:extLst>
                    <a:ext uri="{FF2B5EF4-FFF2-40B4-BE49-F238E27FC236}">
                      <a16:creationId xmlns:a16="http://schemas.microsoft.com/office/drawing/2014/main" id="{F8074C2B-52EB-91A8-2E3E-9673E33A9586}"/>
                    </a:ext>
                  </a:extLst>
                </p:cNvPr>
                <p:cNvSpPr/>
                <p:nvPr/>
              </p:nvSpPr>
              <p:spPr>
                <a:xfrm>
                  <a:off x="6506735" y="4372973"/>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0" name="Freeform: Shape 109">
                  <a:extLst>
                    <a:ext uri="{FF2B5EF4-FFF2-40B4-BE49-F238E27FC236}">
                      <a16:creationId xmlns:a16="http://schemas.microsoft.com/office/drawing/2014/main" id="{76BF8DBE-D36B-5512-F0A4-47134D6E56B9}"/>
                    </a:ext>
                  </a:extLst>
                </p:cNvPr>
                <p:cNvSpPr/>
                <p:nvPr/>
              </p:nvSpPr>
              <p:spPr>
                <a:xfrm>
                  <a:off x="6434733" y="433182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7"/>
                        <a:pt x="5143" y="19715"/>
                      </a:cubicBezTo>
                      <a:cubicBezTo>
                        <a:pt x="12001" y="23144"/>
                        <a:pt x="25715" y="23144"/>
                        <a:pt x="32572" y="19715"/>
                      </a:cubicBezTo>
                      <a:cubicBezTo>
                        <a:pt x="39430" y="16286"/>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111" name="Freeform: Shape 110">
                  <a:extLst>
                    <a:ext uri="{FF2B5EF4-FFF2-40B4-BE49-F238E27FC236}">
                      <a16:creationId xmlns:a16="http://schemas.microsoft.com/office/drawing/2014/main" id="{74C761DA-BD95-B62F-B363-158D155CB1F9}"/>
                    </a:ext>
                  </a:extLst>
                </p:cNvPr>
                <p:cNvSpPr/>
                <p:nvPr/>
              </p:nvSpPr>
              <p:spPr>
                <a:xfrm>
                  <a:off x="6362731" y="429068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112" name="Freeform: Shape 111">
                  <a:extLst>
                    <a:ext uri="{FF2B5EF4-FFF2-40B4-BE49-F238E27FC236}">
                      <a16:creationId xmlns:a16="http://schemas.microsoft.com/office/drawing/2014/main" id="{6E7F1674-04B9-9EA4-5B83-0B5C55CD6105}"/>
                    </a:ext>
                  </a:extLst>
                </p:cNvPr>
                <p:cNvSpPr/>
                <p:nvPr/>
              </p:nvSpPr>
              <p:spPr>
                <a:xfrm>
                  <a:off x="6290729" y="4249541"/>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 name="connsiteX5" fmla="*/ 32572 w 40286"/>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86"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42858" y="16286"/>
                        <a:pt x="42858" y="9429"/>
                        <a:pt x="32572" y="2572"/>
                      </a:cubicBezTo>
                      <a:cubicBezTo>
                        <a:pt x="25715" y="-857"/>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113" name="Freeform: Shape 112">
                  <a:extLst>
                    <a:ext uri="{FF2B5EF4-FFF2-40B4-BE49-F238E27FC236}">
                      <a16:creationId xmlns:a16="http://schemas.microsoft.com/office/drawing/2014/main" id="{30002A92-7B9D-39E7-DE1F-6868E905F651}"/>
                    </a:ext>
                  </a:extLst>
                </p:cNvPr>
                <p:cNvSpPr/>
                <p:nvPr/>
              </p:nvSpPr>
              <p:spPr>
                <a:xfrm>
                  <a:off x="6222156" y="420839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ubicBezTo>
                        <a:pt x="22286" y="-857"/>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114" name="Freeform: Shape 113">
                  <a:extLst>
                    <a:ext uri="{FF2B5EF4-FFF2-40B4-BE49-F238E27FC236}">
                      <a16:creationId xmlns:a16="http://schemas.microsoft.com/office/drawing/2014/main" id="{D2F1E1E2-7D32-B954-FFA1-0DDC0591A3B2}"/>
                    </a:ext>
                  </a:extLst>
                </p:cNvPr>
                <p:cNvSpPr/>
                <p:nvPr/>
              </p:nvSpPr>
              <p:spPr>
                <a:xfrm>
                  <a:off x="6150154" y="4167253"/>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5" name="Freeform: Shape 114">
                  <a:extLst>
                    <a:ext uri="{FF2B5EF4-FFF2-40B4-BE49-F238E27FC236}">
                      <a16:creationId xmlns:a16="http://schemas.microsoft.com/office/drawing/2014/main" id="{9A67A23B-87FF-A87B-25EC-C3DD00AAD9F2}"/>
                    </a:ext>
                  </a:extLst>
                </p:cNvPr>
                <p:cNvSpPr/>
                <p:nvPr/>
              </p:nvSpPr>
              <p:spPr>
                <a:xfrm>
                  <a:off x="6078152" y="412610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6" name="Freeform: Shape 115">
                  <a:extLst>
                    <a:ext uri="{FF2B5EF4-FFF2-40B4-BE49-F238E27FC236}">
                      <a16:creationId xmlns:a16="http://schemas.microsoft.com/office/drawing/2014/main" id="{0B3E0E21-9071-3D39-233F-8ED400AACA4F}"/>
                    </a:ext>
                  </a:extLst>
                </p:cNvPr>
                <p:cNvSpPr/>
                <p:nvPr/>
              </p:nvSpPr>
              <p:spPr>
                <a:xfrm>
                  <a:off x="6006150" y="408496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7" name="Freeform: Shape 116">
                  <a:extLst>
                    <a:ext uri="{FF2B5EF4-FFF2-40B4-BE49-F238E27FC236}">
                      <a16:creationId xmlns:a16="http://schemas.microsoft.com/office/drawing/2014/main" id="{82E51C9F-E62E-37D1-8B35-8499F9EB3A8D}"/>
                    </a:ext>
                  </a:extLst>
                </p:cNvPr>
                <p:cNvSpPr/>
                <p:nvPr/>
              </p:nvSpPr>
              <p:spPr>
                <a:xfrm>
                  <a:off x="5937576" y="4043821"/>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ubicBezTo>
                        <a:pt x="22287" y="-857"/>
                        <a:pt x="39430" y="9429"/>
                        <a:pt x="32572" y="2572"/>
                      </a:cubicBezTo>
                      <a:close/>
                    </a:path>
                  </a:pathLst>
                </a:custGeom>
                <a:solidFill>
                  <a:srgbClr val="191411"/>
                </a:solidFill>
                <a:ln w="34242" cap="flat">
                  <a:noFill/>
                  <a:prstDash val="solid"/>
                  <a:miter/>
                </a:ln>
              </p:spPr>
              <p:txBody>
                <a:bodyPr rtlCol="1" anchor="ctr"/>
                <a:lstStyle/>
                <a:p>
                  <a:endParaRPr lang="ar-SA"/>
                </a:p>
              </p:txBody>
            </p:sp>
          </p:grpSp>
          <p:grpSp>
            <p:nvGrpSpPr>
              <p:cNvPr id="118" name="Graphic 15">
                <a:extLst>
                  <a:ext uri="{FF2B5EF4-FFF2-40B4-BE49-F238E27FC236}">
                    <a16:creationId xmlns:a16="http://schemas.microsoft.com/office/drawing/2014/main" id="{4D3858DA-2723-D5FE-08C2-538BE197B7D7}"/>
                  </a:ext>
                </a:extLst>
              </p:cNvPr>
              <p:cNvGrpSpPr/>
              <p:nvPr/>
            </p:nvGrpSpPr>
            <p:grpSpPr>
              <a:xfrm>
                <a:off x="5298130" y="2907600"/>
                <a:ext cx="2043485" cy="2040531"/>
                <a:chOff x="5298130" y="2907600"/>
                <a:chExt cx="2043485" cy="2040531"/>
              </a:xfrm>
            </p:grpSpPr>
            <p:grpSp>
              <p:nvGrpSpPr>
                <p:cNvPr id="119" name="Graphic 15">
                  <a:extLst>
                    <a:ext uri="{FF2B5EF4-FFF2-40B4-BE49-F238E27FC236}">
                      <a16:creationId xmlns:a16="http://schemas.microsoft.com/office/drawing/2014/main" id="{514ECCB9-3036-5B12-C2D2-81CD134783D0}"/>
                    </a:ext>
                  </a:extLst>
                </p:cNvPr>
                <p:cNvGrpSpPr/>
                <p:nvPr/>
              </p:nvGrpSpPr>
              <p:grpSpPr>
                <a:xfrm>
                  <a:off x="5298130" y="3271039"/>
                  <a:ext cx="349723" cy="699922"/>
                  <a:chOff x="5298130" y="3271039"/>
                  <a:chExt cx="349723" cy="699922"/>
                </a:xfrm>
              </p:grpSpPr>
              <p:grpSp>
                <p:nvGrpSpPr>
                  <p:cNvPr id="120" name="Graphic 15">
                    <a:extLst>
                      <a:ext uri="{FF2B5EF4-FFF2-40B4-BE49-F238E27FC236}">
                        <a16:creationId xmlns:a16="http://schemas.microsoft.com/office/drawing/2014/main" id="{40939512-2E07-8F48-6D7A-C83EA6A81ED9}"/>
                      </a:ext>
                    </a:extLst>
                  </p:cNvPr>
                  <p:cNvGrpSpPr/>
                  <p:nvPr/>
                </p:nvGrpSpPr>
                <p:grpSpPr>
                  <a:xfrm>
                    <a:off x="5298130" y="3367516"/>
                    <a:ext cx="346295" cy="603445"/>
                    <a:chOff x="5298130" y="3367516"/>
                    <a:chExt cx="346295" cy="603445"/>
                  </a:xfrm>
                </p:grpSpPr>
                <p:sp>
                  <p:nvSpPr>
                    <p:cNvPr id="121" name="Freeform: Shape 120">
                      <a:extLst>
                        <a:ext uri="{FF2B5EF4-FFF2-40B4-BE49-F238E27FC236}">
                          <a16:creationId xmlns:a16="http://schemas.microsoft.com/office/drawing/2014/main" id="{DE90F98C-811C-6984-310C-EB88F0A55770}"/>
                        </a:ext>
                      </a:extLst>
                    </p:cNvPr>
                    <p:cNvSpPr/>
                    <p:nvPr/>
                  </p:nvSpPr>
                  <p:spPr>
                    <a:xfrm>
                      <a:off x="5308416" y="3374373"/>
                      <a:ext cx="332580" cy="582226"/>
                    </a:xfrm>
                    <a:custGeom>
                      <a:avLst/>
                      <a:gdLst>
                        <a:gd name="connsiteX0" fmla="*/ 0 w 332580"/>
                        <a:gd name="connsiteY0" fmla="*/ 490300 h 582226"/>
                        <a:gd name="connsiteX1" fmla="*/ 0 w 332580"/>
                        <a:gd name="connsiteY1" fmla="*/ 13715 h 582226"/>
                        <a:gd name="connsiteX2" fmla="*/ 13714 w 332580"/>
                        <a:gd name="connsiteY2" fmla="*/ 0 h 582226"/>
                        <a:gd name="connsiteX3" fmla="*/ 322295 w 332580"/>
                        <a:gd name="connsiteY3" fmla="*/ 0 h 582226"/>
                        <a:gd name="connsiteX4" fmla="*/ 332581 w 332580"/>
                        <a:gd name="connsiteY4" fmla="*/ 10286 h 582226"/>
                        <a:gd name="connsiteX5" fmla="*/ 332581 w 332580"/>
                        <a:gd name="connsiteY5" fmla="*/ 490300 h 582226"/>
                        <a:gd name="connsiteX6" fmla="*/ 332581 w 332580"/>
                        <a:gd name="connsiteY6" fmla="*/ 490300 h 582226"/>
                        <a:gd name="connsiteX7" fmla="*/ 322295 w 332580"/>
                        <a:gd name="connsiteY7" fmla="*/ 504014 h 582226"/>
                        <a:gd name="connsiteX8" fmla="*/ 195434 w 332580"/>
                        <a:gd name="connsiteY8" fmla="*/ 576016 h 582226"/>
                        <a:gd name="connsiteX9" fmla="*/ 133718 w 332580"/>
                        <a:gd name="connsiteY9" fmla="*/ 572588 h 582226"/>
                        <a:gd name="connsiteX10" fmla="*/ 13714 w 332580"/>
                        <a:gd name="connsiteY10" fmla="*/ 504014 h 582226"/>
                        <a:gd name="connsiteX11" fmla="*/ 0 w 332580"/>
                        <a:gd name="connsiteY11" fmla="*/ 490300 h 582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582226">
                          <a:moveTo>
                            <a:pt x="0" y="490300"/>
                          </a:moveTo>
                          <a:lnTo>
                            <a:pt x="0" y="13715"/>
                          </a:lnTo>
                          <a:cubicBezTo>
                            <a:pt x="0" y="6857"/>
                            <a:pt x="6857" y="0"/>
                            <a:pt x="13714" y="0"/>
                          </a:cubicBezTo>
                          <a:lnTo>
                            <a:pt x="322295" y="0"/>
                          </a:lnTo>
                          <a:cubicBezTo>
                            <a:pt x="325723" y="0"/>
                            <a:pt x="332581" y="3429"/>
                            <a:pt x="332581" y="10286"/>
                          </a:cubicBezTo>
                          <a:lnTo>
                            <a:pt x="332581" y="490300"/>
                          </a:lnTo>
                          <a:lnTo>
                            <a:pt x="332581" y="490300"/>
                          </a:lnTo>
                          <a:cubicBezTo>
                            <a:pt x="329152" y="497157"/>
                            <a:pt x="329152" y="500586"/>
                            <a:pt x="322295" y="504014"/>
                          </a:cubicBezTo>
                          <a:lnTo>
                            <a:pt x="195434" y="576016"/>
                          </a:lnTo>
                          <a:cubicBezTo>
                            <a:pt x="178291" y="586302"/>
                            <a:pt x="154290" y="582874"/>
                            <a:pt x="133718" y="572588"/>
                          </a:cubicBezTo>
                          <a:lnTo>
                            <a:pt x="13714" y="504014"/>
                          </a:lnTo>
                          <a:cubicBezTo>
                            <a:pt x="6857" y="504014"/>
                            <a:pt x="0" y="497157"/>
                            <a:pt x="0" y="490300"/>
                          </a:cubicBezTo>
                          <a:close/>
                        </a:path>
                      </a:pathLst>
                    </a:custGeom>
                    <a:solidFill>
                      <a:srgbClr val="FFFFFF"/>
                    </a:solidFill>
                    <a:ln w="34242" cap="flat">
                      <a:noFill/>
                      <a:prstDash val="solid"/>
                      <a:miter/>
                    </a:ln>
                  </p:spPr>
                  <p:txBody>
                    <a:bodyPr rtlCol="1" anchor="ctr"/>
                    <a:lstStyle/>
                    <a:p>
                      <a:endParaRPr lang="ar-SA"/>
                    </a:p>
                  </p:txBody>
                </p:sp>
                <p:sp>
                  <p:nvSpPr>
                    <p:cNvPr id="122" name="Freeform: Shape 121">
                      <a:extLst>
                        <a:ext uri="{FF2B5EF4-FFF2-40B4-BE49-F238E27FC236}">
                          <a16:creationId xmlns:a16="http://schemas.microsoft.com/office/drawing/2014/main" id="{47403DCB-9E94-9F0A-5721-0759D2CC90D3}"/>
                        </a:ext>
                      </a:extLst>
                    </p:cNvPr>
                    <p:cNvSpPr/>
                    <p:nvPr/>
                  </p:nvSpPr>
                  <p:spPr>
                    <a:xfrm>
                      <a:off x="5476421" y="3514949"/>
                      <a:ext cx="133717" cy="449155"/>
                    </a:xfrm>
                    <a:custGeom>
                      <a:avLst/>
                      <a:gdLst>
                        <a:gd name="connsiteX0" fmla="*/ 27429 w 133717"/>
                        <a:gd name="connsiteY0" fmla="*/ 61716 h 449155"/>
                        <a:gd name="connsiteX1" fmla="*/ 133718 w 133717"/>
                        <a:gd name="connsiteY1" fmla="*/ 0 h 449155"/>
                        <a:gd name="connsiteX2" fmla="*/ 133718 w 133717"/>
                        <a:gd name="connsiteY2" fmla="*/ 384011 h 449155"/>
                        <a:gd name="connsiteX3" fmla="*/ 0 w 133717"/>
                        <a:gd name="connsiteY3" fmla="*/ 449155 h 449155"/>
                        <a:gd name="connsiteX4" fmla="*/ 0 w 133717"/>
                        <a:gd name="connsiteY4" fmla="*/ 65145 h 449155"/>
                        <a:gd name="connsiteX5" fmla="*/ 27429 w 133717"/>
                        <a:gd name="connsiteY5" fmla="*/ 61716 h 44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449155">
                          <a:moveTo>
                            <a:pt x="27429" y="61716"/>
                          </a:moveTo>
                          <a:lnTo>
                            <a:pt x="133718" y="0"/>
                          </a:lnTo>
                          <a:lnTo>
                            <a:pt x="133718" y="384011"/>
                          </a:lnTo>
                          <a:lnTo>
                            <a:pt x="0" y="449155"/>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23" name="Freeform: Shape 122">
                      <a:extLst>
                        <a:ext uri="{FF2B5EF4-FFF2-40B4-BE49-F238E27FC236}">
                          <a16:creationId xmlns:a16="http://schemas.microsoft.com/office/drawing/2014/main" id="{84481484-A508-1E25-9A59-AA144CFD68F8}"/>
                        </a:ext>
                      </a:extLst>
                    </p:cNvPr>
                    <p:cNvSpPr/>
                    <p:nvPr/>
                  </p:nvSpPr>
                  <p:spPr>
                    <a:xfrm>
                      <a:off x="5298130" y="3367516"/>
                      <a:ext cx="346295" cy="603445"/>
                    </a:xfrm>
                    <a:custGeom>
                      <a:avLst/>
                      <a:gdLst>
                        <a:gd name="connsiteX0" fmla="*/ 140575 w 346295"/>
                        <a:gd name="connsiteY0" fmla="*/ 593160 h 603445"/>
                        <a:gd name="connsiteX1" fmla="*/ 20572 w 346295"/>
                        <a:gd name="connsiteY1" fmla="*/ 524586 h 603445"/>
                        <a:gd name="connsiteX2" fmla="*/ 0 w 346295"/>
                        <a:gd name="connsiteY2" fmla="*/ 497157 h 603445"/>
                        <a:gd name="connsiteX3" fmla="*/ 0 w 346295"/>
                        <a:gd name="connsiteY3" fmla="*/ 20572 h 603445"/>
                        <a:gd name="connsiteX4" fmla="*/ 20572 w 346295"/>
                        <a:gd name="connsiteY4" fmla="*/ 0 h 603445"/>
                        <a:gd name="connsiteX5" fmla="*/ 329152 w 346295"/>
                        <a:gd name="connsiteY5" fmla="*/ 0 h 603445"/>
                        <a:gd name="connsiteX6" fmla="*/ 346295 w 346295"/>
                        <a:gd name="connsiteY6" fmla="*/ 17143 h 603445"/>
                        <a:gd name="connsiteX7" fmla="*/ 346295 w 346295"/>
                        <a:gd name="connsiteY7" fmla="*/ 500586 h 603445"/>
                        <a:gd name="connsiteX8" fmla="*/ 346295 w 346295"/>
                        <a:gd name="connsiteY8" fmla="*/ 504014 h 603445"/>
                        <a:gd name="connsiteX9" fmla="*/ 332581 w 346295"/>
                        <a:gd name="connsiteY9" fmla="*/ 524586 h 603445"/>
                        <a:gd name="connsiteX10" fmla="*/ 205720 w 346295"/>
                        <a:gd name="connsiteY10" fmla="*/ 596588 h 603445"/>
                        <a:gd name="connsiteX11" fmla="*/ 174862 w 346295"/>
                        <a:gd name="connsiteY11" fmla="*/ 603446 h 603445"/>
                        <a:gd name="connsiteX12" fmla="*/ 140575 w 346295"/>
                        <a:gd name="connsiteY12" fmla="*/ 593160 h 603445"/>
                        <a:gd name="connsiteX13" fmla="*/ 24001 w 346295"/>
                        <a:gd name="connsiteY13" fmla="*/ 17143 h 603445"/>
                        <a:gd name="connsiteX14" fmla="*/ 20572 w 346295"/>
                        <a:gd name="connsiteY14" fmla="*/ 20572 h 603445"/>
                        <a:gd name="connsiteX15" fmla="*/ 20572 w 346295"/>
                        <a:gd name="connsiteY15" fmla="*/ 497157 h 603445"/>
                        <a:gd name="connsiteX16" fmla="*/ 30858 w 346295"/>
                        <a:gd name="connsiteY16" fmla="*/ 507443 h 603445"/>
                        <a:gd name="connsiteX17" fmla="*/ 150861 w 346295"/>
                        <a:gd name="connsiteY17" fmla="*/ 576016 h 603445"/>
                        <a:gd name="connsiteX18" fmla="*/ 202291 w 346295"/>
                        <a:gd name="connsiteY18" fmla="*/ 579445 h 603445"/>
                        <a:gd name="connsiteX19" fmla="*/ 329152 w 346295"/>
                        <a:gd name="connsiteY19" fmla="*/ 507443 h 603445"/>
                        <a:gd name="connsiteX20" fmla="*/ 336010 w 346295"/>
                        <a:gd name="connsiteY20" fmla="*/ 497157 h 603445"/>
                        <a:gd name="connsiteX21" fmla="*/ 336010 w 346295"/>
                        <a:gd name="connsiteY21" fmla="*/ 17143 h 603445"/>
                        <a:gd name="connsiteX22" fmla="*/ 24001 w 346295"/>
                        <a:gd name="connsiteY22" fmla="*/ 17143 h 60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603445">
                          <a:moveTo>
                            <a:pt x="140575" y="593160"/>
                          </a:moveTo>
                          <a:lnTo>
                            <a:pt x="20572" y="524586"/>
                          </a:lnTo>
                          <a:cubicBezTo>
                            <a:pt x="10286" y="521157"/>
                            <a:pt x="0" y="510871"/>
                            <a:pt x="0" y="497157"/>
                          </a:cubicBezTo>
                          <a:lnTo>
                            <a:pt x="0" y="20572"/>
                          </a:lnTo>
                          <a:cubicBezTo>
                            <a:pt x="0" y="10286"/>
                            <a:pt x="10286" y="0"/>
                            <a:pt x="20572" y="0"/>
                          </a:cubicBezTo>
                          <a:lnTo>
                            <a:pt x="329152" y="0"/>
                          </a:lnTo>
                          <a:cubicBezTo>
                            <a:pt x="339438" y="0"/>
                            <a:pt x="346295" y="6857"/>
                            <a:pt x="346295" y="17143"/>
                          </a:cubicBezTo>
                          <a:lnTo>
                            <a:pt x="346295" y="500586"/>
                          </a:lnTo>
                          <a:lnTo>
                            <a:pt x="346295" y="504014"/>
                          </a:lnTo>
                          <a:cubicBezTo>
                            <a:pt x="342867" y="514300"/>
                            <a:pt x="342867" y="517729"/>
                            <a:pt x="332581" y="524586"/>
                          </a:cubicBezTo>
                          <a:lnTo>
                            <a:pt x="205720" y="596588"/>
                          </a:lnTo>
                          <a:cubicBezTo>
                            <a:pt x="198863" y="600017"/>
                            <a:pt x="185148" y="603446"/>
                            <a:pt x="174862" y="603446"/>
                          </a:cubicBezTo>
                          <a:cubicBezTo>
                            <a:pt x="164576" y="603446"/>
                            <a:pt x="150861" y="600017"/>
                            <a:pt x="140575" y="593160"/>
                          </a:cubicBezTo>
                          <a:close/>
                          <a:moveTo>
                            <a:pt x="24001" y="17143"/>
                          </a:moveTo>
                          <a:cubicBezTo>
                            <a:pt x="20572" y="17143"/>
                            <a:pt x="20572" y="20572"/>
                            <a:pt x="20572" y="20572"/>
                          </a:cubicBezTo>
                          <a:lnTo>
                            <a:pt x="20572" y="497157"/>
                          </a:lnTo>
                          <a:cubicBezTo>
                            <a:pt x="20572" y="500586"/>
                            <a:pt x="20572" y="504014"/>
                            <a:pt x="30858" y="507443"/>
                          </a:cubicBezTo>
                          <a:lnTo>
                            <a:pt x="150861" y="576016"/>
                          </a:lnTo>
                          <a:cubicBezTo>
                            <a:pt x="164576" y="586302"/>
                            <a:pt x="188577" y="586302"/>
                            <a:pt x="202291" y="579445"/>
                          </a:cubicBezTo>
                          <a:lnTo>
                            <a:pt x="329152" y="507443"/>
                          </a:lnTo>
                          <a:cubicBezTo>
                            <a:pt x="332581" y="504014"/>
                            <a:pt x="332581" y="504014"/>
                            <a:pt x="336010" y="49715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24" name="Freeform: Shape 123">
                    <a:extLst>
                      <a:ext uri="{FF2B5EF4-FFF2-40B4-BE49-F238E27FC236}">
                        <a16:creationId xmlns:a16="http://schemas.microsoft.com/office/drawing/2014/main" id="{AC5BFC98-E49B-6DCD-48F9-CC84DED82CD7}"/>
                      </a:ext>
                    </a:extLst>
                  </p:cNvPr>
                  <p:cNvSpPr/>
                  <p:nvPr/>
                </p:nvSpPr>
                <p:spPr>
                  <a:xfrm>
                    <a:off x="5308809" y="3280449"/>
                    <a:ext cx="331795" cy="190401"/>
                  </a:xfrm>
                  <a:custGeom>
                    <a:avLst/>
                    <a:gdLst>
                      <a:gd name="connsiteX0" fmla="*/ 195041 w 331795"/>
                      <a:gd name="connsiteY0" fmla="*/ 183070 h 190401"/>
                      <a:gd name="connsiteX1" fmla="*/ 321902 w 331795"/>
                      <a:gd name="connsiteY1" fmla="*/ 111068 h 190401"/>
                      <a:gd name="connsiteX2" fmla="*/ 318473 w 331795"/>
                      <a:gd name="connsiteY2" fmla="*/ 76781 h 190401"/>
                      <a:gd name="connsiteX3" fmla="*/ 198470 w 331795"/>
                      <a:gd name="connsiteY3" fmla="*/ 8208 h 190401"/>
                      <a:gd name="connsiteX4" fmla="*/ 136754 w 331795"/>
                      <a:gd name="connsiteY4" fmla="*/ 4779 h 190401"/>
                      <a:gd name="connsiteX5" fmla="*/ 9893 w 331795"/>
                      <a:gd name="connsiteY5" fmla="*/ 76781 h 190401"/>
                      <a:gd name="connsiteX6" fmla="*/ 13322 w 331795"/>
                      <a:gd name="connsiteY6" fmla="*/ 111068 h 190401"/>
                      <a:gd name="connsiteX7" fmla="*/ 133325 w 331795"/>
                      <a:gd name="connsiteY7" fmla="*/ 179641 h 190401"/>
                      <a:gd name="connsiteX8" fmla="*/ 195041 w 331795"/>
                      <a:gd name="connsiteY8" fmla="*/ 183070 h 1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90401">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0469" y="193356"/>
                          <a:pt x="177898"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25" name="Freeform: Shape 124">
                    <a:extLst>
                      <a:ext uri="{FF2B5EF4-FFF2-40B4-BE49-F238E27FC236}">
                        <a16:creationId xmlns:a16="http://schemas.microsoft.com/office/drawing/2014/main" id="{11C72636-38F0-B218-175C-497E6E8CC6E3}"/>
                      </a:ext>
                    </a:extLst>
                  </p:cNvPr>
                  <p:cNvSpPr/>
                  <p:nvPr/>
                </p:nvSpPr>
                <p:spPr>
                  <a:xfrm>
                    <a:off x="5318702" y="3344162"/>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8 w 318866"/>
                      <a:gd name="connsiteY7" fmla="*/ 112499 h 190712"/>
                      <a:gd name="connsiteX8" fmla="*/ 188577 w 318866"/>
                      <a:gd name="connsiteY8" fmla="*/ 184501 h 190712"/>
                      <a:gd name="connsiteX9" fmla="*/ 126861 w 318866"/>
                      <a:gd name="connsiteY9" fmla="*/ 181073 h 190712"/>
                      <a:gd name="connsiteX10" fmla="*/ 6858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81641"/>
                          <a:pt x="0" y="81641"/>
                        </a:cubicBezTo>
                        <a:lnTo>
                          <a:pt x="130289" y="6211"/>
                        </a:lnTo>
                        <a:cubicBezTo>
                          <a:pt x="144004" y="-4075"/>
                          <a:pt x="171433" y="-647"/>
                          <a:pt x="192006" y="9639"/>
                        </a:cubicBezTo>
                        <a:lnTo>
                          <a:pt x="312009" y="78213"/>
                        </a:lnTo>
                        <a:cubicBezTo>
                          <a:pt x="315438" y="78213"/>
                          <a:pt x="315438" y="81641"/>
                          <a:pt x="318866" y="81641"/>
                        </a:cubicBezTo>
                        <a:lnTo>
                          <a:pt x="318866" y="112499"/>
                        </a:lnTo>
                        <a:cubicBezTo>
                          <a:pt x="318866" y="112499"/>
                          <a:pt x="318866" y="112499"/>
                          <a:pt x="315438" y="112499"/>
                        </a:cubicBezTo>
                        <a:lnTo>
                          <a:pt x="188577" y="184501"/>
                        </a:lnTo>
                        <a:cubicBezTo>
                          <a:pt x="174862" y="194787"/>
                          <a:pt x="147433" y="191359"/>
                          <a:pt x="126861" y="181073"/>
                        </a:cubicBezTo>
                        <a:lnTo>
                          <a:pt x="6858"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26" name="Freeform: Shape 125">
                    <a:extLst>
                      <a:ext uri="{FF2B5EF4-FFF2-40B4-BE49-F238E27FC236}">
                        <a16:creationId xmlns:a16="http://schemas.microsoft.com/office/drawing/2014/main" id="{26CFC274-EEEE-CAAF-E20C-6D3BB5CCB0C6}"/>
                      </a:ext>
                    </a:extLst>
                  </p:cNvPr>
                  <p:cNvSpPr/>
                  <p:nvPr/>
                </p:nvSpPr>
                <p:spPr>
                  <a:xfrm>
                    <a:off x="5298130" y="3271039"/>
                    <a:ext cx="349723" cy="209623"/>
                  </a:xfrm>
                  <a:custGeom>
                    <a:avLst/>
                    <a:gdLst>
                      <a:gd name="connsiteX0" fmla="*/ 140575 w 349723"/>
                      <a:gd name="connsiteY0" fmla="*/ 199337 h 209623"/>
                      <a:gd name="connsiteX1" fmla="*/ 20572 w 349723"/>
                      <a:gd name="connsiteY1" fmla="*/ 130764 h 209623"/>
                      <a:gd name="connsiteX2" fmla="*/ 0 w 349723"/>
                      <a:gd name="connsiteY2" fmla="*/ 103335 h 209623"/>
                      <a:gd name="connsiteX3" fmla="*/ 13714 w 349723"/>
                      <a:gd name="connsiteY3" fmla="*/ 79334 h 209623"/>
                      <a:gd name="connsiteX4" fmla="*/ 140575 w 349723"/>
                      <a:gd name="connsiteY4" fmla="*/ 7332 h 209623"/>
                      <a:gd name="connsiteX5" fmla="*/ 209148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8 w 349723"/>
                      <a:gd name="connsiteY9" fmla="*/ 202766 h 209623"/>
                      <a:gd name="connsiteX10" fmla="*/ 178291 w 349723"/>
                      <a:gd name="connsiteY10" fmla="*/ 209623 h 209623"/>
                      <a:gd name="connsiteX11" fmla="*/ 140575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1 w 349723"/>
                      <a:gd name="connsiteY16" fmla="*/ 182194 h 209623"/>
                      <a:gd name="connsiteX17" fmla="*/ 202291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5" y="199337"/>
                        </a:moveTo>
                        <a:lnTo>
                          <a:pt x="20572" y="130764"/>
                        </a:lnTo>
                        <a:cubicBezTo>
                          <a:pt x="6857" y="123907"/>
                          <a:pt x="0" y="113621"/>
                          <a:pt x="0" y="103335"/>
                        </a:cubicBezTo>
                        <a:cubicBezTo>
                          <a:pt x="0" y="93049"/>
                          <a:pt x="6857" y="86191"/>
                          <a:pt x="13714" y="79334"/>
                        </a:cubicBezTo>
                        <a:lnTo>
                          <a:pt x="140575" y="7332"/>
                        </a:lnTo>
                        <a:cubicBezTo>
                          <a:pt x="157718" y="-2954"/>
                          <a:pt x="188577" y="-2954"/>
                          <a:pt x="209148" y="10761"/>
                        </a:cubicBezTo>
                        <a:lnTo>
                          <a:pt x="329152" y="79334"/>
                        </a:lnTo>
                        <a:cubicBezTo>
                          <a:pt x="342867" y="86191"/>
                          <a:pt x="349724" y="96477"/>
                          <a:pt x="349724" y="106763"/>
                        </a:cubicBezTo>
                        <a:cubicBezTo>
                          <a:pt x="349724" y="117049"/>
                          <a:pt x="342867" y="123907"/>
                          <a:pt x="336010" y="130764"/>
                        </a:cubicBezTo>
                        <a:lnTo>
                          <a:pt x="209148" y="202766"/>
                        </a:lnTo>
                        <a:cubicBezTo>
                          <a:pt x="202291" y="206195"/>
                          <a:pt x="188577" y="209623"/>
                          <a:pt x="178291" y="209623"/>
                        </a:cubicBezTo>
                        <a:cubicBezTo>
                          <a:pt x="164576" y="209623"/>
                          <a:pt x="150861" y="206195"/>
                          <a:pt x="140575" y="199337"/>
                        </a:cubicBezTo>
                        <a:close/>
                        <a:moveTo>
                          <a:pt x="154290" y="21047"/>
                        </a:moveTo>
                        <a:lnTo>
                          <a:pt x="27429" y="93049"/>
                        </a:lnTo>
                        <a:cubicBezTo>
                          <a:pt x="24001" y="93049"/>
                          <a:pt x="20572" y="96477"/>
                          <a:pt x="20572" y="99906"/>
                        </a:cubicBezTo>
                        <a:cubicBezTo>
                          <a:pt x="20572" y="103335"/>
                          <a:pt x="24001" y="106763"/>
                          <a:pt x="30858" y="113621"/>
                        </a:cubicBezTo>
                        <a:lnTo>
                          <a:pt x="150861" y="182194"/>
                        </a:lnTo>
                        <a:cubicBezTo>
                          <a:pt x="164576" y="192480"/>
                          <a:pt x="188577" y="192480"/>
                          <a:pt x="202291"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57718"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27" name="Graphic 15">
                  <a:extLst>
                    <a:ext uri="{FF2B5EF4-FFF2-40B4-BE49-F238E27FC236}">
                      <a16:creationId xmlns:a16="http://schemas.microsoft.com/office/drawing/2014/main" id="{A7FE610B-AB9F-25C2-1106-A09CB6679DA5}"/>
                    </a:ext>
                  </a:extLst>
                </p:cNvPr>
                <p:cNvGrpSpPr/>
                <p:nvPr/>
              </p:nvGrpSpPr>
              <p:grpSpPr>
                <a:xfrm>
                  <a:off x="5575852" y="3651621"/>
                  <a:ext cx="349724" cy="480488"/>
                  <a:chOff x="5575852" y="3651621"/>
                  <a:chExt cx="349724" cy="480488"/>
                </a:xfrm>
              </p:grpSpPr>
              <p:grpSp>
                <p:nvGrpSpPr>
                  <p:cNvPr id="128" name="Graphic 15">
                    <a:extLst>
                      <a:ext uri="{FF2B5EF4-FFF2-40B4-BE49-F238E27FC236}">
                        <a16:creationId xmlns:a16="http://schemas.microsoft.com/office/drawing/2014/main" id="{E800214A-422A-4FB8-05AB-9B3A63F1E3FA}"/>
                      </a:ext>
                    </a:extLst>
                  </p:cNvPr>
                  <p:cNvGrpSpPr/>
                  <p:nvPr/>
                </p:nvGrpSpPr>
                <p:grpSpPr>
                  <a:xfrm>
                    <a:off x="5575852" y="3744669"/>
                    <a:ext cx="346295" cy="387439"/>
                    <a:chOff x="5575852" y="3744669"/>
                    <a:chExt cx="346295" cy="387439"/>
                  </a:xfrm>
                </p:grpSpPr>
                <p:sp>
                  <p:nvSpPr>
                    <p:cNvPr id="129" name="Freeform: Shape 128">
                      <a:extLst>
                        <a:ext uri="{FF2B5EF4-FFF2-40B4-BE49-F238E27FC236}">
                          <a16:creationId xmlns:a16="http://schemas.microsoft.com/office/drawing/2014/main" id="{9CAA4D0A-4B94-0CC3-D843-175BE086D0BE}"/>
                        </a:ext>
                      </a:extLst>
                    </p:cNvPr>
                    <p:cNvSpPr/>
                    <p:nvPr/>
                  </p:nvSpPr>
                  <p:spPr>
                    <a:xfrm>
                      <a:off x="5586138" y="3754955"/>
                      <a:ext cx="332580" cy="366220"/>
                    </a:xfrm>
                    <a:custGeom>
                      <a:avLst/>
                      <a:gdLst>
                        <a:gd name="connsiteX0" fmla="*/ 0 w 332580"/>
                        <a:gd name="connsiteY0" fmla="*/ 274293 h 366220"/>
                        <a:gd name="connsiteX1" fmla="*/ 0 w 332580"/>
                        <a:gd name="connsiteY1" fmla="*/ 13715 h 366220"/>
                        <a:gd name="connsiteX2" fmla="*/ 13715 w 332580"/>
                        <a:gd name="connsiteY2" fmla="*/ 0 h 366220"/>
                        <a:gd name="connsiteX3" fmla="*/ 322295 w 332580"/>
                        <a:gd name="connsiteY3" fmla="*/ 0 h 366220"/>
                        <a:gd name="connsiteX4" fmla="*/ 332581 w 332580"/>
                        <a:gd name="connsiteY4" fmla="*/ 10286 h 366220"/>
                        <a:gd name="connsiteX5" fmla="*/ 332581 w 332580"/>
                        <a:gd name="connsiteY5" fmla="*/ 274293 h 366220"/>
                        <a:gd name="connsiteX6" fmla="*/ 332581 w 332580"/>
                        <a:gd name="connsiteY6" fmla="*/ 274293 h 366220"/>
                        <a:gd name="connsiteX7" fmla="*/ 322295 w 332580"/>
                        <a:gd name="connsiteY7" fmla="*/ 288008 h 366220"/>
                        <a:gd name="connsiteX8" fmla="*/ 195434 w 332580"/>
                        <a:gd name="connsiteY8" fmla="*/ 360010 h 366220"/>
                        <a:gd name="connsiteX9" fmla="*/ 133718 w 332580"/>
                        <a:gd name="connsiteY9" fmla="*/ 356581 h 366220"/>
                        <a:gd name="connsiteX10" fmla="*/ 13715 w 332580"/>
                        <a:gd name="connsiteY10" fmla="*/ 288008 h 366220"/>
                        <a:gd name="connsiteX11" fmla="*/ 0 w 332580"/>
                        <a:gd name="connsiteY11" fmla="*/ 274293 h 3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366220">
                          <a:moveTo>
                            <a:pt x="0" y="274293"/>
                          </a:moveTo>
                          <a:lnTo>
                            <a:pt x="0" y="13715"/>
                          </a:lnTo>
                          <a:cubicBezTo>
                            <a:pt x="0" y="6857"/>
                            <a:pt x="6857" y="0"/>
                            <a:pt x="13715" y="0"/>
                          </a:cubicBezTo>
                          <a:lnTo>
                            <a:pt x="322295" y="0"/>
                          </a:lnTo>
                          <a:cubicBezTo>
                            <a:pt x="325723" y="0"/>
                            <a:pt x="332581" y="3429"/>
                            <a:pt x="332581" y="10286"/>
                          </a:cubicBezTo>
                          <a:lnTo>
                            <a:pt x="332581" y="274293"/>
                          </a:lnTo>
                          <a:lnTo>
                            <a:pt x="332581" y="274293"/>
                          </a:lnTo>
                          <a:cubicBezTo>
                            <a:pt x="329152" y="281151"/>
                            <a:pt x="329152" y="284579"/>
                            <a:pt x="322295" y="288008"/>
                          </a:cubicBezTo>
                          <a:lnTo>
                            <a:pt x="195434" y="360010"/>
                          </a:lnTo>
                          <a:cubicBezTo>
                            <a:pt x="178291" y="370296"/>
                            <a:pt x="154290" y="366867"/>
                            <a:pt x="133718" y="356581"/>
                          </a:cubicBezTo>
                          <a:lnTo>
                            <a:pt x="13715" y="288008"/>
                          </a:lnTo>
                          <a:cubicBezTo>
                            <a:pt x="6857" y="288008"/>
                            <a:pt x="0" y="281151"/>
                            <a:pt x="0" y="274293"/>
                          </a:cubicBezTo>
                          <a:close/>
                        </a:path>
                      </a:pathLst>
                    </a:custGeom>
                    <a:solidFill>
                      <a:srgbClr val="FFFFFF"/>
                    </a:solidFill>
                    <a:ln w="34242" cap="flat">
                      <a:noFill/>
                      <a:prstDash val="solid"/>
                      <a:miter/>
                    </a:ln>
                  </p:spPr>
                  <p:txBody>
                    <a:bodyPr rtlCol="1" anchor="ctr"/>
                    <a:lstStyle/>
                    <a:p>
                      <a:endParaRPr lang="ar-SA"/>
                    </a:p>
                  </p:txBody>
                </p:sp>
                <p:sp>
                  <p:nvSpPr>
                    <p:cNvPr id="130" name="Freeform: Shape 129">
                      <a:extLst>
                        <a:ext uri="{FF2B5EF4-FFF2-40B4-BE49-F238E27FC236}">
                          <a16:creationId xmlns:a16="http://schemas.microsoft.com/office/drawing/2014/main" id="{8AE302F2-A9CF-4B57-98F1-3B6B27A2AEEA}"/>
                        </a:ext>
                      </a:extLst>
                    </p:cNvPr>
                    <p:cNvSpPr/>
                    <p:nvPr/>
                  </p:nvSpPr>
                  <p:spPr>
                    <a:xfrm>
                      <a:off x="5754143" y="3895531"/>
                      <a:ext cx="133717" cy="233149"/>
                    </a:xfrm>
                    <a:custGeom>
                      <a:avLst/>
                      <a:gdLst>
                        <a:gd name="connsiteX0" fmla="*/ 27429 w 133717"/>
                        <a:gd name="connsiteY0" fmla="*/ 61716 h 233149"/>
                        <a:gd name="connsiteX1" fmla="*/ 133718 w 133717"/>
                        <a:gd name="connsiteY1" fmla="*/ 0 h 233149"/>
                        <a:gd name="connsiteX2" fmla="*/ 133718 w 133717"/>
                        <a:gd name="connsiteY2" fmla="*/ 168005 h 233149"/>
                        <a:gd name="connsiteX3" fmla="*/ 0 w 133717"/>
                        <a:gd name="connsiteY3" fmla="*/ 233149 h 233149"/>
                        <a:gd name="connsiteX4" fmla="*/ 0 w 133717"/>
                        <a:gd name="connsiteY4" fmla="*/ 68573 h 233149"/>
                        <a:gd name="connsiteX5" fmla="*/ 27429 w 133717"/>
                        <a:gd name="connsiteY5" fmla="*/ 61716 h 23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233149">
                          <a:moveTo>
                            <a:pt x="27429" y="61716"/>
                          </a:moveTo>
                          <a:lnTo>
                            <a:pt x="133718" y="0"/>
                          </a:lnTo>
                          <a:lnTo>
                            <a:pt x="133718" y="168005"/>
                          </a:lnTo>
                          <a:lnTo>
                            <a:pt x="0" y="233149"/>
                          </a:lnTo>
                          <a:lnTo>
                            <a:pt x="0" y="68573"/>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31" name="Freeform: Shape 130">
                      <a:extLst>
                        <a:ext uri="{FF2B5EF4-FFF2-40B4-BE49-F238E27FC236}">
                          <a16:creationId xmlns:a16="http://schemas.microsoft.com/office/drawing/2014/main" id="{7642EB69-20DD-A6AC-F130-52B9F5F7EEE8}"/>
                        </a:ext>
                      </a:extLst>
                    </p:cNvPr>
                    <p:cNvSpPr/>
                    <p:nvPr/>
                  </p:nvSpPr>
                  <p:spPr>
                    <a:xfrm>
                      <a:off x="5575852" y="3744669"/>
                      <a:ext cx="346295" cy="387439"/>
                    </a:xfrm>
                    <a:custGeom>
                      <a:avLst/>
                      <a:gdLst>
                        <a:gd name="connsiteX0" fmla="*/ 140576 w 346295"/>
                        <a:gd name="connsiteY0" fmla="*/ 377153 h 387439"/>
                        <a:gd name="connsiteX1" fmla="*/ 20572 w 346295"/>
                        <a:gd name="connsiteY1" fmla="*/ 308580 h 387439"/>
                        <a:gd name="connsiteX2" fmla="*/ 0 w 346295"/>
                        <a:gd name="connsiteY2" fmla="*/ 281151 h 387439"/>
                        <a:gd name="connsiteX3" fmla="*/ 0 w 346295"/>
                        <a:gd name="connsiteY3" fmla="*/ 20572 h 387439"/>
                        <a:gd name="connsiteX4" fmla="*/ 20572 w 346295"/>
                        <a:gd name="connsiteY4" fmla="*/ 0 h 387439"/>
                        <a:gd name="connsiteX5" fmla="*/ 329152 w 346295"/>
                        <a:gd name="connsiteY5" fmla="*/ 0 h 387439"/>
                        <a:gd name="connsiteX6" fmla="*/ 346296 w 346295"/>
                        <a:gd name="connsiteY6" fmla="*/ 17143 h 387439"/>
                        <a:gd name="connsiteX7" fmla="*/ 346296 w 346295"/>
                        <a:gd name="connsiteY7" fmla="*/ 284579 h 387439"/>
                        <a:gd name="connsiteX8" fmla="*/ 346296 w 346295"/>
                        <a:gd name="connsiteY8" fmla="*/ 288008 h 387439"/>
                        <a:gd name="connsiteX9" fmla="*/ 332581 w 346295"/>
                        <a:gd name="connsiteY9" fmla="*/ 308580 h 387439"/>
                        <a:gd name="connsiteX10" fmla="*/ 205720 w 346295"/>
                        <a:gd name="connsiteY10" fmla="*/ 380582 h 387439"/>
                        <a:gd name="connsiteX11" fmla="*/ 174862 w 346295"/>
                        <a:gd name="connsiteY11" fmla="*/ 387439 h 387439"/>
                        <a:gd name="connsiteX12" fmla="*/ 140576 w 346295"/>
                        <a:gd name="connsiteY12" fmla="*/ 377153 h 387439"/>
                        <a:gd name="connsiteX13" fmla="*/ 24001 w 346295"/>
                        <a:gd name="connsiteY13" fmla="*/ 17143 h 387439"/>
                        <a:gd name="connsiteX14" fmla="*/ 20572 w 346295"/>
                        <a:gd name="connsiteY14" fmla="*/ 20572 h 387439"/>
                        <a:gd name="connsiteX15" fmla="*/ 20572 w 346295"/>
                        <a:gd name="connsiteY15" fmla="*/ 281151 h 387439"/>
                        <a:gd name="connsiteX16" fmla="*/ 30858 w 346295"/>
                        <a:gd name="connsiteY16" fmla="*/ 291437 h 387439"/>
                        <a:gd name="connsiteX17" fmla="*/ 150862 w 346295"/>
                        <a:gd name="connsiteY17" fmla="*/ 360010 h 387439"/>
                        <a:gd name="connsiteX18" fmla="*/ 202292 w 346295"/>
                        <a:gd name="connsiteY18" fmla="*/ 363439 h 387439"/>
                        <a:gd name="connsiteX19" fmla="*/ 329152 w 346295"/>
                        <a:gd name="connsiteY19" fmla="*/ 291437 h 387439"/>
                        <a:gd name="connsiteX20" fmla="*/ 336010 w 346295"/>
                        <a:gd name="connsiteY20" fmla="*/ 281151 h 387439"/>
                        <a:gd name="connsiteX21" fmla="*/ 336010 w 346295"/>
                        <a:gd name="connsiteY21" fmla="*/ 17143 h 387439"/>
                        <a:gd name="connsiteX22" fmla="*/ 24001 w 346295"/>
                        <a:gd name="connsiteY22" fmla="*/ 17143 h 38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387439">
                          <a:moveTo>
                            <a:pt x="140576" y="377153"/>
                          </a:moveTo>
                          <a:lnTo>
                            <a:pt x="20572" y="308580"/>
                          </a:lnTo>
                          <a:cubicBezTo>
                            <a:pt x="10286" y="305151"/>
                            <a:pt x="0" y="294865"/>
                            <a:pt x="0" y="281151"/>
                          </a:cubicBezTo>
                          <a:lnTo>
                            <a:pt x="0" y="20572"/>
                          </a:lnTo>
                          <a:cubicBezTo>
                            <a:pt x="0" y="10286"/>
                            <a:pt x="10286" y="0"/>
                            <a:pt x="20572" y="0"/>
                          </a:cubicBezTo>
                          <a:lnTo>
                            <a:pt x="329152" y="0"/>
                          </a:lnTo>
                          <a:cubicBezTo>
                            <a:pt x="339438" y="0"/>
                            <a:pt x="346296" y="6857"/>
                            <a:pt x="346296" y="17143"/>
                          </a:cubicBezTo>
                          <a:lnTo>
                            <a:pt x="346296" y="284579"/>
                          </a:lnTo>
                          <a:lnTo>
                            <a:pt x="346296" y="288008"/>
                          </a:lnTo>
                          <a:cubicBezTo>
                            <a:pt x="342867" y="298294"/>
                            <a:pt x="342867" y="301723"/>
                            <a:pt x="332581" y="308580"/>
                          </a:cubicBezTo>
                          <a:lnTo>
                            <a:pt x="205720" y="380582"/>
                          </a:lnTo>
                          <a:cubicBezTo>
                            <a:pt x="198863" y="384011"/>
                            <a:pt x="185148" y="387439"/>
                            <a:pt x="174862" y="387439"/>
                          </a:cubicBezTo>
                          <a:cubicBezTo>
                            <a:pt x="164576" y="387439"/>
                            <a:pt x="150862" y="384011"/>
                            <a:pt x="140576" y="377153"/>
                          </a:cubicBezTo>
                          <a:close/>
                          <a:moveTo>
                            <a:pt x="24001" y="17143"/>
                          </a:moveTo>
                          <a:cubicBezTo>
                            <a:pt x="20572" y="17143"/>
                            <a:pt x="20572" y="20572"/>
                            <a:pt x="20572" y="20572"/>
                          </a:cubicBezTo>
                          <a:lnTo>
                            <a:pt x="20572" y="281151"/>
                          </a:lnTo>
                          <a:cubicBezTo>
                            <a:pt x="20572" y="284579"/>
                            <a:pt x="20572" y="288008"/>
                            <a:pt x="30858" y="291437"/>
                          </a:cubicBezTo>
                          <a:lnTo>
                            <a:pt x="150862" y="360010"/>
                          </a:lnTo>
                          <a:cubicBezTo>
                            <a:pt x="164576" y="370296"/>
                            <a:pt x="188577" y="370296"/>
                            <a:pt x="202292" y="363439"/>
                          </a:cubicBezTo>
                          <a:lnTo>
                            <a:pt x="329152" y="291437"/>
                          </a:lnTo>
                          <a:cubicBezTo>
                            <a:pt x="332581" y="288008"/>
                            <a:pt x="332581" y="288008"/>
                            <a:pt x="336010" y="281151"/>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32" name="Freeform: Shape 131">
                    <a:extLst>
                      <a:ext uri="{FF2B5EF4-FFF2-40B4-BE49-F238E27FC236}">
                        <a16:creationId xmlns:a16="http://schemas.microsoft.com/office/drawing/2014/main" id="{53635409-157C-D880-DE89-55CA6190BEEF}"/>
                      </a:ext>
                    </a:extLst>
                  </p:cNvPr>
                  <p:cNvSpPr/>
                  <p:nvPr/>
                </p:nvSpPr>
                <p:spPr>
                  <a:xfrm>
                    <a:off x="5585153" y="3661031"/>
                    <a:ext cx="333172" cy="189280"/>
                  </a:xfrm>
                  <a:custGeom>
                    <a:avLst/>
                    <a:gdLst>
                      <a:gd name="connsiteX0" fmla="*/ 196419 w 333172"/>
                      <a:gd name="connsiteY0" fmla="*/ 183070 h 189280"/>
                      <a:gd name="connsiteX1" fmla="*/ 323280 w 333172"/>
                      <a:gd name="connsiteY1" fmla="*/ 111068 h 189280"/>
                      <a:gd name="connsiteX2" fmla="*/ 319851 w 333172"/>
                      <a:gd name="connsiteY2" fmla="*/ 76781 h 189280"/>
                      <a:gd name="connsiteX3" fmla="*/ 199848 w 333172"/>
                      <a:gd name="connsiteY3" fmla="*/ 8208 h 189280"/>
                      <a:gd name="connsiteX4" fmla="*/ 138131 w 333172"/>
                      <a:gd name="connsiteY4" fmla="*/ 4779 h 189280"/>
                      <a:gd name="connsiteX5" fmla="*/ 11271 w 333172"/>
                      <a:gd name="connsiteY5" fmla="*/ 76781 h 189280"/>
                      <a:gd name="connsiteX6" fmla="*/ 14700 w 333172"/>
                      <a:gd name="connsiteY6" fmla="*/ 111068 h 189280"/>
                      <a:gd name="connsiteX7" fmla="*/ 134703 w 333172"/>
                      <a:gd name="connsiteY7" fmla="*/ 179641 h 189280"/>
                      <a:gd name="connsiteX8" fmla="*/ 196419 w 333172"/>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72" h="189280">
                        <a:moveTo>
                          <a:pt x="196419" y="183070"/>
                        </a:moveTo>
                        <a:lnTo>
                          <a:pt x="323280" y="111068"/>
                        </a:lnTo>
                        <a:cubicBezTo>
                          <a:pt x="336994" y="100782"/>
                          <a:pt x="336994" y="87067"/>
                          <a:pt x="319851" y="76781"/>
                        </a:cubicBezTo>
                        <a:lnTo>
                          <a:pt x="199848" y="8208"/>
                        </a:lnTo>
                        <a:cubicBezTo>
                          <a:pt x="182704" y="-2078"/>
                          <a:pt x="155275" y="-2078"/>
                          <a:pt x="138131" y="4779"/>
                        </a:cubicBezTo>
                        <a:lnTo>
                          <a:pt x="11271" y="76781"/>
                        </a:lnTo>
                        <a:cubicBezTo>
                          <a:pt x="-5873" y="87067"/>
                          <a:pt x="-2444" y="100782"/>
                          <a:pt x="14700" y="111068"/>
                        </a:cubicBezTo>
                        <a:lnTo>
                          <a:pt x="134703" y="179641"/>
                        </a:lnTo>
                        <a:cubicBezTo>
                          <a:pt x="155275" y="189927"/>
                          <a:pt x="179275" y="193356"/>
                          <a:pt x="196419" y="183070"/>
                        </a:cubicBezTo>
                        <a:close/>
                      </a:path>
                    </a:pathLst>
                  </a:custGeom>
                  <a:solidFill>
                    <a:srgbClr val="FFFFFF"/>
                  </a:solidFill>
                  <a:ln w="34242" cap="flat">
                    <a:noFill/>
                    <a:prstDash val="solid"/>
                    <a:miter/>
                  </a:ln>
                </p:spPr>
                <p:txBody>
                  <a:bodyPr rtlCol="1" anchor="ctr"/>
                  <a:lstStyle/>
                  <a:p>
                    <a:endParaRPr lang="ar-SA"/>
                  </a:p>
                </p:txBody>
              </p:sp>
              <p:sp>
                <p:nvSpPr>
                  <p:cNvPr id="133" name="Freeform: Shape 132">
                    <a:extLst>
                      <a:ext uri="{FF2B5EF4-FFF2-40B4-BE49-F238E27FC236}">
                        <a16:creationId xmlns:a16="http://schemas.microsoft.com/office/drawing/2014/main" id="{D640F550-D499-0BB4-FF00-8BF55FB2673B}"/>
                      </a:ext>
                    </a:extLst>
                  </p:cNvPr>
                  <p:cNvSpPr/>
                  <p:nvPr/>
                </p:nvSpPr>
                <p:spPr>
                  <a:xfrm>
                    <a:off x="5596424" y="3724744"/>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78213"/>
                          <a:pt x="0" y="81641"/>
                        </a:cubicBezTo>
                        <a:lnTo>
                          <a:pt x="130289" y="6211"/>
                        </a:lnTo>
                        <a:cubicBezTo>
                          <a:pt x="144004"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34" name="Freeform: Shape 133">
                    <a:extLst>
                      <a:ext uri="{FF2B5EF4-FFF2-40B4-BE49-F238E27FC236}">
                        <a16:creationId xmlns:a16="http://schemas.microsoft.com/office/drawing/2014/main" id="{B6CF2922-38DC-93A0-1C4E-B73121A87CFA}"/>
                      </a:ext>
                    </a:extLst>
                  </p:cNvPr>
                  <p:cNvSpPr/>
                  <p:nvPr/>
                </p:nvSpPr>
                <p:spPr>
                  <a:xfrm>
                    <a:off x="5575852" y="3651621"/>
                    <a:ext cx="349724" cy="209623"/>
                  </a:xfrm>
                  <a:custGeom>
                    <a:avLst/>
                    <a:gdLst>
                      <a:gd name="connsiteX0" fmla="*/ 140576 w 349724"/>
                      <a:gd name="connsiteY0" fmla="*/ 199337 h 209623"/>
                      <a:gd name="connsiteX1" fmla="*/ 20572 w 349724"/>
                      <a:gd name="connsiteY1" fmla="*/ 130764 h 209623"/>
                      <a:gd name="connsiteX2" fmla="*/ 0 w 349724"/>
                      <a:gd name="connsiteY2" fmla="*/ 103335 h 209623"/>
                      <a:gd name="connsiteX3" fmla="*/ 13715 w 349724"/>
                      <a:gd name="connsiteY3" fmla="*/ 79334 h 209623"/>
                      <a:gd name="connsiteX4" fmla="*/ 140576 w 349724"/>
                      <a:gd name="connsiteY4" fmla="*/ 7332 h 209623"/>
                      <a:gd name="connsiteX5" fmla="*/ 209149 w 349724"/>
                      <a:gd name="connsiteY5" fmla="*/ 10761 h 209623"/>
                      <a:gd name="connsiteX6" fmla="*/ 329152 w 349724"/>
                      <a:gd name="connsiteY6" fmla="*/ 79334 h 209623"/>
                      <a:gd name="connsiteX7" fmla="*/ 349725 w 349724"/>
                      <a:gd name="connsiteY7" fmla="*/ 106763 h 209623"/>
                      <a:gd name="connsiteX8" fmla="*/ 336010 w 349724"/>
                      <a:gd name="connsiteY8" fmla="*/ 130764 h 209623"/>
                      <a:gd name="connsiteX9" fmla="*/ 209149 w 349724"/>
                      <a:gd name="connsiteY9" fmla="*/ 202766 h 209623"/>
                      <a:gd name="connsiteX10" fmla="*/ 178291 w 349724"/>
                      <a:gd name="connsiteY10" fmla="*/ 209623 h 209623"/>
                      <a:gd name="connsiteX11" fmla="*/ 140576 w 349724"/>
                      <a:gd name="connsiteY11" fmla="*/ 199337 h 209623"/>
                      <a:gd name="connsiteX12" fmla="*/ 154290 w 349724"/>
                      <a:gd name="connsiteY12" fmla="*/ 21047 h 209623"/>
                      <a:gd name="connsiteX13" fmla="*/ 27429 w 349724"/>
                      <a:gd name="connsiteY13" fmla="*/ 93049 h 209623"/>
                      <a:gd name="connsiteX14" fmla="*/ 20572 w 349724"/>
                      <a:gd name="connsiteY14" fmla="*/ 99906 h 209623"/>
                      <a:gd name="connsiteX15" fmla="*/ 30858 w 349724"/>
                      <a:gd name="connsiteY15" fmla="*/ 113621 h 209623"/>
                      <a:gd name="connsiteX16" fmla="*/ 150862 w 349724"/>
                      <a:gd name="connsiteY16" fmla="*/ 182194 h 209623"/>
                      <a:gd name="connsiteX17" fmla="*/ 202292 w 349724"/>
                      <a:gd name="connsiteY17" fmla="*/ 185623 h 209623"/>
                      <a:gd name="connsiteX18" fmla="*/ 329152 w 349724"/>
                      <a:gd name="connsiteY18" fmla="*/ 113621 h 209623"/>
                      <a:gd name="connsiteX19" fmla="*/ 336010 w 349724"/>
                      <a:gd name="connsiteY19" fmla="*/ 106763 h 209623"/>
                      <a:gd name="connsiteX20" fmla="*/ 325723 w 349724"/>
                      <a:gd name="connsiteY20" fmla="*/ 93049 h 209623"/>
                      <a:gd name="connsiteX21" fmla="*/ 205720 w 349724"/>
                      <a:gd name="connsiteY21" fmla="*/ 24475 h 209623"/>
                      <a:gd name="connsiteX22" fmla="*/ 174862 w 349724"/>
                      <a:gd name="connsiteY22" fmla="*/ 17618 h 209623"/>
                      <a:gd name="connsiteX23" fmla="*/ 154290 w 349724"/>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4" h="209623">
                        <a:moveTo>
                          <a:pt x="140576" y="199337"/>
                        </a:moveTo>
                        <a:lnTo>
                          <a:pt x="20572" y="130764"/>
                        </a:lnTo>
                        <a:cubicBezTo>
                          <a:pt x="6858" y="123907"/>
                          <a:pt x="0" y="113621"/>
                          <a:pt x="0" y="103335"/>
                        </a:cubicBezTo>
                        <a:cubicBezTo>
                          <a:pt x="0" y="93049"/>
                          <a:pt x="6858" y="86191"/>
                          <a:pt x="13715" y="79334"/>
                        </a:cubicBezTo>
                        <a:lnTo>
                          <a:pt x="140576" y="7332"/>
                        </a:lnTo>
                        <a:cubicBezTo>
                          <a:pt x="157719" y="-2954"/>
                          <a:pt x="188577" y="-2954"/>
                          <a:pt x="209149" y="10761"/>
                        </a:cubicBezTo>
                        <a:lnTo>
                          <a:pt x="329152" y="79334"/>
                        </a:lnTo>
                        <a:cubicBezTo>
                          <a:pt x="342867" y="86191"/>
                          <a:pt x="349725" y="96477"/>
                          <a:pt x="349725" y="106763"/>
                        </a:cubicBezTo>
                        <a:cubicBezTo>
                          <a:pt x="349725" y="117049"/>
                          <a:pt x="342867" y="123907"/>
                          <a:pt x="336010" y="130764"/>
                        </a:cubicBezTo>
                        <a:lnTo>
                          <a:pt x="209149" y="202766"/>
                        </a:lnTo>
                        <a:cubicBezTo>
                          <a:pt x="202292" y="206195"/>
                          <a:pt x="188577" y="209623"/>
                          <a:pt x="178291" y="209623"/>
                        </a:cubicBezTo>
                        <a:cubicBezTo>
                          <a:pt x="164576" y="206195"/>
                          <a:pt x="150862" y="202766"/>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57719"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35" name="Graphic 15">
                  <a:extLst>
                    <a:ext uri="{FF2B5EF4-FFF2-40B4-BE49-F238E27FC236}">
                      <a16:creationId xmlns:a16="http://schemas.microsoft.com/office/drawing/2014/main" id="{5B0BC37E-D7EF-7232-BED0-94199137E0DA}"/>
                    </a:ext>
                  </a:extLst>
                </p:cNvPr>
                <p:cNvGrpSpPr/>
                <p:nvPr/>
              </p:nvGrpSpPr>
              <p:grpSpPr>
                <a:xfrm>
                  <a:off x="5850145" y="2907600"/>
                  <a:ext cx="353152" cy="1383572"/>
                  <a:chOff x="5850145" y="2907600"/>
                  <a:chExt cx="353152" cy="1383572"/>
                </a:xfrm>
              </p:grpSpPr>
              <p:grpSp>
                <p:nvGrpSpPr>
                  <p:cNvPr id="136" name="Graphic 15">
                    <a:extLst>
                      <a:ext uri="{FF2B5EF4-FFF2-40B4-BE49-F238E27FC236}">
                        <a16:creationId xmlns:a16="http://schemas.microsoft.com/office/drawing/2014/main" id="{BB2DEAC2-42BE-A70C-737F-E71CC1CAAECA}"/>
                      </a:ext>
                    </a:extLst>
                  </p:cNvPr>
                  <p:cNvGrpSpPr/>
                  <p:nvPr/>
                </p:nvGrpSpPr>
                <p:grpSpPr>
                  <a:xfrm>
                    <a:off x="5850145" y="3000649"/>
                    <a:ext cx="346295" cy="1290524"/>
                    <a:chOff x="5850145" y="3000649"/>
                    <a:chExt cx="346295" cy="1290524"/>
                  </a:xfrm>
                </p:grpSpPr>
                <p:sp>
                  <p:nvSpPr>
                    <p:cNvPr id="137" name="Freeform: Shape 136">
                      <a:extLst>
                        <a:ext uri="{FF2B5EF4-FFF2-40B4-BE49-F238E27FC236}">
                          <a16:creationId xmlns:a16="http://schemas.microsoft.com/office/drawing/2014/main" id="{22F6CA0E-DC2E-B0E2-2724-4B6F46800048}"/>
                        </a:ext>
                      </a:extLst>
                    </p:cNvPr>
                    <p:cNvSpPr/>
                    <p:nvPr/>
                  </p:nvSpPr>
                  <p:spPr>
                    <a:xfrm>
                      <a:off x="5860431" y="3010935"/>
                      <a:ext cx="332580" cy="1271389"/>
                    </a:xfrm>
                    <a:custGeom>
                      <a:avLst/>
                      <a:gdLst>
                        <a:gd name="connsiteX0" fmla="*/ 0 w 332580"/>
                        <a:gd name="connsiteY0" fmla="*/ 1179462 h 1271389"/>
                        <a:gd name="connsiteX1" fmla="*/ 0 w 332580"/>
                        <a:gd name="connsiteY1" fmla="*/ 13715 h 1271389"/>
                        <a:gd name="connsiteX2" fmla="*/ 13715 w 332580"/>
                        <a:gd name="connsiteY2" fmla="*/ 0 h 1271389"/>
                        <a:gd name="connsiteX3" fmla="*/ 322295 w 332580"/>
                        <a:gd name="connsiteY3" fmla="*/ 0 h 1271389"/>
                        <a:gd name="connsiteX4" fmla="*/ 332581 w 332580"/>
                        <a:gd name="connsiteY4" fmla="*/ 10286 h 1271389"/>
                        <a:gd name="connsiteX5" fmla="*/ 332581 w 332580"/>
                        <a:gd name="connsiteY5" fmla="*/ 1179462 h 1271389"/>
                        <a:gd name="connsiteX6" fmla="*/ 332581 w 332580"/>
                        <a:gd name="connsiteY6" fmla="*/ 1179462 h 1271389"/>
                        <a:gd name="connsiteX7" fmla="*/ 322295 w 332580"/>
                        <a:gd name="connsiteY7" fmla="*/ 1193176 h 1271389"/>
                        <a:gd name="connsiteX8" fmla="*/ 195434 w 332580"/>
                        <a:gd name="connsiteY8" fmla="*/ 1265178 h 1271389"/>
                        <a:gd name="connsiteX9" fmla="*/ 133718 w 332580"/>
                        <a:gd name="connsiteY9" fmla="*/ 1261750 h 1271389"/>
                        <a:gd name="connsiteX10" fmla="*/ 13715 w 332580"/>
                        <a:gd name="connsiteY10" fmla="*/ 1193176 h 1271389"/>
                        <a:gd name="connsiteX11" fmla="*/ 0 w 332580"/>
                        <a:gd name="connsiteY11" fmla="*/ 1179462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1271389">
                          <a:moveTo>
                            <a:pt x="0" y="1179462"/>
                          </a:moveTo>
                          <a:lnTo>
                            <a:pt x="0" y="13715"/>
                          </a:lnTo>
                          <a:cubicBezTo>
                            <a:pt x="0" y="6857"/>
                            <a:pt x="6857" y="0"/>
                            <a:pt x="13715" y="0"/>
                          </a:cubicBezTo>
                          <a:lnTo>
                            <a:pt x="322295" y="0"/>
                          </a:lnTo>
                          <a:cubicBezTo>
                            <a:pt x="325723" y="0"/>
                            <a:pt x="332581" y="3429"/>
                            <a:pt x="332581" y="10286"/>
                          </a:cubicBezTo>
                          <a:lnTo>
                            <a:pt x="332581" y="1179462"/>
                          </a:lnTo>
                          <a:lnTo>
                            <a:pt x="332581" y="1179462"/>
                          </a:lnTo>
                          <a:cubicBezTo>
                            <a:pt x="329152" y="1186319"/>
                            <a:pt x="329152" y="1189748"/>
                            <a:pt x="322295" y="1193176"/>
                          </a:cubicBezTo>
                          <a:lnTo>
                            <a:pt x="195434" y="1265178"/>
                          </a:lnTo>
                          <a:cubicBezTo>
                            <a:pt x="181719" y="1275464"/>
                            <a:pt x="154290" y="1272036"/>
                            <a:pt x="133718" y="1261750"/>
                          </a:cubicBezTo>
                          <a:lnTo>
                            <a:pt x="13715" y="1193176"/>
                          </a:lnTo>
                          <a:cubicBezTo>
                            <a:pt x="6857" y="1189748"/>
                            <a:pt x="0" y="1186319"/>
                            <a:pt x="0" y="1179462"/>
                          </a:cubicBezTo>
                          <a:close/>
                        </a:path>
                      </a:pathLst>
                    </a:custGeom>
                    <a:solidFill>
                      <a:srgbClr val="FFFFFF"/>
                    </a:solidFill>
                    <a:ln w="34242" cap="flat">
                      <a:noFill/>
                      <a:prstDash val="solid"/>
                      <a:miter/>
                    </a:ln>
                  </p:spPr>
                  <p:txBody>
                    <a:bodyPr rtlCol="1" anchor="ctr"/>
                    <a:lstStyle/>
                    <a:p>
                      <a:endParaRPr lang="ar-SA"/>
                    </a:p>
                  </p:txBody>
                </p:sp>
                <p:sp>
                  <p:nvSpPr>
                    <p:cNvPr id="138" name="Freeform: Shape 137">
                      <a:extLst>
                        <a:ext uri="{FF2B5EF4-FFF2-40B4-BE49-F238E27FC236}">
                          <a16:creationId xmlns:a16="http://schemas.microsoft.com/office/drawing/2014/main" id="{DD74AB3F-822E-3983-2378-D8FA82419DC4}"/>
                        </a:ext>
                      </a:extLst>
                    </p:cNvPr>
                    <p:cNvSpPr/>
                    <p:nvPr/>
                  </p:nvSpPr>
                  <p:spPr>
                    <a:xfrm>
                      <a:off x="6028436" y="3151510"/>
                      <a:ext cx="133717" cy="1134889"/>
                    </a:xfrm>
                    <a:custGeom>
                      <a:avLst/>
                      <a:gdLst>
                        <a:gd name="connsiteX0" fmla="*/ 27429 w 133717"/>
                        <a:gd name="connsiteY0" fmla="*/ 61716 h 1134889"/>
                        <a:gd name="connsiteX1" fmla="*/ 133718 w 133717"/>
                        <a:gd name="connsiteY1" fmla="*/ 0 h 1134889"/>
                        <a:gd name="connsiteX2" fmla="*/ 133718 w 133717"/>
                        <a:gd name="connsiteY2" fmla="*/ 1069744 h 1134889"/>
                        <a:gd name="connsiteX3" fmla="*/ 0 w 133717"/>
                        <a:gd name="connsiteY3" fmla="*/ 1134889 h 1134889"/>
                        <a:gd name="connsiteX4" fmla="*/ 0 w 133717"/>
                        <a:gd name="connsiteY4" fmla="*/ 65145 h 1134889"/>
                        <a:gd name="connsiteX5" fmla="*/ 27429 w 133717"/>
                        <a:gd name="connsiteY5" fmla="*/ 61716 h 113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1134889">
                          <a:moveTo>
                            <a:pt x="27429" y="61716"/>
                          </a:moveTo>
                          <a:lnTo>
                            <a:pt x="133718" y="0"/>
                          </a:lnTo>
                          <a:lnTo>
                            <a:pt x="133718" y="1069744"/>
                          </a:lnTo>
                          <a:lnTo>
                            <a:pt x="0" y="1134889"/>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39" name="Freeform: Shape 138">
                      <a:extLst>
                        <a:ext uri="{FF2B5EF4-FFF2-40B4-BE49-F238E27FC236}">
                          <a16:creationId xmlns:a16="http://schemas.microsoft.com/office/drawing/2014/main" id="{88ADD11B-623A-F99A-5E5D-0D0298281766}"/>
                        </a:ext>
                      </a:extLst>
                    </p:cNvPr>
                    <p:cNvSpPr/>
                    <p:nvPr/>
                  </p:nvSpPr>
                  <p:spPr>
                    <a:xfrm>
                      <a:off x="5850145" y="3000649"/>
                      <a:ext cx="346295" cy="1290524"/>
                    </a:xfrm>
                    <a:custGeom>
                      <a:avLst/>
                      <a:gdLst>
                        <a:gd name="connsiteX0" fmla="*/ 140576 w 346295"/>
                        <a:gd name="connsiteY0" fmla="*/ 1282322 h 1290524"/>
                        <a:gd name="connsiteX1" fmla="*/ 20572 w 346295"/>
                        <a:gd name="connsiteY1" fmla="*/ 1213748 h 1290524"/>
                        <a:gd name="connsiteX2" fmla="*/ 0 w 346295"/>
                        <a:gd name="connsiteY2" fmla="*/ 1186319 h 1290524"/>
                        <a:gd name="connsiteX3" fmla="*/ 0 w 346295"/>
                        <a:gd name="connsiteY3" fmla="*/ 20572 h 1290524"/>
                        <a:gd name="connsiteX4" fmla="*/ 20572 w 346295"/>
                        <a:gd name="connsiteY4" fmla="*/ 0 h 1290524"/>
                        <a:gd name="connsiteX5" fmla="*/ 329152 w 346295"/>
                        <a:gd name="connsiteY5" fmla="*/ 0 h 1290524"/>
                        <a:gd name="connsiteX6" fmla="*/ 346296 w 346295"/>
                        <a:gd name="connsiteY6" fmla="*/ 17143 h 1290524"/>
                        <a:gd name="connsiteX7" fmla="*/ 346296 w 346295"/>
                        <a:gd name="connsiteY7" fmla="*/ 1186319 h 1290524"/>
                        <a:gd name="connsiteX8" fmla="*/ 346296 w 346295"/>
                        <a:gd name="connsiteY8" fmla="*/ 1189748 h 1290524"/>
                        <a:gd name="connsiteX9" fmla="*/ 332581 w 346295"/>
                        <a:gd name="connsiteY9" fmla="*/ 1210320 h 1290524"/>
                        <a:gd name="connsiteX10" fmla="*/ 205720 w 346295"/>
                        <a:gd name="connsiteY10" fmla="*/ 1282322 h 1290524"/>
                        <a:gd name="connsiteX11" fmla="*/ 174862 w 346295"/>
                        <a:gd name="connsiteY11" fmla="*/ 1289179 h 1290524"/>
                        <a:gd name="connsiteX12" fmla="*/ 140576 w 346295"/>
                        <a:gd name="connsiteY12" fmla="*/ 1282322 h 1290524"/>
                        <a:gd name="connsiteX13" fmla="*/ 24001 w 346295"/>
                        <a:gd name="connsiteY13" fmla="*/ 20572 h 1290524"/>
                        <a:gd name="connsiteX14" fmla="*/ 20572 w 346295"/>
                        <a:gd name="connsiteY14" fmla="*/ 24001 h 1290524"/>
                        <a:gd name="connsiteX15" fmla="*/ 20572 w 346295"/>
                        <a:gd name="connsiteY15" fmla="*/ 1189748 h 1290524"/>
                        <a:gd name="connsiteX16" fmla="*/ 30858 w 346295"/>
                        <a:gd name="connsiteY16" fmla="*/ 1200034 h 1290524"/>
                        <a:gd name="connsiteX17" fmla="*/ 150862 w 346295"/>
                        <a:gd name="connsiteY17" fmla="*/ 1268607 h 1290524"/>
                        <a:gd name="connsiteX18" fmla="*/ 202292 w 346295"/>
                        <a:gd name="connsiteY18" fmla="*/ 1272036 h 1290524"/>
                        <a:gd name="connsiteX19" fmla="*/ 329152 w 346295"/>
                        <a:gd name="connsiteY19" fmla="*/ 1200034 h 1290524"/>
                        <a:gd name="connsiteX20" fmla="*/ 336010 w 346295"/>
                        <a:gd name="connsiteY20" fmla="*/ 1189748 h 1290524"/>
                        <a:gd name="connsiteX21" fmla="*/ 336010 w 346295"/>
                        <a:gd name="connsiteY21" fmla="*/ 20572 h 1290524"/>
                        <a:gd name="connsiteX22" fmla="*/ 24001 w 346295"/>
                        <a:gd name="connsiteY22" fmla="*/ 20572 h 129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1290524">
                          <a:moveTo>
                            <a:pt x="140576" y="1282322"/>
                          </a:moveTo>
                          <a:lnTo>
                            <a:pt x="20572" y="1213748"/>
                          </a:lnTo>
                          <a:cubicBezTo>
                            <a:pt x="10286" y="1210320"/>
                            <a:pt x="0" y="1200034"/>
                            <a:pt x="0" y="1186319"/>
                          </a:cubicBezTo>
                          <a:lnTo>
                            <a:pt x="0" y="20572"/>
                          </a:lnTo>
                          <a:cubicBezTo>
                            <a:pt x="0" y="10286"/>
                            <a:pt x="10286" y="0"/>
                            <a:pt x="20572" y="0"/>
                          </a:cubicBezTo>
                          <a:lnTo>
                            <a:pt x="329152" y="0"/>
                          </a:lnTo>
                          <a:cubicBezTo>
                            <a:pt x="339438" y="0"/>
                            <a:pt x="346296" y="6857"/>
                            <a:pt x="346296" y="17143"/>
                          </a:cubicBezTo>
                          <a:lnTo>
                            <a:pt x="346296" y="1186319"/>
                          </a:lnTo>
                          <a:lnTo>
                            <a:pt x="346296" y="1189748"/>
                          </a:lnTo>
                          <a:cubicBezTo>
                            <a:pt x="342867" y="1200034"/>
                            <a:pt x="342867" y="1203462"/>
                            <a:pt x="332581" y="1210320"/>
                          </a:cubicBezTo>
                          <a:lnTo>
                            <a:pt x="205720" y="1282322"/>
                          </a:lnTo>
                          <a:cubicBezTo>
                            <a:pt x="198863" y="1285750"/>
                            <a:pt x="185148" y="1289179"/>
                            <a:pt x="174862" y="1289179"/>
                          </a:cubicBezTo>
                          <a:cubicBezTo>
                            <a:pt x="164576" y="1292608"/>
                            <a:pt x="150862" y="1289179"/>
                            <a:pt x="140576" y="1282322"/>
                          </a:cubicBezTo>
                          <a:close/>
                          <a:moveTo>
                            <a:pt x="24001" y="20572"/>
                          </a:moveTo>
                          <a:cubicBezTo>
                            <a:pt x="20572" y="20572"/>
                            <a:pt x="20572" y="24001"/>
                            <a:pt x="20572" y="24001"/>
                          </a:cubicBezTo>
                          <a:lnTo>
                            <a:pt x="20572" y="1189748"/>
                          </a:lnTo>
                          <a:cubicBezTo>
                            <a:pt x="20572" y="1193176"/>
                            <a:pt x="20572" y="1196605"/>
                            <a:pt x="30858" y="1200034"/>
                          </a:cubicBezTo>
                          <a:lnTo>
                            <a:pt x="150862" y="1268607"/>
                          </a:lnTo>
                          <a:cubicBezTo>
                            <a:pt x="164576" y="1278893"/>
                            <a:pt x="188577" y="1278893"/>
                            <a:pt x="202292" y="1272036"/>
                          </a:cubicBezTo>
                          <a:lnTo>
                            <a:pt x="329152" y="1200034"/>
                          </a:lnTo>
                          <a:cubicBezTo>
                            <a:pt x="332581" y="1196605"/>
                            <a:pt x="332581" y="1196605"/>
                            <a:pt x="336010" y="1189748"/>
                          </a:cubicBezTo>
                          <a:lnTo>
                            <a:pt x="336010" y="20572"/>
                          </a:lnTo>
                          <a:lnTo>
                            <a:pt x="24001" y="20572"/>
                          </a:lnTo>
                          <a:close/>
                        </a:path>
                      </a:pathLst>
                    </a:custGeom>
                    <a:solidFill>
                      <a:srgbClr val="030303"/>
                    </a:solidFill>
                    <a:ln w="34242" cap="flat">
                      <a:noFill/>
                      <a:prstDash val="solid"/>
                      <a:miter/>
                    </a:ln>
                  </p:spPr>
                  <p:txBody>
                    <a:bodyPr rtlCol="1" anchor="ctr"/>
                    <a:lstStyle/>
                    <a:p>
                      <a:endParaRPr lang="ar-SA"/>
                    </a:p>
                  </p:txBody>
                </p:sp>
              </p:grpSp>
              <p:sp>
                <p:nvSpPr>
                  <p:cNvPr id="140" name="Freeform: Shape 139">
                    <a:extLst>
                      <a:ext uri="{FF2B5EF4-FFF2-40B4-BE49-F238E27FC236}">
                        <a16:creationId xmlns:a16="http://schemas.microsoft.com/office/drawing/2014/main" id="{D096733C-73BD-E5C6-4235-C01D1FF7DDDD}"/>
                      </a:ext>
                    </a:extLst>
                  </p:cNvPr>
                  <p:cNvSpPr/>
                  <p:nvPr/>
                </p:nvSpPr>
                <p:spPr>
                  <a:xfrm>
                    <a:off x="5860824" y="2917010"/>
                    <a:ext cx="331795" cy="190401"/>
                  </a:xfrm>
                  <a:custGeom>
                    <a:avLst/>
                    <a:gdLst>
                      <a:gd name="connsiteX0" fmla="*/ 195041 w 331795"/>
                      <a:gd name="connsiteY0" fmla="*/ 183070 h 190401"/>
                      <a:gd name="connsiteX1" fmla="*/ 321902 w 331795"/>
                      <a:gd name="connsiteY1" fmla="*/ 111068 h 190401"/>
                      <a:gd name="connsiteX2" fmla="*/ 318473 w 331795"/>
                      <a:gd name="connsiteY2" fmla="*/ 76781 h 190401"/>
                      <a:gd name="connsiteX3" fmla="*/ 198470 w 331795"/>
                      <a:gd name="connsiteY3" fmla="*/ 8208 h 190401"/>
                      <a:gd name="connsiteX4" fmla="*/ 136754 w 331795"/>
                      <a:gd name="connsiteY4" fmla="*/ 4779 h 190401"/>
                      <a:gd name="connsiteX5" fmla="*/ 9893 w 331795"/>
                      <a:gd name="connsiteY5" fmla="*/ 76781 h 190401"/>
                      <a:gd name="connsiteX6" fmla="*/ 13322 w 331795"/>
                      <a:gd name="connsiteY6" fmla="*/ 111068 h 190401"/>
                      <a:gd name="connsiteX7" fmla="*/ 133325 w 331795"/>
                      <a:gd name="connsiteY7" fmla="*/ 179641 h 190401"/>
                      <a:gd name="connsiteX8" fmla="*/ 195041 w 331795"/>
                      <a:gd name="connsiteY8" fmla="*/ 183070 h 1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90401">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0469" y="193356"/>
                          <a:pt x="177898"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41" name="Freeform: Shape 140">
                    <a:extLst>
                      <a:ext uri="{FF2B5EF4-FFF2-40B4-BE49-F238E27FC236}">
                        <a16:creationId xmlns:a16="http://schemas.microsoft.com/office/drawing/2014/main" id="{E2405D3D-4736-EC8C-C0C3-B15EF2D81F63}"/>
                      </a:ext>
                    </a:extLst>
                  </p:cNvPr>
                  <p:cNvSpPr/>
                  <p:nvPr/>
                </p:nvSpPr>
                <p:spPr>
                  <a:xfrm>
                    <a:off x="5870717" y="2980723"/>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81641"/>
                          <a:pt x="0" y="81641"/>
                        </a:cubicBezTo>
                        <a:lnTo>
                          <a:pt x="130289" y="6211"/>
                        </a:lnTo>
                        <a:cubicBezTo>
                          <a:pt x="147433"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42" name="Freeform: Shape 141">
                    <a:extLst>
                      <a:ext uri="{FF2B5EF4-FFF2-40B4-BE49-F238E27FC236}">
                        <a16:creationId xmlns:a16="http://schemas.microsoft.com/office/drawing/2014/main" id="{C8534D7F-3BAD-CE1E-FC7D-E29F2DE0A742}"/>
                      </a:ext>
                    </a:extLst>
                  </p:cNvPr>
                  <p:cNvSpPr/>
                  <p:nvPr/>
                </p:nvSpPr>
                <p:spPr>
                  <a:xfrm>
                    <a:off x="5853574" y="2907600"/>
                    <a:ext cx="349723" cy="209623"/>
                  </a:xfrm>
                  <a:custGeom>
                    <a:avLst/>
                    <a:gdLst>
                      <a:gd name="connsiteX0" fmla="*/ 137147 w 349723"/>
                      <a:gd name="connsiteY0" fmla="*/ 199337 h 209623"/>
                      <a:gd name="connsiteX1" fmla="*/ 17143 w 349723"/>
                      <a:gd name="connsiteY1" fmla="*/ 130764 h 209623"/>
                      <a:gd name="connsiteX2" fmla="*/ 0 w 349723"/>
                      <a:gd name="connsiteY2" fmla="*/ 103335 h 209623"/>
                      <a:gd name="connsiteX3" fmla="*/ 13714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5720 w 349723"/>
                      <a:gd name="connsiteY9" fmla="*/ 202766 h 209623"/>
                      <a:gd name="connsiteX10" fmla="*/ 174862 w 349723"/>
                      <a:gd name="connsiteY10" fmla="*/ 209623 h 209623"/>
                      <a:gd name="connsiteX11" fmla="*/ 137147 w 349723"/>
                      <a:gd name="connsiteY11" fmla="*/ 199337 h 209623"/>
                      <a:gd name="connsiteX12" fmla="*/ 150861 w 349723"/>
                      <a:gd name="connsiteY12" fmla="*/ 21047 h 209623"/>
                      <a:gd name="connsiteX13" fmla="*/ 24001 w 349723"/>
                      <a:gd name="connsiteY13" fmla="*/ 93049 h 209623"/>
                      <a:gd name="connsiteX14" fmla="*/ 17143 w 349723"/>
                      <a:gd name="connsiteY14" fmla="*/ 99906 h 209623"/>
                      <a:gd name="connsiteX15" fmla="*/ 27429 w 349723"/>
                      <a:gd name="connsiteY15" fmla="*/ 113621 h 209623"/>
                      <a:gd name="connsiteX16" fmla="*/ 147433 w 349723"/>
                      <a:gd name="connsiteY16" fmla="*/ 182194 h 209623"/>
                      <a:gd name="connsiteX17" fmla="*/ 198863 w 349723"/>
                      <a:gd name="connsiteY17" fmla="*/ 185623 h 209623"/>
                      <a:gd name="connsiteX18" fmla="*/ 325723 w 349723"/>
                      <a:gd name="connsiteY18" fmla="*/ 113621 h 209623"/>
                      <a:gd name="connsiteX19" fmla="*/ 332581 w 349723"/>
                      <a:gd name="connsiteY19" fmla="*/ 106763 h 209623"/>
                      <a:gd name="connsiteX20" fmla="*/ 322295 w 349723"/>
                      <a:gd name="connsiteY20" fmla="*/ 93049 h 209623"/>
                      <a:gd name="connsiteX21" fmla="*/ 202291 w 349723"/>
                      <a:gd name="connsiteY21" fmla="*/ 24475 h 209623"/>
                      <a:gd name="connsiteX22" fmla="*/ 171433 w 349723"/>
                      <a:gd name="connsiteY22" fmla="*/ 17618 h 209623"/>
                      <a:gd name="connsiteX23" fmla="*/ 150861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37147" y="199337"/>
                        </a:moveTo>
                        <a:lnTo>
                          <a:pt x="17143" y="130764"/>
                        </a:lnTo>
                        <a:cubicBezTo>
                          <a:pt x="6857" y="123907"/>
                          <a:pt x="0" y="113621"/>
                          <a:pt x="0" y="103335"/>
                        </a:cubicBezTo>
                        <a:cubicBezTo>
                          <a:pt x="0" y="93049"/>
                          <a:pt x="6857" y="86191"/>
                          <a:pt x="13714"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5720" y="202766"/>
                        </a:lnTo>
                        <a:cubicBezTo>
                          <a:pt x="198863" y="206195"/>
                          <a:pt x="185148" y="209623"/>
                          <a:pt x="174862" y="209623"/>
                        </a:cubicBezTo>
                        <a:cubicBezTo>
                          <a:pt x="161147" y="209623"/>
                          <a:pt x="147433" y="206195"/>
                          <a:pt x="137147" y="199337"/>
                        </a:cubicBezTo>
                        <a:close/>
                        <a:moveTo>
                          <a:pt x="150861" y="21047"/>
                        </a:moveTo>
                        <a:lnTo>
                          <a:pt x="24001" y="93049"/>
                        </a:lnTo>
                        <a:cubicBezTo>
                          <a:pt x="20572" y="93049"/>
                          <a:pt x="17143" y="96477"/>
                          <a:pt x="17143" y="99906"/>
                        </a:cubicBezTo>
                        <a:cubicBezTo>
                          <a:pt x="17143" y="103335"/>
                          <a:pt x="20572" y="106763"/>
                          <a:pt x="27429" y="113621"/>
                        </a:cubicBezTo>
                        <a:lnTo>
                          <a:pt x="147433" y="182194"/>
                        </a:lnTo>
                        <a:cubicBezTo>
                          <a:pt x="161147" y="192480"/>
                          <a:pt x="185148" y="192480"/>
                          <a:pt x="198863" y="185623"/>
                        </a:cubicBezTo>
                        <a:lnTo>
                          <a:pt x="325723" y="113621"/>
                        </a:lnTo>
                        <a:cubicBezTo>
                          <a:pt x="329152" y="113621"/>
                          <a:pt x="332581" y="110192"/>
                          <a:pt x="332581" y="106763"/>
                        </a:cubicBezTo>
                        <a:cubicBezTo>
                          <a:pt x="332581" y="103335"/>
                          <a:pt x="329152" y="99906"/>
                          <a:pt x="322295" y="93049"/>
                        </a:cubicBezTo>
                        <a:lnTo>
                          <a:pt x="202291" y="24475"/>
                        </a:lnTo>
                        <a:cubicBezTo>
                          <a:pt x="195434" y="21047"/>
                          <a:pt x="181719" y="17618"/>
                          <a:pt x="171433" y="17618"/>
                        </a:cubicBezTo>
                        <a:cubicBezTo>
                          <a:pt x="164576" y="17618"/>
                          <a:pt x="154290" y="17618"/>
                          <a:pt x="150861" y="21047"/>
                        </a:cubicBezTo>
                        <a:close/>
                      </a:path>
                    </a:pathLst>
                  </a:custGeom>
                  <a:solidFill>
                    <a:srgbClr val="030303"/>
                  </a:solidFill>
                  <a:ln w="34242" cap="flat">
                    <a:noFill/>
                    <a:prstDash val="solid"/>
                    <a:miter/>
                  </a:ln>
                </p:spPr>
                <p:txBody>
                  <a:bodyPr rtlCol="1" anchor="ctr"/>
                  <a:lstStyle/>
                  <a:p>
                    <a:endParaRPr lang="ar-SA"/>
                  </a:p>
                </p:txBody>
              </p:sp>
            </p:grpSp>
            <p:grpSp>
              <p:nvGrpSpPr>
                <p:cNvPr id="143" name="Graphic 15">
                  <a:extLst>
                    <a:ext uri="{FF2B5EF4-FFF2-40B4-BE49-F238E27FC236}">
                      <a16:creationId xmlns:a16="http://schemas.microsoft.com/office/drawing/2014/main" id="{AB9D7D69-F6A9-DA07-B904-82561D90894A}"/>
                    </a:ext>
                  </a:extLst>
                </p:cNvPr>
                <p:cNvGrpSpPr/>
                <p:nvPr/>
              </p:nvGrpSpPr>
              <p:grpSpPr>
                <a:xfrm>
                  <a:off x="6138154" y="3891627"/>
                  <a:ext cx="349723" cy="566204"/>
                  <a:chOff x="6138154" y="3891627"/>
                  <a:chExt cx="349723" cy="566204"/>
                </a:xfrm>
              </p:grpSpPr>
              <p:grpSp>
                <p:nvGrpSpPr>
                  <p:cNvPr id="144" name="Graphic 15">
                    <a:extLst>
                      <a:ext uri="{FF2B5EF4-FFF2-40B4-BE49-F238E27FC236}">
                        <a16:creationId xmlns:a16="http://schemas.microsoft.com/office/drawing/2014/main" id="{02130178-2E80-6BC0-13C9-6AD2BF4F7136}"/>
                      </a:ext>
                    </a:extLst>
                  </p:cNvPr>
                  <p:cNvGrpSpPr/>
                  <p:nvPr/>
                </p:nvGrpSpPr>
                <p:grpSpPr>
                  <a:xfrm>
                    <a:off x="6138154" y="3988105"/>
                    <a:ext cx="346295" cy="469727"/>
                    <a:chOff x="6138154" y="3988105"/>
                    <a:chExt cx="346295" cy="469727"/>
                  </a:xfrm>
                </p:grpSpPr>
                <p:sp>
                  <p:nvSpPr>
                    <p:cNvPr id="145" name="Freeform: Shape 144">
                      <a:extLst>
                        <a:ext uri="{FF2B5EF4-FFF2-40B4-BE49-F238E27FC236}">
                          <a16:creationId xmlns:a16="http://schemas.microsoft.com/office/drawing/2014/main" id="{2C4F04FF-4907-BCC1-7968-433653B487A7}"/>
                        </a:ext>
                      </a:extLst>
                    </p:cNvPr>
                    <p:cNvSpPr/>
                    <p:nvPr/>
                  </p:nvSpPr>
                  <p:spPr>
                    <a:xfrm>
                      <a:off x="6148440" y="3994962"/>
                      <a:ext cx="332580" cy="451937"/>
                    </a:xfrm>
                    <a:custGeom>
                      <a:avLst/>
                      <a:gdLst>
                        <a:gd name="connsiteX0" fmla="*/ 0 w 332580"/>
                        <a:gd name="connsiteY0" fmla="*/ 360010 h 451937"/>
                        <a:gd name="connsiteX1" fmla="*/ 0 w 332580"/>
                        <a:gd name="connsiteY1" fmla="*/ 13715 h 451937"/>
                        <a:gd name="connsiteX2" fmla="*/ 13714 w 332580"/>
                        <a:gd name="connsiteY2" fmla="*/ 0 h 451937"/>
                        <a:gd name="connsiteX3" fmla="*/ 322295 w 332580"/>
                        <a:gd name="connsiteY3" fmla="*/ 0 h 451937"/>
                        <a:gd name="connsiteX4" fmla="*/ 332581 w 332580"/>
                        <a:gd name="connsiteY4" fmla="*/ 10286 h 451937"/>
                        <a:gd name="connsiteX5" fmla="*/ 332581 w 332580"/>
                        <a:gd name="connsiteY5" fmla="*/ 360010 h 451937"/>
                        <a:gd name="connsiteX6" fmla="*/ 332581 w 332580"/>
                        <a:gd name="connsiteY6" fmla="*/ 360010 h 451937"/>
                        <a:gd name="connsiteX7" fmla="*/ 322295 w 332580"/>
                        <a:gd name="connsiteY7" fmla="*/ 373725 h 451937"/>
                        <a:gd name="connsiteX8" fmla="*/ 195434 w 332580"/>
                        <a:gd name="connsiteY8" fmla="*/ 445727 h 451937"/>
                        <a:gd name="connsiteX9" fmla="*/ 133718 w 332580"/>
                        <a:gd name="connsiteY9" fmla="*/ 442298 h 451937"/>
                        <a:gd name="connsiteX10" fmla="*/ 13714 w 332580"/>
                        <a:gd name="connsiteY10" fmla="*/ 373725 h 451937"/>
                        <a:gd name="connsiteX11" fmla="*/ 0 w 332580"/>
                        <a:gd name="connsiteY11" fmla="*/ 360010 h 45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451937">
                          <a:moveTo>
                            <a:pt x="0" y="360010"/>
                          </a:moveTo>
                          <a:lnTo>
                            <a:pt x="0" y="13715"/>
                          </a:lnTo>
                          <a:cubicBezTo>
                            <a:pt x="0" y="6857"/>
                            <a:pt x="6857" y="0"/>
                            <a:pt x="13714" y="0"/>
                          </a:cubicBezTo>
                          <a:lnTo>
                            <a:pt x="322295" y="0"/>
                          </a:lnTo>
                          <a:cubicBezTo>
                            <a:pt x="325723" y="0"/>
                            <a:pt x="332581" y="3429"/>
                            <a:pt x="332581" y="10286"/>
                          </a:cubicBezTo>
                          <a:lnTo>
                            <a:pt x="332581" y="360010"/>
                          </a:lnTo>
                          <a:lnTo>
                            <a:pt x="332581" y="360010"/>
                          </a:lnTo>
                          <a:cubicBezTo>
                            <a:pt x="329152" y="366867"/>
                            <a:pt x="329152" y="370296"/>
                            <a:pt x="322295" y="373725"/>
                          </a:cubicBezTo>
                          <a:lnTo>
                            <a:pt x="195434" y="445727"/>
                          </a:lnTo>
                          <a:cubicBezTo>
                            <a:pt x="178291" y="456013"/>
                            <a:pt x="154290" y="452584"/>
                            <a:pt x="133718" y="442298"/>
                          </a:cubicBezTo>
                          <a:lnTo>
                            <a:pt x="13714" y="373725"/>
                          </a:lnTo>
                          <a:cubicBezTo>
                            <a:pt x="6857" y="373725"/>
                            <a:pt x="0" y="366867"/>
                            <a:pt x="0" y="360010"/>
                          </a:cubicBezTo>
                          <a:close/>
                        </a:path>
                      </a:pathLst>
                    </a:custGeom>
                    <a:solidFill>
                      <a:srgbClr val="FFFFFF"/>
                    </a:solidFill>
                    <a:ln w="34242" cap="flat">
                      <a:noFill/>
                      <a:prstDash val="solid"/>
                      <a:miter/>
                    </a:ln>
                  </p:spPr>
                  <p:txBody>
                    <a:bodyPr rtlCol="1" anchor="ctr"/>
                    <a:lstStyle/>
                    <a:p>
                      <a:endParaRPr lang="ar-SA"/>
                    </a:p>
                  </p:txBody>
                </p:sp>
                <p:sp>
                  <p:nvSpPr>
                    <p:cNvPr id="146" name="Freeform: Shape 145">
                      <a:extLst>
                        <a:ext uri="{FF2B5EF4-FFF2-40B4-BE49-F238E27FC236}">
                          <a16:creationId xmlns:a16="http://schemas.microsoft.com/office/drawing/2014/main" id="{08EC90EE-6F2C-B0BB-93F6-781FB9D04D23}"/>
                        </a:ext>
                      </a:extLst>
                    </p:cNvPr>
                    <p:cNvSpPr/>
                    <p:nvPr/>
                  </p:nvSpPr>
                  <p:spPr>
                    <a:xfrm>
                      <a:off x="6316444" y="4135538"/>
                      <a:ext cx="133717" cy="318866"/>
                    </a:xfrm>
                    <a:custGeom>
                      <a:avLst/>
                      <a:gdLst>
                        <a:gd name="connsiteX0" fmla="*/ 27429 w 133717"/>
                        <a:gd name="connsiteY0" fmla="*/ 61716 h 318866"/>
                        <a:gd name="connsiteX1" fmla="*/ 133718 w 133717"/>
                        <a:gd name="connsiteY1" fmla="*/ 0 h 318866"/>
                        <a:gd name="connsiteX2" fmla="*/ 133718 w 133717"/>
                        <a:gd name="connsiteY2" fmla="*/ 253721 h 318866"/>
                        <a:gd name="connsiteX3" fmla="*/ 0 w 133717"/>
                        <a:gd name="connsiteY3" fmla="*/ 318866 h 318866"/>
                        <a:gd name="connsiteX4" fmla="*/ 0 w 133717"/>
                        <a:gd name="connsiteY4" fmla="*/ 68573 h 318866"/>
                        <a:gd name="connsiteX5" fmla="*/ 27429 w 133717"/>
                        <a:gd name="connsiteY5" fmla="*/ 61716 h 31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318866">
                          <a:moveTo>
                            <a:pt x="27429" y="61716"/>
                          </a:moveTo>
                          <a:lnTo>
                            <a:pt x="133718" y="0"/>
                          </a:lnTo>
                          <a:lnTo>
                            <a:pt x="133718" y="253721"/>
                          </a:lnTo>
                          <a:lnTo>
                            <a:pt x="0" y="318866"/>
                          </a:lnTo>
                          <a:lnTo>
                            <a:pt x="0" y="68573"/>
                          </a:lnTo>
                          <a:cubicBezTo>
                            <a:pt x="10286" y="68573"/>
                            <a:pt x="20572" y="68573"/>
                            <a:pt x="27429" y="61716"/>
                          </a:cubicBezTo>
                          <a:close/>
                        </a:path>
                      </a:pathLst>
                    </a:custGeom>
                    <a:solidFill>
                      <a:srgbClr val="2B3C86"/>
                    </a:solidFill>
                    <a:ln w="34242" cap="flat">
                      <a:noFill/>
                      <a:prstDash val="solid"/>
                      <a:miter/>
                    </a:ln>
                  </p:spPr>
                  <p:txBody>
                    <a:bodyPr rtlCol="1" anchor="ctr"/>
                    <a:lstStyle/>
                    <a:p>
                      <a:endParaRPr lang="ar-SA"/>
                    </a:p>
                  </p:txBody>
                </p:sp>
                <p:sp>
                  <p:nvSpPr>
                    <p:cNvPr id="147" name="Freeform: Shape 146">
                      <a:extLst>
                        <a:ext uri="{FF2B5EF4-FFF2-40B4-BE49-F238E27FC236}">
                          <a16:creationId xmlns:a16="http://schemas.microsoft.com/office/drawing/2014/main" id="{5880685E-002A-0348-DA32-368DA35E0493}"/>
                        </a:ext>
                      </a:extLst>
                    </p:cNvPr>
                    <p:cNvSpPr/>
                    <p:nvPr/>
                  </p:nvSpPr>
                  <p:spPr>
                    <a:xfrm>
                      <a:off x="6138154" y="3988105"/>
                      <a:ext cx="346295" cy="469727"/>
                    </a:xfrm>
                    <a:custGeom>
                      <a:avLst/>
                      <a:gdLst>
                        <a:gd name="connsiteX0" fmla="*/ 140575 w 346295"/>
                        <a:gd name="connsiteY0" fmla="*/ 462870 h 469727"/>
                        <a:gd name="connsiteX1" fmla="*/ 20572 w 346295"/>
                        <a:gd name="connsiteY1" fmla="*/ 394297 h 469727"/>
                        <a:gd name="connsiteX2" fmla="*/ 0 w 346295"/>
                        <a:gd name="connsiteY2" fmla="*/ 366867 h 469727"/>
                        <a:gd name="connsiteX3" fmla="*/ 0 w 346295"/>
                        <a:gd name="connsiteY3" fmla="*/ 20572 h 469727"/>
                        <a:gd name="connsiteX4" fmla="*/ 20572 w 346295"/>
                        <a:gd name="connsiteY4" fmla="*/ 0 h 469727"/>
                        <a:gd name="connsiteX5" fmla="*/ 329152 w 346295"/>
                        <a:gd name="connsiteY5" fmla="*/ 0 h 469727"/>
                        <a:gd name="connsiteX6" fmla="*/ 346295 w 346295"/>
                        <a:gd name="connsiteY6" fmla="*/ 17143 h 469727"/>
                        <a:gd name="connsiteX7" fmla="*/ 346295 w 346295"/>
                        <a:gd name="connsiteY7" fmla="*/ 366867 h 469727"/>
                        <a:gd name="connsiteX8" fmla="*/ 346295 w 346295"/>
                        <a:gd name="connsiteY8" fmla="*/ 370296 h 469727"/>
                        <a:gd name="connsiteX9" fmla="*/ 332581 w 346295"/>
                        <a:gd name="connsiteY9" fmla="*/ 390868 h 469727"/>
                        <a:gd name="connsiteX10" fmla="*/ 205720 w 346295"/>
                        <a:gd name="connsiteY10" fmla="*/ 462870 h 469727"/>
                        <a:gd name="connsiteX11" fmla="*/ 174862 w 346295"/>
                        <a:gd name="connsiteY11" fmla="*/ 469728 h 469727"/>
                        <a:gd name="connsiteX12" fmla="*/ 140575 w 346295"/>
                        <a:gd name="connsiteY12" fmla="*/ 462870 h 469727"/>
                        <a:gd name="connsiteX13" fmla="*/ 24001 w 346295"/>
                        <a:gd name="connsiteY13" fmla="*/ 17143 h 469727"/>
                        <a:gd name="connsiteX14" fmla="*/ 20572 w 346295"/>
                        <a:gd name="connsiteY14" fmla="*/ 20572 h 469727"/>
                        <a:gd name="connsiteX15" fmla="*/ 20572 w 346295"/>
                        <a:gd name="connsiteY15" fmla="*/ 366867 h 469727"/>
                        <a:gd name="connsiteX16" fmla="*/ 30858 w 346295"/>
                        <a:gd name="connsiteY16" fmla="*/ 377153 h 469727"/>
                        <a:gd name="connsiteX17" fmla="*/ 150861 w 346295"/>
                        <a:gd name="connsiteY17" fmla="*/ 445727 h 469727"/>
                        <a:gd name="connsiteX18" fmla="*/ 202291 w 346295"/>
                        <a:gd name="connsiteY18" fmla="*/ 449155 h 469727"/>
                        <a:gd name="connsiteX19" fmla="*/ 329152 w 346295"/>
                        <a:gd name="connsiteY19" fmla="*/ 377153 h 469727"/>
                        <a:gd name="connsiteX20" fmla="*/ 336010 w 346295"/>
                        <a:gd name="connsiteY20" fmla="*/ 366867 h 469727"/>
                        <a:gd name="connsiteX21" fmla="*/ 336010 w 346295"/>
                        <a:gd name="connsiteY21" fmla="*/ 17143 h 469727"/>
                        <a:gd name="connsiteX22" fmla="*/ 24001 w 346295"/>
                        <a:gd name="connsiteY22" fmla="*/ 17143 h 46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469727">
                          <a:moveTo>
                            <a:pt x="140575" y="462870"/>
                          </a:moveTo>
                          <a:lnTo>
                            <a:pt x="20572" y="394297"/>
                          </a:lnTo>
                          <a:cubicBezTo>
                            <a:pt x="10286" y="390868"/>
                            <a:pt x="0" y="380582"/>
                            <a:pt x="0" y="366867"/>
                          </a:cubicBezTo>
                          <a:lnTo>
                            <a:pt x="0" y="20572"/>
                          </a:lnTo>
                          <a:cubicBezTo>
                            <a:pt x="0" y="10286"/>
                            <a:pt x="10286" y="0"/>
                            <a:pt x="20572" y="0"/>
                          </a:cubicBezTo>
                          <a:lnTo>
                            <a:pt x="329152" y="0"/>
                          </a:lnTo>
                          <a:cubicBezTo>
                            <a:pt x="339438" y="0"/>
                            <a:pt x="346295" y="6857"/>
                            <a:pt x="346295" y="17143"/>
                          </a:cubicBezTo>
                          <a:lnTo>
                            <a:pt x="346295" y="366867"/>
                          </a:lnTo>
                          <a:lnTo>
                            <a:pt x="346295" y="370296"/>
                          </a:lnTo>
                          <a:cubicBezTo>
                            <a:pt x="342867" y="380582"/>
                            <a:pt x="342867" y="384011"/>
                            <a:pt x="332581" y="390868"/>
                          </a:cubicBezTo>
                          <a:lnTo>
                            <a:pt x="205720" y="462870"/>
                          </a:lnTo>
                          <a:cubicBezTo>
                            <a:pt x="198863" y="466299"/>
                            <a:pt x="185148" y="469728"/>
                            <a:pt x="174862" y="469728"/>
                          </a:cubicBezTo>
                          <a:cubicBezTo>
                            <a:pt x="164576" y="469728"/>
                            <a:pt x="150861" y="466299"/>
                            <a:pt x="140575" y="462870"/>
                          </a:cubicBezTo>
                          <a:close/>
                          <a:moveTo>
                            <a:pt x="24001" y="17143"/>
                          </a:moveTo>
                          <a:cubicBezTo>
                            <a:pt x="20572" y="17143"/>
                            <a:pt x="20572" y="20572"/>
                            <a:pt x="20572" y="20572"/>
                          </a:cubicBezTo>
                          <a:lnTo>
                            <a:pt x="20572" y="366867"/>
                          </a:lnTo>
                          <a:cubicBezTo>
                            <a:pt x="20572" y="370296"/>
                            <a:pt x="20572" y="373725"/>
                            <a:pt x="30858" y="377153"/>
                          </a:cubicBezTo>
                          <a:lnTo>
                            <a:pt x="150861" y="445727"/>
                          </a:lnTo>
                          <a:cubicBezTo>
                            <a:pt x="164576" y="456013"/>
                            <a:pt x="188577" y="456013"/>
                            <a:pt x="202291" y="449155"/>
                          </a:cubicBezTo>
                          <a:lnTo>
                            <a:pt x="329152" y="377153"/>
                          </a:lnTo>
                          <a:cubicBezTo>
                            <a:pt x="332581" y="373725"/>
                            <a:pt x="332581" y="373725"/>
                            <a:pt x="336010" y="36686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48" name="Freeform: Shape 147">
                    <a:extLst>
                      <a:ext uri="{FF2B5EF4-FFF2-40B4-BE49-F238E27FC236}">
                        <a16:creationId xmlns:a16="http://schemas.microsoft.com/office/drawing/2014/main" id="{37CDA5C8-D440-329C-ECE7-D5E55D26AFD6}"/>
                      </a:ext>
                    </a:extLst>
                  </p:cNvPr>
                  <p:cNvSpPr/>
                  <p:nvPr/>
                </p:nvSpPr>
                <p:spPr>
                  <a:xfrm>
                    <a:off x="6148832" y="3904466"/>
                    <a:ext cx="331795" cy="187848"/>
                  </a:xfrm>
                  <a:custGeom>
                    <a:avLst/>
                    <a:gdLst>
                      <a:gd name="connsiteX0" fmla="*/ 195041 w 331795"/>
                      <a:gd name="connsiteY0" fmla="*/ 183070 h 187848"/>
                      <a:gd name="connsiteX1" fmla="*/ 321902 w 331795"/>
                      <a:gd name="connsiteY1" fmla="*/ 111068 h 187848"/>
                      <a:gd name="connsiteX2" fmla="*/ 318473 w 331795"/>
                      <a:gd name="connsiteY2" fmla="*/ 76781 h 187848"/>
                      <a:gd name="connsiteX3" fmla="*/ 198470 w 331795"/>
                      <a:gd name="connsiteY3" fmla="*/ 8208 h 187848"/>
                      <a:gd name="connsiteX4" fmla="*/ 136754 w 331795"/>
                      <a:gd name="connsiteY4" fmla="*/ 4779 h 187848"/>
                      <a:gd name="connsiteX5" fmla="*/ 9893 w 331795"/>
                      <a:gd name="connsiteY5" fmla="*/ 76781 h 187848"/>
                      <a:gd name="connsiteX6" fmla="*/ 13322 w 331795"/>
                      <a:gd name="connsiteY6" fmla="*/ 111068 h 187848"/>
                      <a:gd name="connsiteX7" fmla="*/ 133325 w 331795"/>
                      <a:gd name="connsiteY7" fmla="*/ 179641 h 187848"/>
                      <a:gd name="connsiteX8" fmla="*/ 195041 w 331795"/>
                      <a:gd name="connsiteY8" fmla="*/ 183070 h 18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7848">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3897" y="189927"/>
                          <a:pt x="177898" y="189927"/>
                          <a:pt x="195041" y="183070"/>
                        </a:cubicBezTo>
                        <a:close/>
                      </a:path>
                    </a:pathLst>
                  </a:custGeom>
                  <a:solidFill>
                    <a:srgbClr val="FFFFFF"/>
                  </a:solidFill>
                  <a:ln w="34242" cap="flat">
                    <a:noFill/>
                    <a:prstDash val="solid"/>
                    <a:miter/>
                  </a:ln>
                </p:spPr>
                <p:txBody>
                  <a:bodyPr rtlCol="1" anchor="ctr"/>
                  <a:lstStyle/>
                  <a:p>
                    <a:endParaRPr lang="ar-SA"/>
                  </a:p>
                </p:txBody>
              </p:sp>
              <p:sp>
                <p:nvSpPr>
                  <p:cNvPr id="149" name="Freeform: Shape 148">
                    <a:extLst>
                      <a:ext uri="{FF2B5EF4-FFF2-40B4-BE49-F238E27FC236}">
                        <a16:creationId xmlns:a16="http://schemas.microsoft.com/office/drawing/2014/main" id="{2F6EF398-3969-AF25-2B05-4CF3FC487BE5}"/>
                      </a:ext>
                    </a:extLst>
                  </p:cNvPr>
                  <p:cNvSpPr/>
                  <p:nvPr/>
                </p:nvSpPr>
                <p:spPr>
                  <a:xfrm>
                    <a:off x="6158725" y="3964751"/>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6 w 318866"/>
                      <a:gd name="connsiteY3" fmla="*/ 9639 h 190711"/>
                      <a:gd name="connsiteX4" fmla="*/ 312009 w 318866"/>
                      <a:gd name="connsiteY4" fmla="*/ 78213 h 190711"/>
                      <a:gd name="connsiteX5" fmla="*/ 318866 w 318866"/>
                      <a:gd name="connsiteY5" fmla="*/ 81641 h 190711"/>
                      <a:gd name="connsiteX6" fmla="*/ 318866 w 318866"/>
                      <a:gd name="connsiteY6" fmla="*/ 112499 h 190711"/>
                      <a:gd name="connsiteX7" fmla="*/ 315438 w 318866"/>
                      <a:gd name="connsiteY7" fmla="*/ 112499 h 190711"/>
                      <a:gd name="connsiteX8" fmla="*/ 188577 w 318866"/>
                      <a:gd name="connsiteY8" fmla="*/ 184501 h 190711"/>
                      <a:gd name="connsiteX9" fmla="*/ 126861 w 318866"/>
                      <a:gd name="connsiteY9" fmla="*/ 181073 h 190711"/>
                      <a:gd name="connsiteX10" fmla="*/ 6858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0" y="81641"/>
                          <a:pt x="0" y="81641"/>
                        </a:cubicBezTo>
                        <a:lnTo>
                          <a:pt x="130289" y="6211"/>
                        </a:lnTo>
                        <a:cubicBezTo>
                          <a:pt x="144004" y="-4075"/>
                          <a:pt x="171433" y="-647"/>
                          <a:pt x="192006" y="9639"/>
                        </a:cubicBezTo>
                        <a:lnTo>
                          <a:pt x="312009" y="78213"/>
                        </a:lnTo>
                        <a:cubicBezTo>
                          <a:pt x="315438" y="78213"/>
                          <a:pt x="315438" y="81641"/>
                          <a:pt x="318866" y="81641"/>
                        </a:cubicBezTo>
                        <a:lnTo>
                          <a:pt x="318866" y="112499"/>
                        </a:lnTo>
                        <a:cubicBezTo>
                          <a:pt x="318866" y="112499"/>
                          <a:pt x="318866" y="112499"/>
                          <a:pt x="315438" y="112499"/>
                        </a:cubicBezTo>
                        <a:lnTo>
                          <a:pt x="188577" y="184501"/>
                        </a:lnTo>
                        <a:cubicBezTo>
                          <a:pt x="174862" y="194787"/>
                          <a:pt x="147433" y="191359"/>
                          <a:pt x="126861" y="181073"/>
                        </a:cubicBezTo>
                        <a:lnTo>
                          <a:pt x="6858" y="112499"/>
                        </a:lnTo>
                        <a:cubicBezTo>
                          <a:pt x="3429" y="112499"/>
                          <a:pt x="3429" y="109071"/>
                          <a:pt x="0" y="109071"/>
                        </a:cubicBezTo>
                        <a:lnTo>
                          <a:pt x="0" y="81641"/>
                        </a:lnTo>
                        <a:close/>
                      </a:path>
                    </a:pathLst>
                  </a:custGeom>
                  <a:solidFill>
                    <a:srgbClr val="CF2030"/>
                  </a:solidFill>
                  <a:ln w="34242" cap="flat">
                    <a:noFill/>
                    <a:prstDash val="solid"/>
                    <a:miter/>
                  </a:ln>
                </p:spPr>
                <p:txBody>
                  <a:bodyPr rtlCol="1" anchor="ctr"/>
                  <a:lstStyle/>
                  <a:p>
                    <a:endParaRPr lang="ar-SA"/>
                  </a:p>
                </p:txBody>
              </p:sp>
              <p:sp>
                <p:nvSpPr>
                  <p:cNvPr id="150" name="Freeform: Shape 149">
                    <a:extLst>
                      <a:ext uri="{FF2B5EF4-FFF2-40B4-BE49-F238E27FC236}">
                        <a16:creationId xmlns:a16="http://schemas.microsoft.com/office/drawing/2014/main" id="{F6DECD3A-9D3C-8628-6E56-319AF01D93F0}"/>
                      </a:ext>
                    </a:extLst>
                  </p:cNvPr>
                  <p:cNvSpPr/>
                  <p:nvPr/>
                </p:nvSpPr>
                <p:spPr>
                  <a:xfrm>
                    <a:off x="6138154" y="3891627"/>
                    <a:ext cx="349723" cy="209623"/>
                  </a:xfrm>
                  <a:custGeom>
                    <a:avLst/>
                    <a:gdLst>
                      <a:gd name="connsiteX0" fmla="*/ 140575 w 349723"/>
                      <a:gd name="connsiteY0" fmla="*/ 199337 h 209623"/>
                      <a:gd name="connsiteX1" fmla="*/ 20572 w 349723"/>
                      <a:gd name="connsiteY1" fmla="*/ 130764 h 209623"/>
                      <a:gd name="connsiteX2" fmla="*/ 0 w 349723"/>
                      <a:gd name="connsiteY2" fmla="*/ 103335 h 209623"/>
                      <a:gd name="connsiteX3" fmla="*/ 13714 w 349723"/>
                      <a:gd name="connsiteY3" fmla="*/ 79334 h 209623"/>
                      <a:gd name="connsiteX4" fmla="*/ 140575 w 349723"/>
                      <a:gd name="connsiteY4" fmla="*/ 7332 h 209623"/>
                      <a:gd name="connsiteX5" fmla="*/ 209148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8 w 349723"/>
                      <a:gd name="connsiteY9" fmla="*/ 202766 h 209623"/>
                      <a:gd name="connsiteX10" fmla="*/ 178291 w 349723"/>
                      <a:gd name="connsiteY10" fmla="*/ 209623 h 209623"/>
                      <a:gd name="connsiteX11" fmla="*/ 140575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1 w 349723"/>
                      <a:gd name="connsiteY16" fmla="*/ 182194 h 209623"/>
                      <a:gd name="connsiteX17" fmla="*/ 202291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5" y="199337"/>
                        </a:moveTo>
                        <a:lnTo>
                          <a:pt x="20572" y="130764"/>
                        </a:lnTo>
                        <a:cubicBezTo>
                          <a:pt x="6857" y="123907"/>
                          <a:pt x="0" y="113621"/>
                          <a:pt x="0" y="103335"/>
                        </a:cubicBezTo>
                        <a:cubicBezTo>
                          <a:pt x="0" y="93049"/>
                          <a:pt x="6857" y="86191"/>
                          <a:pt x="13714" y="79334"/>
                        </a:cubicBezTo>
                        <a:lnTo>
                          <a:pt x="140575" y="7332"/>
                        </a:lnTo>
                        <a:cubicBezTo>
                          <a:pt x="157718" y="-2954"/>
                          <a:pt x="188577" y="-2954"/>
                          <a:pt x="209148" y="10761"/>
                        </a:cubicBezTo>
                        <a:lnTo>
                          <a:pt x="329152" y="79334"/>
                        </a:lnTo>
                        <a:cubicBezTo>
                          <a:pt x="342867" y="86191"/>
                          <a:pt x="349724" y="96477"/>
                          <a:pt x="349724" y="106763"/>
                        </a:cubicBezTo>
                        <a:cubicBezTo>
                          <a:pt x="349724" y="117049"/>
                          <a:pt x="342867" y="123907"/>
                          <a:pt x="336010" y="130764"/>
                        </a:cubicBezTo>
                        <a:lnTo>
                          <a:pt x="209148" y="202766"/>
                        </a:lnTo>
                        <a:cubicBezTo>
                          <a:pt x="202291" y="206195"/>
                          <a:pt x="188577" y="209623"/>
                          <a:pt x="178291" y="209623"/>
                        </a:cubicBezTo>
                        <a:cubicBezTo>
                          <a:pt x="164576" y="209623"/>
                          <a:pt x="150861" y="206195"/>
                          <a:pt x="140575" y="199337"/>
                        </a:cubicBezTo>
                        <a:close/>
                        <a:moveTo>
                          <a:pt x="154290" y="21047"/>
                        </a:moveTo>
                        <a:lnTo>
                          <a:pt x="27429" y="93049"/>
                        </a:lnTo>
                        <a:cubicBezTo>
                          <a:pt x="24001" y="93049"/>
                          <a:pt x="20572" y="96477"/>
                          <a:pt x="20572" y="99906"/>
                        </a:cubicBezTo>
                        <a:cubicBezTo>
                          <a:pt x="20572" y="103335"/>
                          <a:pt x="24001" y="106763"/>
                          <a:pt x="30858" y="113621"/>
                        </a:cubicBezTo>
                        <a:lnTo>
                          <a:pt x="150861" y="182194"/>
                        </a:lnTo>
                        <a:cubicBezTo>
                          <a:pt x="164576" y="192480"/>
                          <a:pt x="188577" y="192480"/>
                          <a:pt x="202291"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51" name="Graphic 15">
                  <a:extLst>
                    <a:ext uri="{FF2B5EF4-FFF2-40B4-BE49-F238E27FC236}">
                      <a16:creationId xmlns:a16="http://schemas.microsoft.com/office/drawing/2014/main" id="{286FA19C-1398-AB29-6416-6B7E6C922C59}"/>
                    </a:ext>
                  </a:extLst>
                </p:cNvPr>
                <p:cNvGrpSpPr/>
                <p:nvPr/>
              </p:nvGrpSpPr>
              <p:grpSpPr>
                <a:xfrm>
                  <a:off x="6426161" y="3641335"/>
                  <a:ext cx="349723" cy="978990"/>
                  <a:chOff x="6426161" y="3641335"/>
                  <a:chExt cx="349723" cy="978990"/>
                </a:xfrm>
              </p:grpSpPr>
              <p:grpSp>
                <p:nvGrpSpPr>
                  <p:cNvPr id="152" name="Graphic 15">
                    <a:extLst>
                      <a:ext uri="{FF2B5EF4-FFF2-40B4-BE49-F238E27FC236}">
                        <a16:creationId xmlns:a16="http://schemas.microsoft.com/office/drawing/2014/main" id="{8963755A-E2C5-2410-C3A4-6570BE3FF68E}"/>
                      </a:ext>
                    </a:extLst>
                  </p:cNvPr>
                  <p:cNvGrpSpPr/>
                  <p:nvPr/>
                </p:nvGrpSpPr>
                <p:grpSpPr>
                  <a:xfrm>
                    <a:off x="6426161" y="3734383"/>
                    <a:ext cx="346295" cy="885941"/>
                    <a:chOff x="6426161" y="3734383"/>
                    <a:chExt cx="346295" cy="885941"/>
                  </a:xfrm>
                </p:grpSpPr>
                <p:sp>
                  <p:nvSpPr>
                    <p:cNvPr id="153" name="Freeform: Shape 152">
                      <a:extLst>
                        <a:ext uri="{FF2B5EF4-FFF2-40B4-BE49-F238E27FC236}">
                          <a16:creationId xmlns:a16="http://schemas.microsoft.com/office/drawing/2014/main" id="{EFD1F0AD-028F-0B88-AB86-3CF519A368F6}"/>
                        </a:ext>
                      </a:extLst>
                    </p:cNvPr>
                    <p:cNvSpPr/>
                    <p:nvPr/>
                  </p:nvSpPr>
                  <p:spPr>
                    <a:xfrm>
                      <a:off x="6439876" y="3741241"/>
                      <a:ext cx="332580" cy="866806"/>
                    </a:xfrm>
                    <a:custGeom>
                      <a:avLst/>
                      <a:gdLst>
                        <a:gd name="connsiteX0" fmla="*/ 0 w 332580"/>
                        <a:gd name="connsiteY0" fmla="*/ 774879 h 866806"/>
                        <a:gd name="connsiteX1" fmla="*/ 0 w 332580"/>
                        <a:gd name="connsiteY1" fmla="*/ 13715 h 866806"/>
                        <a:gd name="connsiteX2" fmla="*/ 13714 w 332580"/>
                        <a:gd name="connsiteY2" fmla="*/ 0 h 866806"/>
                        <a:gd name="connsiteX3" fmla="*/ 322295 w 332580"/>
                        <a:gd name="connsiteY3" fmla="*/ 0 h 866806"/>
                        <a:gd name="connsiteX4" fmla="*/ 332581 w 332580"/>
                        <a:gd name="connsiteY4" fmla="*/ 10286 h 866806"/>
                        <a:gd name="connsiteX5" fmla="*/ 332581 w 332580"/>
                        <a:gd name="connsiteY5" fmla="*/ 774879 h 866806"/>
                        <a:gd name="connsiteX6" fmla="*/ 332581 w 332580"/>
                        <a:gd name="connsiteY6" fmla="*/ 774879 h 866806"/>
                        <a:gd name="connsiteX7" fmla="*/ 322295 w 332580"/>
                        <a:gd name="connsiteY7" fmla="*/ 788594 h 866806"/>
                        <a:gd name="connsiteX8" fmla="*/ 195434 w 332580"/>
                        <a:gd name="connsiteY8" fmla="*/ 860596 h 866806"/>
                        <a:gd name="connsiteX9" fmla="*/ 133718 w 332580"/>
                        <a:gd name="connsiteY9" fmla="*/ 857167 h 866806"/>
                        <a:gd name="connsiteX10" fmla="*/ 13714 w 332580"/>
                        <a:gd name="connsiteY10" fmla="*/ 788594 h 866806"/>
                        <a:gd name="connsiteX11" fmla="*/ 0 w 332580"/>
                        <a:gd name="connsiteY11" fmla="*/ 774879 h 86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866806">
                          <a:moveTo>
                            <a:pt x="0" y="774879"/>
                          </a:moveTo>
                          <a:lnTo>
                            <a:pt x="0" y="13715"/>
                          </a:lnTo>
                          <a:cubicBezTo>
                            <a:pt x="0" y="6857"/>
                            <a:pt x="6857" y="0"/>
                            <a:pt x="13714" y="0"/>
                          </a:cubicBezTo>
                          <a:lnTo>
                            <a:pt x="322295" y="0"/>
                          </a:lnTo>
                          <a:cubicBezTo>
                            <a:pt x="325723" y="0"/>
                            <a:pt x="332581" y="3429"/>
                            <a:pt x="332581" y="10286"/>
                          </a:cubicBezTo>
                          <a:lnTo>
                            <a:pt x="332581" y="774879"/>
                          </a:lnTo>
                          <a:lnTo>
                            <a:pt x="332581" y="774879"/>
                          </a:lnTo>
                          <a:cubicBezTo>
                            <a:pt x="329152" y="781736"/>
                            <a:pt x="329152" y="785165"/>
                            <a:pt x="322295" y="788594"/>
                          </a:cubicBezTo>
                          <a:lnTo>
                            <a:pt x="195434" y="860596"/>
                          </a:lnTo>
                          <a:cubicBezTo>
                            <a:pt x="181719" y="870882"/>
                            <a:pt x="154290" y="867453"/>
                            <a:pt x="133718" y="857167"/>
                          </a:cubicBezTo>
                          <a:lnTo>
                            <a:pt x="13714" y="788594"/>
                          </a:lnTo>
                          <a:cubicBezTo>
                            <a:pt x="3428" y="788594"/>
                            <a:pt x="0" y="781736"/>
                            <a:pt x="0" y="774879"/>
                          </a:cubicBezTo>
                          <a:close/>
                        </a:path>
                      </a:pathLst>
                    </a:custGeom>
                    <a:solidFill>
                      <a:srgbClr val="FFFFFF"/>
                    </a:solidFill>
                    <a:ln w="34242" cap="flat">
                      <a:noFill/>
                      <a:prstDash val="solid"/>
                      <a:miter/>
                    </a:ln>
                  </p:spPr>
                  <p:txBody>
                    <a:bodyPr rtlCol="1" anchor="ctr"/>
                    <a:lstStyle/>
                    <a:p>
                      <a:endParaRPr lang="ar-SA"/>
                    </a:p>
                  </p:txBody>
                </p:sp>
                <p:sp>
                  <p:nvSpPr>
                    <p:cNvPr id="154" name="Freeform: Shape 153">
                      <a:extLst>
                        <a:ext uri="{FF2B5EF4-FFF2-40B4-BE49-F238E27FC236}">
                          <a16:creationId xmlns:a16="http://schemas.microsoft.com/office/drawing/2014/main" id="{70001091-8D50-62DA-929A-805686D837EC}"/>
                        </a:ext>
                      </a:extLst>
                    </p:cNvPr>
                    <p:cNvSpPr/>
                    <p:nvPr/>
                  </p:nvSpPr>
                  <p:spPr>
                    <a:xfrm>
                      <a:off x="6604452" y="3885245"/>
                      <a:ext cx="133718" cy="730306"/>
                    </a:xfrm>
                    <a:custGeom>
                      <a:avLst/>
                      <a:gdLst>
                        <a:gd name="connsiteX0" fmla="*/ 27429 w 133718"/>
                        <a:gd name="connsiteY0" fmla="*/ 61716 h 730306"/>
                        <a:gd name="connsiteX1" fmla="*/ 133718 w 133718"/>
                        <a:gd name="connsiteY1" fmla="*/ 0 h 730306"/>
                        <a:gd name="connsiteX2" fmla="*/ 133718 w 133718"/>
                        <a:gd name="connsiteY2" fmla="*/ 665161 h 730306"/>
                        <a:gd name="connsiteX3" fmla="*/ 0 w 133718"/>
                        <a:gd name="connsiteY3" fmla="*/ 730306 h 730306"/>
                        <a:gd name="connsiteX4" fmla="*/ 0 w 133718"/>
                        <a:gd name="connsiteY4" fmla="*/ 65145 h 730306"/>
                        <a:gd name="connsiteX5" fmla="*/ 27429 w 133718"/>
                        <a:gd name="connsiteY5" fmla="*/ 61716 h 7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8" h="730306">
                          <a:moveTo>
                            <a:pt x="27429" y="61716"/>
                          </a:moveTo>
                          <a:lnTo>
                            <a:pt x="133718" y="0"/>
                          </a:lnTo>
                          <a:lnTo>
                            <a:pt x="133718" y="665161"/>
                          </a:lnTo>
                          <a:lnTo>
                            <a:pt x="0" y="730306"/>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55" name="Freeform: Shape 154">
                      <a:extLst>
                        <a:ext uri="{FF2B5EF4-FFF2-40B4-BE49-F238E27FC236}">
                          <a16:creationId xmlns:a16="http://schemas.microsoft.com/office/drawing/2014/main" id="{2FB75B8B-8741-C783-7FD3-B63E5D3707F7}"/>
                        </a:ext>
                      </a:extLst>
                    </p:cNvPr>
                    <p:cNvSpPr/>
                    <p:nvPr/>
                  </p:nvSpPr>
                  <p:spPr>
                    <a:xfrm>
                      <a:off x="6426161" y="3734383"/>
                      <a:ext cx="346295" cy="885941"/>
                    </a:xfrm>
                    <a:custGeom>
                      <a:avLst/>
                      <a:gdLst>
                        <a:gd name="connsiteX0" fmla="*/ 140576 w 346295"/>
                        <a:gd name="connsiteY0" fmla="*/ 877739 h 885941"/>
                        <a:gd name="connsiteX1" fmla="*/ 20572 w 346295"/>
                        <a:gd name="connsiteY1" fmla="*/ 809166 h 885941"/>
                        <a:gd name="connsiteX2" fmla="*/ 0 w 346295"/>
                        <a:gd name="connsiteY2" fmla="*/ 781736 h 885941"/>
                        <a:gd name="connsiteX3" fmla="*/ 0 w 346295"/>
                        <a:gd name="connsiteY3" fmla="*/ 20572 h 885941"/>
                        <a:gd name="connsiteX4" fmla="*/ 20572 w 346295"/>
                        <a:gd name="connsiteY4" fmla="*/ 0 h 885941"/>
                        <a:gd name="connsiteX5" fmla="*/ 329152 w 346295"/>
                        <a:gd name="connsiteY5" fmla="*/ 0 h 885941"/>
                        <a:gd name="connsiteX6" fmla="*/ 346296 w 346295"/>
                        <a:gd name="connsiteY6" fmla="*/ 17143 h 885941"/>
                        <a:gd name="connsiteX7" fmla="*/ 346296 w 346295"/>
                        <a:gd name="connsiteY7" fmla="*/ 781736 h 885941"/>
                        <a:gd name="connsiteX8" fmla="*/ 346296 w 346295"/>
                        <a:gd name="connsiteY8" fmla="*/ 785165 h 885941"/>
                        <a:gd name="connsiteX9" fmla="*/ 332581 w 346295"/>
                        <a:gd name="connsiteY9" fmla="*/ 805737 h 885941"/>
                        <a:gd name="connsiteX10" fmla="*/ 205720 w 346295"/>
                        <a:gd name="connsiteY10" fmla="*/ 877739 h 885941"/>
                        <a:gd name="connsiteX11" fmla="*/ 174862 w 346295"/>
                        <a:gd name="connsiteY11" fmla="*/ 884596 h 885941"/>
                        <a:gd name="connsiteX12" fmla="*/ 140576 w 346295"/>
                        <a:gd name="connsiteY12" fmla="*/ 877739 h 885941"/>
                        <a:gd name="connsiteX13" fmla="*/ 24001 w 346295"/>
                        <a:gd name="connsiteY13" fmla="*/ 17143 h 885941"/>
                        <a:gd name="connsiteX14" fmla="*/ 20572 w 346295"/>
                        <a:gd name="connsiteY14" fmla="*/ 20572 h 885941"/>
                        <a:gd name="connsiteX15" fmla="*/ 20572 w 346295"/>
                        <a:gd name="connsiteY15" fmla="*/ 781736 h 885941"/>
                        <a:gd name="connsiteX16" fmla="*/ 30858 w 346295"/>
                        <a:gd name="connsiteY16" fmla="*/ 792022 h 885941"/>
                        <a:gd name="connsiteX17" fmla="*/ 150862 w 346295"/>
                        <a:gd name="connsiteY17" fmla="*/ 860596 h 885941"/>
                        <a:gd name="connsiteX18" fmla="*/ 202292 w 346295"/>
                        <a:gd name="connsiteY18" fmla="*/ 864024 h 885941"/>
                        <a:gd name="connsiteX19" fmla="*/ 329152 w 346295"/>
                        <a:gd name="connsiteY19" fmla="*/ 792022 h 885941"/>
                        <a:gd name="connsiteX20" fmla="*/ 336010 w 346295"/>
                        <a:gd name="connsiteY20" fmla="*/ 781736 h 885941"/>
                        <a:gd name="connsiteX21" fmla="*/ 336010 w 346295"/>
                        <a:gd name="connsiteY21" fmla="*/ 17143 h 885941"/>
                        <a:gd name="connsiteX22" fmla="*/ 24001 w 346295"/>
                        <a:gd name="connsiteY22" fmla="*/ 17143 h 88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885941">
                          <a:moveTo>
                            <a:pt x="140576" y="877739"/>
                          </a:moveTo>
                          <a:lnTo>
                            <a:pt x="20572" y="809166"/>
                          </a:lnTo>
                          <a:cubicBezTo>
                            <a:pt x="10286" y="805737"/>
                            <a:pt x="0" y="795451"/>
                            <a:pt x="0" y="781736"/>
                          </a:cubicBezTo>
                          <a:lnTo>
                            <a:pt x="0" y="20572"/>
                          </a:lnTo>
                          <a:cubicBezTo>
                            <a:pt x="0" y="10286"/>
                            <a:pt x="10286" y="0"/>
                            <a:pt x="20572" y="0"/>
                          </a:cubicBezTo>
                          <a:lnTo>
                            <a:pt x="329152" y="0"/>
                          </a:lnTo>
                          <a:cubicBezTo>
                            <a:pt x="339438" y="0"/>
                            <a:pt x="346296" y="6857"/>
                            <a:pt x="346296" y="17143"/>
                          </a:cubicBezTo>
                          <a:lnTo>
                            <a:pt x="346296" y="781736"/>
                          </a:lnTo>
                          <a:lnTo>
                            <a:pt x="346296" y="785165"/>
                          </a:lnTo>
                          <a:cubicBezTo>
                            <a:pt x="342867" y="795451"/>
                            <a:pt x="342867" y="798880"/>
                            <a:pt x="332581" y="805737"/>
                          </a:cubicBezTo>
                          <a:lnTo>
                            <a:pt x="205720" y="877739"/>
                          </a:lnTo>
                          <a:cubicBezTo>
                            <a:pt x="198863" y="881168"/>
                            <a:pt x="185148" y="884596"/>
                            <a:pt x="174862" y="884596"/>
                          </a:cubicBezTo>
                          <a:cubicBezTo>
                            <a:pt x="168005" y="888025"/>
                            <a:pt x="154290" y="884596"/>
                            <a:pt x="140576" y="877739"/>
                          </a:cubicBezTo>
                          <a:close/>
                          <a:moveTo>
                            <a:pt x="24001" y="17143"/>
                          </a:moveTo>
                          <a:cubicBezTo>
                            <a:pt x="20572" y="17143"/>
                            <a:pt x="20572" y="20572"/>
                            <a:pt x="20572" y="20572"/>
                          </a:cubicBezTo>
                          <a:lnTo>
                            <a:pt x="20572" y="781736"/>
                          </a:lnTo>
                          <a:cubicBezTo>
                            <a:pt x="20572" y="785165"/>
                            <a:pt x="20572" y="788594"/>
                            <a:pt x="30858" y="792022"/>
                          </a:cubicBezTo>
                          <a:lnTo>
                            <a:pt x="150862" y="860596"/>
                          </a:lnTo>
                          <a:cubicBezTo>
                            <a:pt x="164576" y="870882"/>
                            <a:pt x="188577" y="870882"/>
                            <a:pt x="202292" y="864024"/>
                          </a:cubicBezTo>
                          <a:lnTo>
                            <a:pt x="329152" y="792022"/>
                          </a:lnTo>
                          <a:cubicBezTo>
                            <a:pt x="332581" y="788594"/>
                            <a:pt x="332581" y="788594"/>
                            <a:pt x="336010" y="781736"/>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56" name="Freeform: Shape 155">
                    <a:extLst>
                      <a:ext uri="{FF2B5EF4-FFF2-40B4-BE49-F238E27FC236}">
                        <a16:creationId xmlns:a16="http://schemas.microsoft.com/office/drawing/2014/main" id="{E7634847-FFEC-EB24-F0EF-806EF90A445F}"/>
                      </a:ext>
                    </a:extLst>
                  </p:cNvPr>
                  <p:cNvSpPr/>
                  <p:nvPr/>
                </p:nvSpPr>
                <p:spPr>
                  <a:xfrm>
                    <a:off x="6436840" y="3650745"/>
                    <a:ext cx="331795" cy="189280"/>
                  </a:xfrm>
                  <a:custGeom>
                    <a:avLst/>
                    <a:gdLst>
                      <a:gd name="connsiteX0" fmla="*/ 195041 w 331795"/>
                      <a:gd name="connsiteY0" fmla="*/ 183070 h 189280"/>
                      <a:gd name="connsiteX1" fmla="*/ 321902 w 331795"/>
                      <a:gd name="connsiteY1" fmla="*/ 111068 h 189280"/>
                      <a:gd name="connsiteX2" fmla="*/ 318474 w 331795"/>
                      <a:gd name="connsiteY2" fmla="*/ 76781 h 189280"/>
                      <a:gd name="connsiteX3" fmla="*/ 198470 w 331795"/>
                      <a:gd name="connsiteY3" fmla="*/ 8208 h 189280"/>
                      <a:gd name="connsiteX4" fmla="*/ 136754 w 331795"/>
                      <a:gd name="connsiteY4" fmla="*/ 4779 h 189280"/>
                      <a:gd name="connsiteX5" fmla="*/ 9893 w 331795"/>
                      <a:gd name="connsiteY5" fmla="*/ 76781 h 189280"/>
                      <a:gd name="connsiteX6" fmla="*/ 13322 w 331795"/>
                      <a:gd name="connsiteY6" fmla="*/ 111068 h 189280"/>
                      <a:gd name="connsiteX7" fmla="*/ 133325 w 331795"/>
                      <a:gd name="connsiteY7" fmla="*/ 179641 h 189280"/>
                      <a:gd name="connsiteX8" fmla="*/ 195041 w 331795"/>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9280">
                        <a:moveTo>
                          <a:pt x="195041" y="183070"/>
                        </a:moveTo>
                        <a:lnTo>
                          <a:pt x="321902" y="111068"/>
                        </a:lnTo>
                        <a:cubicBezTo>
                          <a:pt x="335617" y="100782"/>
                          <a:pt x="335617" y="87067"/>
                          <a:pt x="318474" y="76781"/>
                        </a:cubicBezTo>
                        <a:lnTo>
                          <a:pt x="198470" y="8208"/>
                        </a:lnTo>
                        <a:cubicBezTo>
                          <a:pt x="181327" y="-2078"/>
                          <a:pt x="153897" y="-2078"/>
                          <a:pt x="136754" y="4779"/>
                        </a:cubicBezTo>
                        <a:lnTo>
                          <a:pt x="9893" y="76781"/>
                        </a:lnTo>
                        <a:cubicBezTo>
                          <a:pt x="-3822" y="87067"/>
                          <a:pt x="-3822" y="100782"/>
                          <a:pt x="13322" y="111068"/>
                        </a:cubicBezTo>
                        <a:lnTo>
                          <a:pt x="133325" y="179641"/>
                        </a:lnTo>
                        <a:cubicBezTo>
                          <a:pt x="153897" y="189927"/>
                          <a:pt x="181327"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57" name="Freeform: Shape 156">
                    <a:extLst>
                      <a:ext uri="{FF2B5EF4-FFF2-40B4-BE49-F238E27FC236}">
                        <a16:creationId xmlns:a16="http://schemas.microsoft.com/office/drawing/2014/main" id="{9D2467C9-886C-1D80-8F47-8C70A7A2D1AF}"/>
                      </a:ext>
                    </a:extLst>
                  </p:cNvPr>
                  <p:cNvSpPr/>
                  <p:nvPr/>
                </p:nvSpPr>
                <p:spPr>
                  <a:xfrm>
                    <a:off x="6446734" y="3714458"/>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5 w 318866"/>
                      <a:gd name="connsiteY3" fmla="*/ 9639 h 190711"/>
                      <a:gd name="connsiteX4" fmla="*/ 312008 w 318866"/>
                      <a:gd name="connsiteY4" fmla="*/ 78213 h 190711"/>
                      <a:gd name="connsiteX5" fmla="*/ 318866 w 318866"/>
                      <a:gd name="connsiteY5" fmla="*/ 81641 h 190711"/>
                      <a:gd name="connsiteX6" fmla="*/ 318866 w 318866"/>
                      <a:gd name="connsiteY6" fmla="*/ 112499 h 190711"/>
                      <a:gd name="connsiteX7" fmla="*/ 315437 w 318866"/>
                      <a:gd name="connsiteY7" fmla="*/ 112499 h 190711"/>
                      <a:gd name="connsiteX8" fmla="*/ 188577 w 318866"/>
                      <a:gd name="connsiteY8" fmla="*/ 184501 h 190711"/>
                      <a:gd name="connsiteX9" fmla="*/ 126861 w 318866"/>
                      <a:gd name="connsiteY9" fmla="*/ 181073 h 190711"/>
                      <a:gd name="connsiteX10" fmla="*/ 6857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3428" y="78213"/>
                          <a:pt x="0" y="81641"/>
                        </a:cubicBezTo>
                        <a:lnTo>
                          <a:pt x="130289" y="6211"/>
                        </a:lnTo>
                        <a:cubicBezTo>
                          <a:pt x="144004" y="-4075"/>
                          <a:pt x="171433" y="-647"/>
                          <a:pt x="192005" y="9639"/>
                        </a:cubicBezTo>
                        <a:lnTo>
                          <a:pt x="312008"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8" y="112499"/>
                          <a:pt x="3428"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58" name="Freeform: Shape 157">
                    <a:extLst>
                      <a:ext uri="{FF2B5EF4-FFF2-40B4-BE49-F238E27FC236}">
                        <a16:creationId xmlns:a16="http://schemas.microsoft.com/office/drawing/2014/main" id="{0504D08B-D947-62D2-B760-2B6F5D2CB55C}"/>
                      </a:ext>
                    </a:extLst>
                  </p:cNvPr>
                  <p:cNvSpPr/>
                  <p:nvPr/>
                </p:nvSpPr>
                <p:spPr>
                  <a:xfrm>
                    <a:off x="6426161" y="3641335"/>
                    <a:ext cx="349723" cy="209623"/>
                  </a:xfrm>
                  <a:custGeom>
                    <a:avLst/>
                    <a:gdLst>
                      <a:gd name="connsiteX0" fmla="*/ 140576 w 349723"/>
                      <a:gd name="connsiteY0" fmla="*/ 199337 h 209623"/>
                      <a:gd name="connsiteX1" fmla="*/ 20572 w 349723"/>
                      <a:gd name="connsiteY1" fmla="*/ 130764 h 209623"/>
                      <a:gd name="connsiteX2" fmla="*/ 0 w 349723"/>
                      <a:gd name="connsiteY2" fmla="*/ 103335 h 209623"/>
                      <a:gd name="connsiteX3" fmla="*/ 13715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9 w 349723"/>
                      <a:gd name="connsiteY9" fmla="*/ 202766 h 209623"/>
                      <a:gd name="connsiteX10" fmla="*/ 178291 w 349723"/>
                      <a:gd name="connsiteY10" fmla="*/ 209623 h 209623"/>
                      <a:gd name="connsiteX11" fmla="*/ 140576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2 w 349723"/>
                      <a:gd name="connsiteY16" fmla="*/ 182194 h 209623"/>
                      <a:gd name="connsiteX17" fmla="*/ 202292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6" y="199337"/>
                        </a:moveTo>
                        <a:lnTo>
                          <a:pt x="20572" y="130764"/>
                        </a:lnTo>
                        <a:cubicBezTo>
                          <a:pt x="6857" y="123907"/>
                          <a:pt x="0" y="113621"/>
                          <a:pt x="0" y="103335"/>
                        </a:cubicBezTo>
                        <a:cubicBezTo>
                          <a:pt x="0" y="93049"/>
                          <a:pt x="6857" y="86191"/>
                          <a:pt x="13715"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9149" y="202766"/>
                        </a:lnTo>
                        <a:cubicBezTo>
                          <a:pt x="202292" y="206195"/>
                          <a:pt x="188577" y="209623"/>
                          <a:pt x="178291" y="209623"/>
                        </a:cubicBezTo>
                        <a:cubicBezTo>
                          <a:pt x="168005" y="206195"/>
                          <a:pt x="154290" y="202766"/>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59" name="Graphic 15">
                  <a:extLst>
                    <a:ext uri="{FF2B5EF4-FFF2-40B4-BE49-F238E27FC236}">
                      <a16:creationId xmlns:a16="http://schemas.microsoft.com/office/drawing/2014/main" id="{0E8E44E2-0338-2EB7-32F2-9A72B5CDDAB3}"/>
                    </a:ext>
                  </a:extLst>
                </p:cNvPr>
                <p:cNvGrpSpPr/>
                <p:nvPr/>
              </p:nvGrpSpPr>
              <p:grpSpPr>
                <a:xfrm>
                  <a:off x="6707312" y="4135063"/>
                  <a:ext cx="349724" cy="655350"/>
                  <a:chOff x="6707312" y="4135063"/>
                  <a:chExt cx="349724" cy="655350"/>
                </a:xfrm>
              </p:grpSpPr>
              <p:grpSp>
                <p:nvGrpSpPr>
                  <p:cNvPr id="160" name="Graphic 15">
                    <a:extLst>
                      <a:ext uri="{FF2B5EF4-FFF2-40B4-BE49-F238E27FC236}">
                        <a16:creationId xmlns:a16="http://schemas.microsoft.com/office/drawing/2014/main" id="{D3FBF6CE-8FAE-6083-5990-5D2CE3546C7C}"/>
                      </a:ext>
                    </a:extLst>
                  </p:cNvPr>
                  <p:cNvGrpSpPr/>
                  <p:nvPr/>
                </p:nvGrpSpPr>
                <p:grpSpPr>
                  <a:xfrm>
                    <a:off x="6707312" y="4234969"/>
                    <a:ext cx="346295" cy="555444"/>
                    <a:chOff x="6707312" y="4234969"/>
                    <a:chExt cx="346295" cy="555444"/>
                  </a:xfrm>
                </p:grpSpPr>
                <p:sp>
                  <p:nvSpPr>
                    <p:cNvPr id="161" name="Freeform: Shape 160">
                      <a:extLst>
                        <a:ext uri="{FF2B5EF4-FFF2-40B4-BE49-F238E27FC236}">
                          <a16:creationId xmlns:a16="http://schemas.microsoft.com/office/drawing/2014/main" id="{8DF8C06A-2F6C-FA43-27E7-2C3F36336A08}"/>
                        </a:ext>
                      </a:extLst>
                    </p:cNvPr>
                    <p:cNvSpPr/>
                    <p:nvPr/>
                  </p:nvSpPr>
                  <p:spPr>
                    <a:xfrm>
                      <a:off x="6717598" y="4241826"/>
                      <a:ext cx="332580" cy="534225"/>
                    </a:xfrm>
                    <a:custGeom>
                      <a:avLst/>
                      <a:gdLst>
                        <a:gd name="connsiteX0" fmla="*/ 0 w 332580"/>
                        <a:gd name="connsiteY0" fmla="*/ 442298 h 534225"/>
                        <a:gd name="connsiteX1" fmla="*/ 0 w 332580"/>
                        <a:gd name="connsiteY1" fmla="*/ 13715 h 534225"/>
                        <a:gd name="connsiteX2" fmla="*/ 13715 w 332580"/>
                        <a:gd name="connsiteY2" fmla="*/ 0 h 534225"/>
                        <a:gd name="connsiteX3" fmla="*/ 322295 w 332580"/>
                        <a:gd name="connsiteY3" fmla="*/ 0 h 534225"/>
                        <a:gd name="connsiteX4" fmla="*/ 332581 w 332580"/>
                        <a:gd name="connsiteY4" fmla="*/ 10286 h 534225"/>
                        <a:gd name="connsiteX5" fmla="*/ 332581 w 332580"/>
                        <a:gd name="connsiteY5" fmla="*/ 442298 h 534225"/>
                        <a:gd name="connsiteX6" fmla="*/ 332581 w 332580"/>
                        <a:gd name="connsiteY6" fmla="*/ 442298 h 534225"/>
                        <a:gd name="connsiteX7" fmla="*/ 322295 w 332580"/>
                        <a:gd name="connsiteY7" fmla="*/ 456013 h 534225"/>
                        <a:gd name="connsiteX8" fmla="*/ 195434 w 332580"/>
                        <a:gd name="connsiteY8" fmla="*/ 528015 h 534225"/>
                        <a:gd name="connsiteX9" fmla="*/ 133718 w 332580"/>
                        <a:gd name="connsiteY9" fmla="*/ 524586 h 534225"/>
                        <a:gd name="connsiteX10" fmla="*/ 13715 w 332580"/>
                        <a:gd name="connsiteY10" fmla="*/ 456013 h 534225"/>
                        <a:gd name="connsiteX11" fmla="*/ 0 w 332580"/>
                        <a:gd name="connsiteY11" fmla="*/ 442298 h 53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534225">
                          <a:moveTo>
                            <a:pt x="0" y="442298"/>
                          </a:moveTo>
                          <a:lnTo>
                            <a:pt x="0" y="13715"/>
                          </a:lnTo>
                          <a:cubicBezTo>
                            <a:pt x="0" y="6857"/>
                            <a:pt x="6857" y="0"/>
                            <a:pt x="13715" y="0"/>
                          </a:cubicBezTo>
                          <a:lnTo>
                            <a:pt x="322295" y="0"/>
                          </a:lnTo>
                          <a:cubicBezTo>
                            <a:pt x="325723" y="0"/>
                            <a:pt x="332581" y="3429"/>
                            <a:pt x="332581" y="10286"/>
                          </a:cubicBezTo>
                          <a:lnTo>
                            <a:pt x="332581" y="442298"/>
                          </a:lnTo>
                          <a:lnTo>
                            <a:pt x="332581" y="442298"/>
                          </a:lnTo>
                          <a:cubicBezTo>
                            <a:pt x="329152" y="449156"/>
                            <a:pt x="329152" y="452584"/>
                            <a:pt x="322295" y="456013"/>
                          </a:cubicBezTo>
                          <a:lnTo>
                            <a:pt x="195434" y="528015"/>
                          </a:lnTo>
                          <a:cubicBezTo>
                            <a:pt x="181719" y="538301"/>
                            <a:pt x="154290" y="534872"/>
                            <a:pt x="133718" y="524586"/>
                          </a:cubicBezTo>
                          <a:lnTo>
                            <a:pt x="13715" y="456013"/>
                          </a:lnTo>
                          <a:cubicBezTo>
                            <a:pt x="6857" y="456013"/>
                            <a:pt x="0" y="449156"/>
                            <a:pt x="0" y="442298"/>
                          </a:cubicBezTo>
                          <a:close/>
                        </a:path>
                      </a:pathLst>
                    </a:custGeom>
                    <a:solidFill>
                      <a:srgbClr val="FFFFFF"/>
                    </a:solidFill>
                    <a:ln w="34242" cap="flat">
                      <a:noFill/>
                      <a:prstDash val="solid"/>
                      <a:miter/>
                    </a:ln>
                  </p:spPr>
                  <p:txBody>
                    <a:bodyPr rtlCol="1" anchor="ctr"/>
                    <a:lstStyle/>
                    <a:p>
                      <a:endParaRPr lang="ar-SA"/>
                    </a:p>
                  </p:txBody>
                </p:sp>
                <p:sp>
                  <p:nvSpPr>
                    <p:cNvPr id="162" name="Freeform: Shape 161">
                      <a:extLst>
                        <a:ext uri="{FF2B5EF4-FFF2-40B4-BE49-F238E27FC236}">
                          <a16:creationId xmlns:a16="http://schemas.microsoft.com/office/drawing/2014/main" id="{49047BC3-6F6A-C4E5-C6B6-A14A19DC7C05}"/>
                        </a:ext>
                      </a:extLst>
                    </p:cNvPr>
                    <p:cNvSpPr/>
                    <p:nvPr/>
                  </p:nvSpPr>
                  <p:spPr>
                    <a:xfrm>
                      <a:off x="6885603" y="4382402"/>
                      <a:ext cx="133717" cy="401154"/>
                    </a:xfrm>
                    <a:custGeom>
                      <a:avLst/>
                      <a:gdLst>
                        <a:gd name="connsiteX0" fmla="*/ 27429 w 133717"/>
                        <a:gd name="connsiteY0" fmla="*/ 61716 h 401154"/>
                        <a:gd name="connsiteX1" fmla="*/ 133718 w 133717"/>
                        <a:gd name="connsiteY1" fmla="*/ 0 h 401154"/>
                        <a:gd name="connsiteX2" fmla="*/ 133718 w 133717"/>
                        <a:gd name="connsiteY2" fmla="*/ 336009 h 401154"/>
                        <a:gd name="connsiteX3" fmla="*/ 0 w 133717"/>
                        <a:gd name="connsiteY3" fmla="*/ 401154 h 401154"/>
                        <a:gd name="connsiteX4" fmla="*/ 0 w 133717"/>
                        <a:gd name="connsiteY4" fmla="*/ 65145 h 401154"/>
                        <a:gd name="connsiteX5" fmla="*/ 27429 w 133717"/>
                        <a:gd name="connsiteY5" fmla="*/ 61716 h 40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401154">
                          <a:moveTo>
                            <a:pt x="27429" y="61716"/>
                          </a:moveTo>
                          <a:lnTo>
                            <a:pt x="133718" y="0"/>
                          </a:lnTo>
                          <a:lnTo>
                            <a:pt x="133718" y="336009"/>
                          </a:lnTo>
                          <a:lnTo>
                            <a:pt x="0" y="401154"/>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63" name="Freeform: Shape 162">
                      <a:extLst>
                        <a:ext uri="{FF2B5EF4-FFF2-40B4-BE49-F238E27FC236}">
                          <a16:creationId xmlns:a16="http://schemas.microsoft.com/office/drawing/2014/main" id="{8C955BC2-60E8-9C34-E9D2-530BEC07EFBE}"/>
                        </a:ext>
                      </a:extLst>
                    </p:cNvPr>
                    <p:cNvSpPr/>
                    <p:nvPr/>
                  </p:nvSpPr>
                  <p:spPr>
                    <a:xfrm>
                      <a:off x="6707312" y="4234969"/>
                      <a:ext cx="346295" cy="555444"/>
                    </a:xfrm>
                    <a:custGeom>
                      <a:avLst/>
                      <a:gdLst>
                        <a:gd name="connsiteX0" fmla="*/ 140576 w 346295"/>
                        <a:gd name="connsiteY0" fmla="*/ 545158 h 555444"/>
                        <a:gd name="connsiteX1" fmla="*/ 20572 w 346295"/>
                        <a:gd name="connsiteY1" fmla="*/ 476585 h 555444"/>
                        <a:gd name="connsiteX2" fmla="*/ 0 w 346295"/>
                        <a:gd name="connsiteY2" fmla="*/ 449155 h 555444"/>
                        <a:gd name="connsiteX3" fmla="*/ 0 w 346295"/>
                        <a:gd name="connsiteY3" fmla="*/ 20572 h 555444"/>
                        <a:gd name="connsiteX4" fmla="*/ 20572 w 346295"/>
                        <a:gd name="connsiteY4" fmla="*/ 0 h 555444"/>
                        <a:gd name="connsiteX5" fmla="*/ 329152 w 346295"/>
                        <a:gd name="connsiteY5" fmla="*/ 0 h 555444"/>
                        <a:gd name="connsiteX6" fmla="*/ 346296 w 346295"/>
                        <a:gd name="connsiteY6" fmla="*/ 17143 h 555444"/>
                        <a:gd name="connsiteX7" fmla="*/ 346296 w 346295"/>
                        <a:gd name="connsiteY7" fmla="*/ 452584 h 555444"/>
                        <a:gd name="connsiteX8" fmla="*/ 346296 w 346295"/>
                        <a:gd name="connsiteY8" fmla="*/ 456013 h 555444"/>
                        <a:gd name="connsiteX9" fmla="*/ 332581 w 346295"/>
                        <a:gd name="connsiteY9" fmla="*/ 476585 h 555444"/>
                        <a:gd name="connsiteX10" fmla="*/ 205720 w 346295"/>
                        <a:gd name="connsiteY10" fmla="*/ 548587 h 555444"/>
                        <a:gd name="connsiteX11" fmla="*/ 174862 w 346295"/>
                        <a:gd name="connsiteY11" fmla="*/ 555444 h 555444"/>
                        <a:gd name="connsiteX12" fmla="*/ 140576 w 346295"/>
                        <a:gd name="connsiteY12" fmla="*/ 545158 h 555444"/>
                        <a:gd name="connsiteX13" fmla="*/ 24001 w 346295"/>
                        <a:gd name="connsiteY13" fmla="*/ 13715 h 555444"/>
                        <a:gd name="connsiteX14" fmla="*/ 20572 w 346295"/>
                        <a:gd name="connsiteY14" fmla="*/ 17143 h 555444"/>
                        <a:gd name="connsiteX15" fmla="*/ 20572 w 346295"/>
                        <a:gd name="connsiteY15" fmla="*/ 445727 h 555444"/>
                        <a:gd name="connsiteX16" fmla="*/ 30858 w 346295"/>
                        <a:gd name="connsiteY16" fmla="*/ 456013 h 555444"/>
                        <a:gd name="connsiteX17" fmla="*/ 150862 w 346295"/>
                        <a:gd name="connsiteY17" fmla="*/ 524586 h 555444"/>
                        <a:gd name="connsiteX18" fmla="*/ 202292 w 346295"/>
                        <a:gd name="connsiteY18" fmla="*/ 528015 h 555444"/>
                        <a:gd name="connsiteX19" fmla="*/ 329152 w 346295"/>
                        <a:gd name="connsiteY19" fmla="*/ 456013 h 555444"/>
                        <a:gd name="connsiteX20" fmla="*/ 336010 w 346295"/>
                        <a:gd name="connsiteY20" fmla="*/ 445727 h 555444"/>
                        <a:gd name="connsiteX21" fmla="*/ 336010 w 346295"/>
                        <a:gd name="connsiteY21" fmla="*/ 10286 h 555444"/>
                        <a:gd name="connsiteX22" fmla="*/ 24001 w 346295"/>
                        <a:gd name="connsiteY22" fmla="*/ 10286 h 55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555444">
                          <a:moveTo>
                            <a:pt x="140576" y="545158"/>
                          </a:moveTo>
                          <a:lnTo>
                            <a:pt x="20572" y="476585"/>
                          </a:lnTo>
                          <a:cubicBezTo>
                            <a:pt x="10286" y="473156"/>
                            <a:pt x="0" y="462870"/>
                            <a:pt x="0" y="449155"/>
                          </a:cubicBezTo>
                          <a:lnTo>
                            <a:pt x="0" y="20572"/>
                          </a:lnTo>
                          <a:cubicBezTo>
                            <a:pt x="0" y="10286"/>
                            <a:pt x="10286" y="0"/>
                            <a:pt x="20572" y="0"/>
                          </a:cubicBezTo>
                          <a:lnTo>
                            <a:pt x="329152" y="0"/>
                          </a:lnTo>
                          <a:cubicBezTo>
                            <a:pt x="339438" y="0"/>
                            <a:pt x="346296" y="6857"/>
                            <a:pt x="346296" y="17143"/>
                          </a:cubicBezTo>
                          <a:lnTo>
                            <a:pt x="346296" y="452584"/>
                          </a:lnTo>
                          <a:lnTo>
                            <a:pt x="346296" y="456013"/>
                          </a:lnTo>
                          <a:cubicBezTo>
                            <a:pt x="342867" y="466299"/>
                            <a:pt x="342867" y="469727"/>
                            <a:pt x="332581" y="476585"/>
                          </a:cubicBezTo>
                          <a:lnTo>
                            <a:pt x="205720" y="548587"/>
                          </a:lnTo>
                          <a:cubicBezTo>
                            <a:pt x="198863" y="552015"/>
                            <a:pt x="185148" y="555444"/>
                            <a:pt x="174862" y="555444"/>
                          </a:cubicBezTo>
                          <a:cubicBezTo>
                            <a:pt x="164576" y="552015"/>
                            <a:pt x="150862" y="548587"/>
                            <a:pt x="140576" y="545158"/>
                          </a:cubicBezTo>
                          <a:close/>
                          <a:moveTo>
                            <a:pt x="24001" y="13715"/>
                          </a:moveTo>
                          <a:cubicBezTo>
                            <a:pt x="20572" y="13715"/>
                            <a:pt x="20572" y="17143"/>
                            <a:pt x="20572" y="17143"/>
                          </a:cubicBezTo>
                          <a:lnTo>
                            <a:pt x="20572" y="445727"/>
                          </a:lnTo>
                          <a:cubicBezTo>
                            <a:pt x="20572" y="449155"/>
                            <a:pt x="20572" y="452584"/>
                            <a:pt x="30858" y="456013"/>
                          </a:cubicBezTo>
                          <a:lnTo>
                            <a:pt x="150862" y="524586"/>
                          </a:lnTo>
                          <a:cubicBezTo>
                            <a:pt x="164576" y="534872"/>
                            <a:pt x="188577" y="534872"/>
                            <a:pt x="202292" y="528015"/>
                          </a:cubicBezTo>
                          <a:lnTo>
                            <a:pt x="329152" y="456013"/>
                          </a:lnTo>
                          <a:cubicBezTo>
                            <a:pt x="332581" y="452584"/>
                            <a:pt x="332581" y="452584"/>
                            <a:pt x="336010" y="445727"/>
                          </a:cubicBezTo>
                          <a:lnTo>
                            <a:pt x="336010" y="10286"/>
                          </a:lnTo>
                          <a:lnTo>
                            <a:pt x="24001" y="10286"/>
                          </a:lnTo>
                          <a:close/>
                        </a:path>
                      </a:pathLst>
                    </a:custGeom>
                    <a:solidFill>
                      <a:srgbClr val="030303"/>
                    </a:solidFill>
                    <a:ln w="34242" cap="flat">
                      <a:noFill/>
                      <a:prstDash val="solid"/>
                      <a:miter/>
                    </a:ln>
                  </p:spPr>
                  <p:txBody>
                    <a:bodyPr rtlCol="1" anchor="ctr"/>
                    <a:lstStyle/>
                    <a:p>
                      <a:endParaRPr lang="ar-SA"/>
                    </a:p>
                  </p:txBody>
                </p:sp>
              </p:grpSp>
              <p:sp>
                <p:nvSpPr>
                  <p:cNvPr id="164" name="Freeform: Shape 163">
                    <a:extLst>
                      <a:ext uri="{FF2B5EF4-FFF2-40B4-BE49-F238E27FC236}">
                        <a16:creationId xmlns:a16="http://schemas.microsoft.com/office/drawing/2014/main" id="{D2B2017F-8F91-D33B-3EE7-8C2D6BD6C610}"/>
                      </a:ext>
                    </a:extLst>
                  </p:cNvPr>
                  <p:cNvSpPr/>
                  <p:nvPr/>
                </p:nvSpPr>
                <p:spPr>
                  <a:xfrm>
                    <a:off x="6716614" y="4147902"/>
                    <a:ext cx="333172" cy="189280"/>
                  </a:xfrm>
                  <a:custGeom>
                    <a:avLst/>
                    <a:gdLst>
                      <a:gd name="connsiteX0" fmla="*/ 196419 w 333172"/>
                      <a:gd name="connsiteY0" fmla="*/ 183070 h 189280"/>
                      <a:gd name="connsiteX1" fmla="*/ 323280 w 333172"/>
                      <a:gd name="connsiteY1" fmla="*/ 111068 h 189280"/>
                      <a:gd name="connsiteX2" fmla="*/ 319851 w 333172"/>
                      <a:gd name="connsiteY2" fmla="*/ 76781 h 189280"/>
                      <a:gd name="connsiteX3" fmla="*/ 199848 w 333172"/>
                      <a:gd name="connsiteY3" fmla="*/ 8208 h 189280"/>
                      <a:gd name="connsiteX4" fmla="*/ 138131 w 333172"/>
                      <a:gd name="connsiteY4" fmla="*/ 4779 h 189280"/>
                      <a:gd name="connsiteX5" fmla="*/ 11271 w 333172"/>
                      <a:gd name="connsiteY5" fmla="*/ 76781 h 189280"/>
                      <a:gd name="connsiteX6" fmla="*/ 14700 w 333172"/>
                      <a:gd name="connsiteY6" fmla="*/ 111068 h 189280"/>
                      <a:gd name="connsiteX7" fmla="*/ 134703 w 333172"/>
                      <a:gd name="connsiteY7" fmla="*/ 179641 h 189280"/>
                      <a:gd name="connsiteX8" fmla="*/ 196419 w 333172"/>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72" h="189280">
                        <a:moveTo>
                          <a:pt x="196419" y="183070"/>
                        </a:moveTo>
                        <a:lnTo>
                          <a:pt x="323280" y="111068"/>
                        </a:lnTo>
                        <a:cubicBezTo>
                          <a:pt x="336994" y="100782"/>
                          <a:pt x="336994" y="87067"/>
                          <a:pt x="319851" y="76781"/>
                        </a:cubicBezTo>
                        <a:lnTo>
                          <a:pt x="199848" y="8208"/>
                        </a:lnTo>
                        <a:cubicBezTo>
                          <a:pt x="182704" y="-2078"/>
                          <a:pt x="155275" y="-2078"/>
                          <a:pt x="138131" y="4779"/>
                        </a:cubicBezTo>
                        <a:lnTo>
                          <a:pt x="11271" y="76781"/>
                        </a:lnTo>
                        <a:cubicBezTo>
                          <a:pt x="-5873" y="87067"/>
                          <a:pt x="-2444" y="100782"/>
                          <a:pt x="14700" y="111068"/>
                        </a:cubicBezTo>
                        <a:lnTo>
                          <a:pt x="134703" y="179641"/>
                        </a:lnTo>
                        <a:cubicBezTo>
                          <a:pt x="155275" y="189927"/>
                          <a:pt x="179275" y="193356"/>
                          <a:pt x="196419" y="183070"/>
                        </a:cubicBezTo>
                        <a:close/>
                      </a:path>
                    </a:pathLst>
                  </a:custGeom>
                  <a:solidFill>
                    <a:srgbClr val="FFFFFF"/>
                  </a:solidFill>
                  <a:ln w="34242" cap="flat">
                    <a:noFill/>
                    <a:prstDash val="solid"/>
                    <a:miter/>
                  </a:ln>
                </p:spPr>
                <p:txBody>
                  <a:bodyPr rtlCol="1" anchor="ctr"/>
                  <a:lstStyle/>
                  <a:p>
                    <a:endParaRPr lang="ar-SA"/>
                  </a:p>
                </p:txBody>
              </p:sp>
              <p:sp>
                <p:nvSpPr>
                  <p:cNvPr id="165" name="Freeform: Shape 164">
                    <a:extLst>
                      <a:ext uri="{FF2B5EF4-FFF2-40B4-BE49-F238E27FC236}">
                        <a16:creationId xmlns:a16="http://schemas.microsoft.com/office/drawing/2014/main" id="{C4C7A145-A654-1BC3-2037-DE5A76F01E0E}"/>
                      </a:ext>
                    </a:extLst>
                  </p:cNvPr>
                  <p:cNvSpPr/>
                  <p:nvPr/>
                </p:nvSpPr>
                <p:spPr>
                  <a:xfrm>
                    <a:off x="6727884" y="4211615"/>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78213"/>
                          <a:pt x="0" y="78213"/>
                          <a:pt x="0" y="81641"/>
                        </a:cubicBezTo>
                        <a:lnTo>
                          <a:pt x="130289" y="6211"/>
                        </a:lnTo>
                        <a:cubicBezTo>
                          <a:pt x="144004"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CF2030"/>
                  </a:solidFill>
                  <a:ln w="34242" cap="flat">
                    <a:noFill/>
                    <a:prstDash val="solid"/>
                    <a:miter/>
                  </a:ln>
                </p:spPr>
                <p:txBody>
                  <a:bodyPr rtlCol="1" anchor="ctr"/>
                  <a:lstStyle/>
                  <a:p>
                    <a:endParaRPr lang="ar-SA"/>
                  </a:p>
                </p:txBody>
              </p:sp>
              <p:sp>
                <p:nvSpPr>
                  <p:cNvPr id="166" name="Freeform: Shape 165">
                    <a:extLst>
                      <a:ext uri="{FF2B5EF4-FFF2-40B4-BE49-F238E27FC236}">
                        <a16:creationId xmlns:a16="http://schemas.microsoft.com/office/drawing/2014/main" id="{6803DCCF-8957-AA6F-D144-6C8825E06D2A}"/>
                      </a:ext>
                    </a:extLst>
                  </p:cNvPr>
                  <p:cNvSpPr/>
                  <p:nvPr/>
                </p:nvSpPr>
                <p:spPr>
                  <a:xfrm>
                    <a:off x="6707312" y="4135063"/>
                    <a:ext cx="349724" cy="209623"/>
                  </a:xfrm>
                  <a:custGeom>
                    <a:avLst/>
                    <a:gdLst>
                      <a:gd name="connsiteX0" fmla="*/ 140576 w 349724"/>
                      <a:gd name="connsiteY0" fmla="*/ 199337 h 209623"/>
                      <a:gd name="connsiteX1" fmla="*/ 20572 w 349724"/>
                      <a:gd name="connsiteY1" fmla="*/ 130764 h 209623"/>
                      <a:gd name="connsiteX2" fmla="*/ 0 w 349724"/>
                      <a:gd name="connsiteY2" fmla="*/ 103335 h 209623"/>
                      <a:gd name="connsiteX3" fmla="*/ 13715 w 349724"/>
                      <a:gd name="connsiteY3" fmla="*/ 79334 h 209623"/>
                      <a:gd name="connsiteX4" fmla="*/ 140576 w 349724"/>
                      <a:gd name="connsiteY4" fmla="*/ 7332 h 209623"/>
                      <a:gd name="connsiteX5" fmla="*/ 209149 w 349724"/>
                      <a:gd name="connsiteY5" fmla="*/ 10761 h 209623"/>
                      <a:gd name="connsiteX6" fmla="*/ 329152 w 349724"/>
                      <a:gd name="connsiteY6" fmla="*/ 79334 h 209623"/>
                      <a:gd name="connsiteX7" fmla="*/ 349725 w 349724"/>
                      <a:gd name="connsiteY7" fmla="*/ 106763 h 209623"/>
                      <a:gd name="connsiteX8" fmla="*/ 336010 w 349724"/>
                      <a:gd name="connsiteY8" fmla="*/ 130764 h 209623"/>
                      <a:gd name="connsiteX9" fmla="*/ 209149 w 349724"/>
                      <a:gd name="connsiteY9" fmla="*/ 202766 h 209623"/>
                      <a:gd name="connsiteX10" fmla="*/ 178291 w 349724"/>
                      <a:gd name="connsiteY10" fmla="*/ 209623 h 209623"/>
                      <a:gd name="connsiteX11" fmla="*/ 140576 w 349724"/>
                      <a:gd name="connsiteY11" fmla="*/ 199337 h 209623"/>
                      <a:gd name="connsiteX12" fmla="*/ 154290 w 349724"/>
                      <a:gd name="connsiteY12" fmla="*/ 24475 h 209623"/>
                      <a:gd name="connsiteX13" fmla="*/ 27429 w 349724"/>
                      <a:gd name="connsiteY13" fmla="*/ 96477 h 209623"/>
                      <a:gd name="connsiteX14" fmla="*/ 20572 w 349724"/>
                      <a:gd name="connsiteY14" fmla="*/ 103335 h 209623"/>
                      <a:gd name="connsiteX15" fmla="*/ 30858 w 349724"/>
                      <a:gd name="connsiteY15" fmla="*/ 117049 h 209623"/>
                      <a:gd name="connsiteX16" fmla="*/ 150862 w 349724"/>
                      <a:gd name="connsiteY16" fmla="*/ 185623 h 209623"/>
                      <a:gd name="connsiteX17" fmla="*/ 202292 w 349724"/>
                      <a:gd name="connsiteY17" fmla="*/ 189051 h 209623"/>
                      <a:gd name="connsiteX18" fmla="*/ 329152 w 349724"/>
                      <a:gd name="connsiteY18" fmla="*/ 117049 h 209623"/>
                      <a:gd name="connsiteX19" fmla="*/ 336010 w 349724"/>
                      <a:gd name="connsiteY19" fmla="*/ 110192 h 209623"/>
                      <a:gd name="connsiteX20" fmla="*/ 325723 w 349724"/>
                      <a:gd name="connsiteY20" fmla="*/ 96477 h 209623"/>
                      <a:gd name="connsiteX21" fmla="*/ 205720 w 349724"/>
                      <a:gd name="connsiteY21" fmla="*/ 27904 h 209623"/>
                      <a:gd name="connsiteX22" fmla="*/ 174862 w 349724"/>
                      <a:gd name="connsiteY22" fmla="*/ 21047 h 209623"/>
                      <a:gd name="connsiteX23" fmla="*/ 154290 w 349724"/>
                      <a:gd name="connsiteY23" fmla="*/ 24475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4" h="209623">
                        <a:moveTo>
                          <a:pt x="140576" y="199337"/>
                        </a:moveTo>
                        <a:lnTo>
                          <a:pt x="20572" y="130764"/>
                        </a:lnTo>
                        <a:cubicBezTo>
                          <a:pt x="6858" y="123907"/>
                          <a:pt x="0" y="113621"/>
                          <a:pt x="0" y="103335"/>
                        </a:cubicBezTo>
                        <a:cubicBezTo>
                          <a:pt x="0" y="93049"/>
                          <a:pt x="6858" y="86191"/>
                          <a:pt x="13715" y="79334"/>
                        </a:cubicBezTo>
                        <a:lnTo>
                          <a:pt x="140576" y="7332"/>
                        </a:lnTo>
                        <a:cubicBezTo>
                          <a:pt x="157719" y="-2954"/>
                          <a:pt x="188577" y="-2954"/>
                          <a:pt x="209149" y="10761"/>
                        </a:cubicBezTo>
                        <a:lnTo>
                          <a:pt x="329152" y="79334"/>
                        </a:lnTo>
                        <a:cubicBezTo>
                          <a:pt x="342867" y="86191"/>
                          <a:pt x="349725" y="96477"/>
                          <a:pt x="349725" y="106763"/>
                        </a:cubicBezTo>
                        <a:cubicBezTo>
                          <a:pt x="349725" y="117049"/>
                          <a:pt x="342867" y="123907"/>
                          <a:pt x="336010" y="130764"/>
                        </a:cubicBezTo>
                        <a:lnTo>
                          <a:pt x="209149" y="202766"/>
                        </a:lnTo>
                        <a:cubicBezTo>
                          <a:pt x="202292" y="206195"/>
                          <a:pt x="188577" y="209623"/>
                          <a:pt x="178291" y="209623"/>
                        </a:cubicBezTo>
                        <a:cubicBezTo>
                          <a:pt x="164576" y="209623"/>
                          <a:pt x="150862" y="206195"/>
                          <a:pt x="140576" y="199337"/>
                        </a:cubicBezTo>
                        <a:close/>
                        <a:moveTo>
                          <a:pt x="154290" y="24475"/>
                        </a:moveTo>
                        <a:lnTo>
                          <a:pt x="27429" y="96477"/>
                        </a:lnTo>
                        <a:cubicBezTo>
                          <a:pt x="24001" y="96477"/>
                          <a:pt x="20572" y="99906"/>
                          <a:pt x="20572" y="103335"/>
                        </a:cubicBezTo>
                        <a:cubicBezTo>
                          <a:pt x="20572" y="106763"/>
                          <a:pt x="24001" y="110192"/>
                          <a:pt x="30858" y="117049"/>
                        </a:cubicBezTo>
                        <a:lnTo>
                          <a:pt x="150862" y="185623"/>
                        </a:lnTo>
                        <a:cubicBezTo>
                          <a:pt x="164576" y="195909"/>
                          <a:pt x="188577" y="195909"/>
                          <a:pt x="202292" y="189051"/>
                        </a:cubicBezTo>
                        <a:lnTo>
                          <a:pt x="329152" y="117049"/>
                        </a:lnTo>
                        <a:cubicBezTo>
                          <a:pt x="332581" y="117049"/>
                          <a:pt x="336010" y="113621"/>
                          <a:pt x="336010" y="110192"/>
                        </a:cubicBezTo>
                        <a:cubicBezTo>
                          <a:pt x="336010" y="106763"/>
                          <a:pt x="332581" y="103335"/>
                          <a:pt x="325723" y="96477"/>
                        </a:cubicBezTo>
                        <a:lnTo>
                          <a:pt x="205720" y="27904"/>
                        </a:lnTo>
                        <a:cubicBezTo>
                          <a:pt x="198863" y="24475"/>
                          <a:pt x="185148" y="21047"/>
                          <a:pt x="174862" y="21047"/>
                        </a:cubicBezTo>
                        <a:cubicBezTo>
                          <a:pt x="168005" y="17618"/>
                          <a:pt x="161148" y="21047"/>
                          <a:pt x="154290" y="24475"/>
                        </a:cubicBezTo>
                        <a:close/>
                      </a:path>
                    </a:pathLst>
                  </a:custGeom>
                  <a:solidFill>
                    <a:srgbClr val="030303"/>
                  </a:solidFill>
                  <a:ln w="34242" cap="flat">
                    <a:noFill/>
                    <a:prstDash val="solid"/>
                    <a:miter/>
                  </a:ln>
                </p:spPr>
                <p:txBody>
                  <a:bodyPr rtlCol="1" anchor="ctr"/>
                  <a:lstStyle/>
                  <a:p>
                    <a:endParaRPr lang="ar-SA"/>
                  </a:p>
                </p:txBody>
              </p:sp>
            </p:grpSp>
            <p:grpSp>
              <p:nvGrpSpPr>
                <p:cNvPr id="167" name="Graphic 15">
                  <a:extLst>
                    <a:ext uri="{FF2B5EF4-FFF2-40B4-BE49-F238E27FC236}">
                      <a16:creationId xmlns:a16="http://schemas.microsoft.com/office/drawing/2014/main" id="{35B2B798-2955-1941-87F2-484A48C1FED9}"/>
                    </a:ext>
                  </a:extLst>
                </p:cNvPr>
                <p:cNvGrpSpPr/>
                <p:nvPr/>
              </p:nvGrpSpPr>
              <p:grpSpPr>
                <a:xfrm>
                  <a:off x="6991892" y="4556789"/>
                  <a:ext cx="349723" cy="391342"/>
                  <a:chOff x="6991892" y="4556789"/>
                  <a:chExt cx="349723" cy="391342"/>
                </a:xfrm>
              </p:grpSpPr>
              <p:grpSp>
                <p:nvGrpSpPr>
                  <p:cNvPr id="168" name="Graphic 15">
                    <a:extLst>
                      <a:ext uri="{FF2B5EF4-FFF2-40B4-BE49-F238E27FC236}">
                        <a16:creationId xmlns:a16="http://schemas.microsoft.com/office/drawing/2014/main" id="{8F7524F1-C156-FEC2-18A6-3BA101D0D095}"/>
                      </a:ext>
                    </a:extLst>
                  </p:cNvPr>
                  <p:cNvGrpSpPr/>
                  <p:nvPr/>
                </p:nvGrpSpPr>
                <p:grpSpPr>
                  <a:xfrm>
                    <a:off x="6991892" y="4653266"/>
                    <a:ext cx="346295" cy="294865"/>
                    <a:chOff x="6991892" y="4653266"/>
                    <a:chExt cx="346295" cy="294865"/>
                  </a:xfrm>
                </p:grpSpPr>
                <p:sp>
                  <p:nvSpPr>
                    <p:cNvPr id="169" name="Freeform: Shape 168">
                      <a:extLst>
                        <a:ext uri="{FF2B5EF4-FFF2-40B4-BE49-F238E27FC236}">
                          <a16:creationId xmlns:a16="http://schemas.microsoft.com/office/drawing/2014/main" id="{32BCBE94-746A-0B4F-01FE-380B75C09247}"/>
                        </a:ext>
                      </a:extLst>
                    </p:cNvPr>
                    <p:cNvSpPr/>
                    <p:nvPr/>
                  </p:nvSpPr>
                  <p:spPr>
                    <a:xfrm>
                      <a:off x="7002178" y="4660124"/>
                      <a:ext cx="332580" cy="273646"/>
                    </a:xfrm>
                    <a:custGeom>
                      <a:avLst/>
                      <a:gdLst>
                        <a:gd name="connsiteX0" fmla="*/ 0 w 332580"/>
                        <a:gd name="connsiteY0" fmla="*/ 181719 h 273646"/>
                        <a:gd name="connsiteX1" fmla="*/ 0 w 332580"/>
                        <a:gd name="connsiteY1" fmla="*/ 13715 h 273646"/>
                        <a:gd name="connsiteX2" fmla="*/ 13714 w 332580"/>
                        <a:gd name="connsiteY2" fmla="*/ 0 h 273646"/>
                        <a:gd name="connsiteX3" fmla="*/ 322295 w 332580"/>
                        <a:gd name="connsiteY3" fmla="*/ 0 h 273646"/>
                        <a:gd name="connsiteX4" fmla="*/ 332581 w 332580"/>
                        <a:gd name="connsiteY4" fmla="*/ 10286 h 273646"/>
                        <a:gd name="connsiteX5" fmla="*/ 332581 w 332580"/>
                        <a:gd name="connsiteY5" fmla="*/ 181719 h 273646"/>
                        <a:gd name="connsiteX6" fmla="*/ 332581 w 332580"/>
                        <a:gd name="connsiteY6" fmla="*/ 181719 h 273646"/>
                        <a:gd name="connsiteX7" fmla="*/ 322295 w 332580"/>
                        <a:gd name="connsiteY7" fmla="*/ 195434 h 273646"/>
                        <a:gd name="connsiteX8" fmla="*/ 195434 w 332580"/>
                        <a:gd name="connsiteY8" fmla="*/ 267436 h 273646"/>
                        <a:gd name="connsiteX9" fmla="*/ 133718 w 332580"/>
                        <a:gd name="connsiteY9" fmla="*/ 264007 h 273646"/>
                        <a:gd name="connsiteX10" fmla="*/ 13714 w 332580"/>
                        <a:gd name="connsiteY10" fmla="*/ 195434 h 273646"/>
                        <a:gd name="connsiteX11" fmla="*/ 0 w 332580"/>
                        <a:gd name="connsiteY11" fmla="*/ 181719 h 27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273646">
                          <a:moveTo>
                            <a:pt x="0" y="181719"/>
                          </a:moveTo>
                          <a:lnTo>
                            <a:pt x="0" y="13715"/>
                          </a:lnTo>
                          <a:cubicBezTo>
                            <a:pt x="0" y="6857"/>
                            <a:pt x="6857" y="0"/>
                            <a:pt x="13714" y="0"/>
                          </a:cubicBezTo>
                          <a:lnTo>
                            <a:pt x="322295" y="0"/>
                          </a:lnTo>
                          <a:cubicBezTo>
                            <a:pt x="325723" y="0"/>
                            <a:pt x="332581" y="3429"/>
                            <a:pt x="332581" y="10286"/>
                          </a:cubicBezTo>
                          <a:lnTo>
                            <a:pt x="332581" y="181719"/>
                          </a:lnTo>
                          <a:lnTo>
                            <a:pt x="332581" y="181719"/>
                          </a:lnTo>
                          <a:cubicBezTo>
                            <a:pt x="329152" y="188577"/>
                            <a:pt x="329152" y="192005"/>
                            <a:pt x="322295" y="195434"/>
                          </a:cubicBezTo>
                          <a:lnTo>
                            <a:pt x="195434" y="267436"/>
                          </a:lnTo>
                          <a:cubicBezTo>
                            <a:pt x="181719" y="277722"/>
                            <a:pt x="154290" y="274293"/>
                            <a:pt x="133718" y="264007"/>
                          </a:cubicBezTo>
                          <a:lnTo>
                            <a:pt x="13714" y="195434"/>
                          </a:lnTo>
                          <a:cubicBezTo>
                            <a:pt x="6857" y="195434"/>
                            <a:pt x="0" y="192005"/>
                            <a:pt x="0" y="181719"/>
                          </a:cubicBezTo>
                          <a:close/>
                        </a:path>
                      </a:pathLst>
                    </a:custGeom>
                    <a:solidFill>
                      <a:srgbClr val="FFFFFF"/>
                    </a:solidFill>
                    <a:ln w="34242" cap="flat">
                      <a:noFill/>
                      <a:prstDash val="solid"/>
                      <a:miter/>
                    </a:ln>
                  </p:spPr>
                  <p:txBody>
                    <a:bodyPr rtlCol="1" anchor="ctr"/>
                    <a:lstStyle/>
                    <a:p>
                      <a:endParaRPr lang="ar-SA"/>
                    </a:p>
                  </p:txBody>
                </p:sp>
                <p:sp>
                  <p:nvSpPr>
                    <p:cNvPr id="170" name="Freeform: Shape 169">
                      <a:extLst>
                        <a:ext uri="{FF2B5EF4-FFF2-40B4-BE49-F238E27FC236}">
                          <a16:creationId xmlns:a16="http://schemas.microsoft.com/office/drawing/2014/main" id="{1A731105-D14C-1C92-F3B3-00AC77AE3115}"/>
                        </a:ext>
                      </a:extLst>
                    </p:cNvPr>
                    <p:cNvSpPr/>
                    <p:nvPr/>
                  </p:nvSpPr>
                  <p:spPr>
                    <a:xfrm>
                      <a:off x="7170182" y="4800699"/>
                      <a:ext cx="133718" cy="140575"/>
                    </a:xfrm>
                    <a:custGeom>
                      <a:avLst/>
                      <a:gdLst>
                        <a:gd name="connsiteX0" fmla="*/ 27429 w 133718"/>
                        <a:gd name="connsiteY0" fmla="*/ 61716 h 140575"/>
                        <a:gd name="connsiteX1" fmla="*/ 133718 w 133718"/>
                        <a:gd name="connsiteY1" fmla="*/ 0 h 140575"/>
                        <a:gd name="connsiteX2" fmla="*/ 133718 w 133718"/>
                        <a:gd name="connsiteY2" fmla="*/ 75431 h 140575"/>
                        <a:gd name="connsiteX3" fmla="*/ 0 w 133718"/>
                        <a:gd name="connsiteY3" fmla="*/ 140575 h 140575"/>
                        <a:gd name="connsiteX4" fmla="*/ 0 w 133718"/>
                        <a:gd name="connsiteY4" fmla="*/ 65145 h 140575"/>
                        <a:gd name="connsiteX5" fmla="*/ 27429 w 133718"/>
                        <a:gd name="connsiteY5" fmla="*/ 61716 h 14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8" h="140575">
                          <a:moveTo>
                            <a:pt x="27429" y="61716"/>
                          </a:moveTo>
                          <a:lnTo>
                            <a:pt x="133718" y="0"/>
                          </a:lnTo>
                          <a:lnTo>
                            <a:pt x="133718" y="75431"/>
                          </a:lnTo>
                          <a:lnTo>
                            <a:pt x="0" y="140575"/>
                          </a:lnTo>
                          <a:lnTo>
                            <a:pt x="0" y="65145"/>
                          </a:lnTo>
                          <a:cubicBezTo>
                            <a:pt x="10286" y="68573"/>
                            <a:pt x="20572" y="68573"/>
                            <a:pt x="27429" y="61716"/>
                          </a:cubicBezTo>
                          <a:close/>
                        </a:path>
                      </a:pathLst>
                    </a:custGeom>
                    <a:solidFill>
                      <a:srgbClr val="2B3C86"/>
                    </a:solidFill>
                    <a:ln w="34242" cap="flat">
                      <a:noFill/>
                      <a:prstDash val="solid"/>
                      <a:miter/>
                    </a:ln>
                  </p:spPr>
                  <p:txBody>
                    <a:bodyPr rtlCol="1" anchor="ctr"/>
                    <a:lstStyle/>
                    <a:p>
                      <a:endParaRPr lang="ar-SA"/>
                    </a:p>
                  </p:txBody>
                </p:sp>
                <p:sp>
                  <p:nvSpPr>
                    <p:cNvPr id="171" name="Freeform: Shape 170">
                      <a:extLst>
                        <a:ext uri="{FF2B5EF4-FFF2-40B4-BE49-F238E27FC236}">
                          <a16:creationId xmlns:a16="http://schemas.microsoft.com/office/drawing/2014/main" id="{81620494-908D-81E4-BCD2-4B31F474E929}"/>
                        </a:ext>
                      </a:extLst>
                    </p:cNvPr>
                    <p:cNvSpPr/>
                    <p:nvPr/>
                  </p:nvSpPr>
                  <p:spPr>
                    <a:xfrm>
                      <a:off x="6991892" y="4653266"/>
                      <a:ext cx="346295" cy="294865"/>
                    </a:xfrm>
                    <a:custGeom>
                      <a:avLst/>
                      <a:gdLst>
                        <a:gd name="connsiteX0" fmla="*/ 140576 w 346295"/>
                        <a:gd name="connsiteY0" fmla="*/ 284580 h 294865"/>
                        <a:gd name="connsiteX1" fmla="*/ 20572 w 346295"/>
                        <a:gd name="connsiteY1" fmla="*/ 216006 h 294865"/>
                        <a:gd name="connsiteX2" fmla="*/ 0 w 346295"/>
                        <a:gd name="connsiteY2" fmla="*/ 188577 h 294865"/>
                        <a:gd name="connsiteX3" fmla="*/ 0 w 346295"/>
                        <a:gd name="connsiteY3" fmla="*/ 20572 h 294865"/>
                        <a:gd name="connsiteX4" fmla="*/ 20572 w 346295"/>
                        <a:gd name="connsiteY4" fmla="*/ 0 h 294865"/>
                        <a:gd name="connsiteX5" fmla="*/ 329152 w 346295"/>
                        <a:gd name="connsiteY5" fmla="*/ 0 h 294865"/>
                        <a:gd name="connsiteX6" fmla="*/ 346296 w 346295"/>
                        <a:gd name="connsiteY6" fmla="*/ 17143 h 294865"/>
                        <a:gd name="connsiteX7" fmla="*/ 346296 w 346295"/>
                        <a:gd name="connsiteY7" fmla="*/ 192005 h 294865"/>
                        <a:gd name="connsiteX8" fmla="*/ 346296 w 346295"/>
                        <a:gd name="connsiteY8" fmla="*/ 195434 h 294865"/>
                        <a:gd name="connsiteX9" fmla="*/ 332581 w 346295"/>
                        <a:gd name="connsiteY9" fmla="*/ 216006 h 294865"/>
                        <a:gd name="connsiteX10" fmla="*/ 205720 w 346295"/>
                        <a:gd name="connsiteY10" fmla="*/ 288008 h 294865"/>
                        <a:gd name="connsiteX11" fmla="*/ 174862 w 346295"/>
                        <a:gd name="connsiteY11" fmla="*/ 294866 h 294865"/>
                        <a:gd name="connsiteX12" fmla="*/ 140576 w 346295"/>
                        <a:gd name="connsiteY12" fmla="*/ 284580 h 294865"/>
                        <a:gd name="connsiteX13" fmla="*/ 24001 w 346295"/>
                        <a:gd name="connsiteY13" fmla="*/ 17143 h 294865"/>
                        <a:gd name="connsiteX14" fmla="*/ 20572 w 346295"/>
                        <a:gd name="connsiteY14" fmla="*/ 20572 h 294865"/>
                        <a:gd name="connsiteX15" fmla="*/ 20572 w 346295"/>
                        <a:gd name="connsiteY15" fmla="*/ 188577 h 294865"/>
                        <a:gd name="connsiteX16" fmla="*/ 30858 w 346295"/>
                        <a:gd name="connsiteY16" fmla="*/ 198863 h 294865"/>
                        <a:gd name="connsiteX17" fmla="*/ 150862 w 346295"/>
                        <a:gd name="connsiteY17" fmla="*/ 267436 h 294865"/>
                        <a:gd name="connsiteX18" fmla="*/ 202292 w 346295"/>
                        <a:gd name="connsiteY18" fmla="*/ 270865 h 294865"/>
                        <a:gd name="connsiteX19" fmla="*/ 329152 w 346295"/>
                        <a:gd name="connsiteY19" fmla="*/ 198863 h 294865"/>
                        <a:gd name="connsiteX20" fmla="*/ 336010 w 346295"/>
                        <a:gd name="connsiteY20" fmla="*/ 188577 h 294865"/>
                        <a:gd name="connsiteX21" fmla="*/ 336010 w 346295"/>
                        <a:gd name="connsiteY21" fmla="*/ 17143 h 294865"/>
                        <a:gd name="connsiteX22" fmla="*/ 24001 w 346295"/>
                        <a:gd name="connsiteY22" fmla="*/ 17143 h 29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294865">
                          <a:moveTo>
                            <a:pt x="140576" y="284580"/>
                          </a:moveTo>
                          <a:lnTo>
                            <a:pt x="20572" y="216006"/>
                          </a:lnTo>
                          <a:cubicBezTo>
                            <a:pt x="10286" y="212577"/>
                            <a:pt x="0" y="202291"/>
                            <a:pt x="0" y="188577"/>
                          </a:cubicBezTo>
                          <a:lnTo>
                            <a:pt x="0" y="20572"/>
                          </a:lnTo>
                          <a:cubicBezTo>
                            <a:pt x="0" y="10286"/>
                            <a:pt x="10286" y="0"/>
                            <a:pt x="20572" y="0"/>
                          </a:cubicBezTo>
                          <a:lnTo>
                            <a:pt x="329152" y="0"/>
                          </a:lnTo>
                          <a:cubicBezTo>
                            <a:pt x="339438" y="0"/>
                            <a:pt x="346296" y="6857"/>
                            <a:pt x="346296" y="17143"/>
                          </a:cubicBezTo>
                          <a:lnTo>
                            <a:pt x="346296" y="192005"/>
                          </a:lnTo>
                          <a:lnTo>
                            <a:pt x="346296" y="195434"/>
                          </a:lnTo>
                          <a:cubicBezTo>
                            <a:pt x="342867" y="205720"/>
                            <a:pt x="342867" y="209149"/>
                            <a:pt x="332581" y="216006"/>
                          </a:cubicBezTo>
                          <a:lnTo>
                            <a:pt x="205720" y="288008"/>
                          </a:lnTo>
                          <a:cubicBezTo>
                            <a:pt x="198863" y="291437"/>
                            <a:pt x="185148" y="294866"/>
                            <a:pt x="174862" y="294866"/>
                          </a:cubicBezTo>
                          <a:cubicBezTo>
                            <a:pt x="164576" y="294866"/>
                            <a:pt x="150862" y="291437"/>
                            <a:pt x="140576" y="284580"/>
                          </a:cubicBezTo>
                          <a:close/>
                          <a:moveTo>
                            <a:pt x="24001" y="17143"/>
                          </a:moveTo>
                          <a:cubicBezTo>
                            <a:pt x="20572" y="17143"/>
                            <a:pt x="20572" y="20572"/>
                            <a:pt x="20572" y="20572"/>
                          </a:cubicBezTo>
                          <a:lnTo>
                            <a:pt x="20572" y="188577"/>
                          </a:lnTo>
                          <a:cubicBezTo>
                            <a:pt x="20572" y="192005"/>
                            <a:pt x="20572" y="195434"/>
                            <a:pt x="30858" y="198863"/>
                          </a:cubicBezTo>
                          <a:lnTo>
                            <a:pt x="150862" y="267436"/>
                          </a:lnTo>
                          <a:cubicBezTo>
                            <a:pt x="164576" y="277722"/>
                            <a:pt x="188577" y="277722"/>
                            <a:pt x="202292" y="270865"/>
                          </a:cubicBezTo>
                          <a:lnTo>
                            <a:pt x="329152" y="198863"/>
                          </a:lnTo>
                          <a:cubicBezTo>
                            <a:pt x="332581" y="195434"/>
                            <a:pt x="332581" y="195434"/>
                            <a:pt x="336010" y="18857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72" name="Freeform: Shape 171">
                    <a:extLst>
                      <a:ext uri="{FF2B5EF4-FFF2-40B4-BE49-F238E27FC236}">
                        <a16:creationId xmlns:a16="http://schemas.microsoft.com/office/drawing/2014/main" id="{96CC67B8-6E57-3D3F-687C-9E1CDF076EA0}"/>
                      </a:ext>
                    </a:extLst>
                  </p:cNvPr>
                  <p:cNvSpPr/>
                  <p:nvPr/>
                </p:nvSpPr>
                <p:spPr>
                  <a:xfrm>
                    <a:off x="7002570" y="4569628"/>
                    <a:ext cx="331795" cy="187849"/>
                  </a:xfrm>
                  <a:custGeom>
                    <a:avLst/>
                    <a:gdLst>
                      <a:gd name="connsiteX0" fmla="*/ 195041 w 331795"/>
                      <a:gd name="connsiteY0" fmla="*/ 183070 h 187849"/>
                      <a:gd name="connsiteX1" fmla="*/ 321902 w 331795"/>
                      <a:gd name="connsiteY1" fmla="*/ 111068 h 187849"/>
                      <a:gd name="connsiteX2" fmla="*/ 318474 w 331795"/>
                      <a:gd name="connsiteY2" fmla="*/ 76781 h 187849"/>
                      <a:gd name="connsiteX3" fmla="*/ 198470 w 331795"/>
                      <a:gd name="connsiteY3" fmla="*/ 8208 h 187849"/>
                      <a:gd name="connsiteX4" fmla="*/ 136754 w 331795"/>
                      <a:gd name="connsiteY4" fmla="*/ 4779 h 187849"/>
                      <a:gd name="connsiteX5" fmla="*/ 9893 w 331795"/>
                      <a:gd name="connsiteY5" fmla="*/ 76781 h 187849"/>
                      <a:gd name="connsiteX6" fmla="*/ 13322 w 331795"/>
                      <a:gd name="connsiteY6" fmla="*/ 111068 h 187849"/>
                      <a:gd name="connsiteX7" fmla="*/ 133325 w 331795"/>
                      <a:gd name="connsiteY7" fmla="*/ 179641 h 187849"/>
                      <a:gd name="connsiteX8" fmla="*/ 195041 w 331795"/>
                      <a:gd name="connsiteY8" fmla="*/ 183070 h 18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7849">
                        <a:moveTo>
                          <a:pt x="195041" y="183070"/>
                        </a:moveTo>
                        <a:lnTo>
                          <a:pt x="321902" y="111068"/>
                        </a:lnTo>
                        <a:cubicBezTo>
                          <a:pt x="335617" y="100782"/>
                          <a:pt x="335617" y="87067"/>
                          <a:pt x="318474" y="76781"/>
                        </a:cubicBezTo>
                        <a:lnTo>
                          <a:pt x="198470" y="8208"/>
                        </a:lnTo>
                        <a:cubicBezTo>
                          <a:pt x="181327" y="-2078"/>
                          <a:pt x="153897" y="-2078"/>
                          <a:pt x="136754" y="4779"/>
                        </a:cubicBezTo>
                        <a:lnTo>
                          <a:pt x="9893" y="76781"/>
                        </a:lnTo>
                        <a:cubicBezTo>
                          <a:pt x="-3822" y="87067"/>
                          <a:pt x="-3822" y="100782"/>
                          <a:pt x="13322" y="111068"/>
                        </a:cubicBezTo>
                        <a:lnTo>
                          <a:pt x="133325" y="179641"/>
                        </a:lnTo>
                        <a:cubicBezTo>
                          <a:pt x="153897" y="189927"/>
                          <a:pt x="177898" y="189927"/>
                          <a:pt x="195041" y="183070"/>
                        </a:cubicBezTo>
                        <a:close/>
                      </a:path>
                    </a:pathLst>
                  </a:custGeom>
                  <a:solidFill>
                    <a:srgbClr val="FFFFFF"/>
                  </a:solidFill>
                  <a:ln w="34242" cap="flat">
                    <a:noFill/>
                    <a:prstDash val="solid"/>
                    <a:miter/>
                  </a:ln>
                </p:spPr>
                <p:txBody>
                  <a:bodyPr rtlCol="1" anchor="ctr"/>
                  <a:lstStyle/>
                  <a:p>
                    <a:endParaRPr lang="ar-SA"/>
                  </a:p>
                </p:txBody>
              </p:sp>
              <p:sp>
                <p:nvSpPr>
                  <p:cNvPr id="173" name="Freeform: Shape 172">
                    <a:extLst>
                      <a:ext uri="{FF2B5EF4-FFF2-40B4-BE49-F238E27FC236}">
                        <a16:creationId xmlns:a16="http://schemas.microsoft.com/office/drawing/2014/main" id="{A70689FC-067F-9691-332C-220E62D7F142}"/>
                      </a:ext>
                    </a:extLst>
                  </p:cNvPr>
                  <p:cNvSpPr/>
                  <p:nvPr/>
                </p:nvSpPr>
                <p:spPr>
                  <a:xfrm>
                    <a:off x="7012464" y="4629912"/>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5 w 318866"/>
                      <a:gd name="connsiteY3" fmla="*/ 9639 h 190711"/>
                      <a:gd name="connsiteX4" fmla="*/ 312008 w 318866"/>
                      <a:gd name="connsiteY4" fmla="*/ 78213 h 190711"/>
                      <a:gd name="connsiteX5" fmla="*/ 318866 w 318866"/>
                      <a:gd name="connsiteY5" fmla="*/ 81641 h 190711"/>
                      <a:gd name="connsiteX6" fmla="*/ 318866 w 318866"/>
                      <a:gd name="connsiteY6" fmla="*/ 112499 h 190711"/>
                      <a:gd name="connsiteX7" fmla="*/ 315437 w 318866"/>
                      <a:gd name="connsiteY7" fmla="*/ 112499 h 190711"/>
                      <a:gd name="connsiteX8" fmla="*/ 188577 w 318866"/>
                      <a:gd name="connsiteY8" fmla="*/ 184501 h 190711"/>
                      <a:gd name="connsiteX9" fmla="*/ 126861 w 318866"/>
                      <a:gd name="connsiteY9" fmla="*/ 181073 h 190711"/>
                      <a:gd name="connsiteX10" fmla="*/ 6857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0" y="81641"/>
                          <a:pt x="0" y="81641"/>
                        </a:cubicBezTo>
                        <a:lnTo>
                          <a:pt x="130289" y="6211"/>
                        </a:lnTo>
                        <a:cubicBezTo>
                          <a:pt x="144004" y="-4075"/>
                          <a:pt x="171433" y="-647"/>
                          <a:pt x="192005" y="9639"/>
                        </a:cubicBezTo>
                        <a:lnTo>
                          <a:pt x="312008"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8" y="112499"/>
                          <a:pt x="3428"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74" name="Freeform: Shape 173">
                    <a:extLst>
                      <a:ext uri="{FF2B5EF4-FFF2-40B4-BE49-F238E27FC236}">
                        <a16:creationId xmlns:a16="http://schemas.microsoft.com/office/drawing/2014/main" id="{A7B3E198-5864-E23A-9BA4-B1FB70C2D1ED}"/>
                      </a:ext>
                    </a:extLst>
                  </p:cNvPr>
                  <p:cNvSpPr/>
                  <p:nvPr/>
                </p:nvSpPr>
                <p:spPr>
                  <a:xfrm>
                    <a:off x="6991892" y="4556789"/>
                    <a:ext cx="349723" cy="209623"/>
                  </a:xfrm>
                  <a:custGeom>
                    <a:avLst/>
                    <a:gdLst>
                      <a:gd name="connsiteX0" fmla="*/ 140576 w 349723"/>
                      <a:gd name="connsiteY0" fmla="*/ 199337 h 209623"/>
                      <a:gd name="connsiteX1" fmla="*/ 20572 w 349723"/>
                      <a:gd name="connsiteY1" fmla="*/ 130764 h 209623"/>
                      <a:gd name="connsiteX2" fmla="*/ 0 w 349723"/>
                      <a:gd name="connsiteY2" fmla="*/ 103335 h 209623"/>
                      <a:gd name="connsiteX3" fmla="*/ 13715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9 w 349723"/>
                      <a:gd name="connsiteY9" fmla="*/ 202766 h 209623"/>
                      <a:gd name="connsiteX10" fmla="*/ 178291 w 349723"/>
                      <a:gd name="connsiteY10" fmla="*/ 209623 h 209623"/>
                      <a:gd name="connsiteX11" fmla="*/ 140576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2 w 349723"/>
                      <a:gd name="connsiteY16" fmla="*/ 182194 h 209623"/>
                      <a:gd name="connsiteX17" fmla="*/ 202292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6" y="199337"/>
                        </a:moveTo>
                        <a:lnTo>
                          <a:pt x="20572" y="130764"/>
                        </a:lnTo>
                        <a:cubicBezTo>
                          <a:pt x="6857" y="123907"/>
                          <a:pt x="0" y="113621"/>
                          <a:pt x="0" y="103335"/>
                        </a:cubicBezTo>
                        <a:cubicBezTo>
                          <a:pt x="0" y="93049"/>
                          <a:pt x="6857" y="86191"/>
                          <a:pt x="13715"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9149" y="202766"/>
                        </a:lnTo>
                        <a:cubicBezTo>
                          <a:pt x="202292" y="206195"/>
                          <a:pt x="188577" y="209623"/>
                          <a:pt x="178291" y="209623"/>
                        </a:cubicBezTo>
                        <a:cubicBezTo>
                          <a:pt x="164576" y="209623"/>
                          <a:pt x="150862" y="206195"/>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grpSp>
        <p:grpSp>
          <p:nvGrpSpPr>
            <p:cNvPr id="175" name="Graphic 15">
              <a:extLst>
                <a:ext uri="{FF2B5EF4-FFF2-40B4-BE49-F238E27FC236}">
                  <a16:creationId xmlns:a16="http://schemas.microsoft.com/office/drawing/2014/main" id="{9EFB1939-9DE7-4EE7-D5C9-62ABA6DC25AA}"/>
                </a:ext>
              </a:extLst>
            </p:cNvPr>
            <p:cNvGrpSpPr/>
            <p:nvPr/>
          </p:nvGrpSpPr>
          <p:grpSpPr>
            <a:xfrm>
              <a:off x="626571" y="6847614"/>
              <a:ext cx="1465755" cy="719162"/>
              <a:chOff x="626571" y="6847614"/>
              <a:chExt cx="1465755" cy="719162"/>
            </a:xfrm>
          </p:grpSpPr>
          <p:grpSp>
            <p:nvGrpSpPr>
              <p:cNvPr id="176" name="Graphic 15">
                <a:extLst>
                  <a:ext uri="{FF2B5EF4-FFF2-40B4-BE49-F238E27FC236}">
                    <a16:creationId xmlns:a16="http://schemas.microsoft.com/office/drawing/2014/main" id="{1E28C767-EA45-23C2-D678-40F96D4BA0CE}"/>
                  </a:ext>
                </a:extLst>
              </p:cNvPr>
              <p:cNvGrpSpPr/>
              <p:nvPr/>
            </p:nvGrpSpPr>
            <p:grpSpPr>
              <a:xfrm>
                <a:off x="626571" y="6968474"/>
                <a:ext cx="1465755" cy="598302"/>
                <a:chOff x="626571" y="6968474"/>
                <a:chExt cx="1465755" cy="598302"/>
              </a:xfrm>
              <a:solidFill>
                <a:srgbClr val="191411"/>
              </a:solidFill>
            </p:grpSpPr>
            <p:sp>
              <p:nvSpPr>
                <p:cNvPr id="177" name="Freeform: Shape 176">
                  <a:extLst>
                    <a:ext uri="{FF2B5EF4-FFF2-40B4-BE49-F238E27FC236}">
                      <a16:creationId xmlns:a16="http://schemas.microsoft.com/office/drawing/2014/main" id="{7231FA86-0F26-FCBF-AC3F-C2DABD8E0F9B}"/>
                    </a:ext>
                  </a:extLst>
                </p:cNvPr>
                <p:cNvSpPr/>
                <p:nvPr/>
              </p:nvSpPr>
              <p:spPr>
                <a:xfrm>
                  <a:off x="1267731" y="754449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78" name="Freeform: Shape 177">
                  <a:extLst>
                    <a:ext uri="{FF2B5EF4-FFF2-40B4-BE49-F238E27FC236}">
                      <a16:creationId xmlns:a16="http://schemas.microsoft.com/office/drawing/2014/main" id="{0B4DFA3D-1C5D-495D-4DE9-E474CAE87548}"/>
                    </a:ext>
                  </a:extLst>
                </p:cNvPr>
                <p:cNvSpPr/>
                <p:nvPr/>
              </p:nvSpPr>
              <p:spPr>
                <a:xfrm>
                  <a:off x="1195729" y="750334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79" name="Freeform: Shape 178">
                  <a:extLst>
                    <a:ext uri="{FF2B5EF4-FFF2-40B4-BE49-F238E27FC236}">
                      <a16:creationId xmlns:a16="http://schemas.microsoft.com/office/drawing/2014/main" id="{3E450E0B-4170-41DE-345F-82292A1E0D34}"/>
                    </a:ext>
                  </a:extLst>
                </p:cNvPr>
                <p:cNvSpPr/>
                <p:nvPr/>
              </p:nvSpPr>
              <p:spPr>
                <a:xfrm>
                  <a:off x="1123727"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80" name="Freeform: Shape 179">
                  <a:extLst>
                    <a:ext uri="{FF2B5EF4-FFF2-40B4-BE49-F238E27FC236}">
                      <a16:creationId xmlns:a16="http://schemas.microsoft.com/office/drawing/2014/main" id="{B8C7ACE0-CB7F-3514-B757-77B3372521D2}"/>
                    </a:ext>
                  </a:extLst>
                </p:cNvPr>
                <p:cNvSpPr/>
                <p:nvPr/>
              </p:nvSpPr>
              <p:spPr>
                <a:xfrm>
                  <a:off x="1055154"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81" name="Freeform: Shape 180">
                  <a:extLst>
                    <a:ext uri="{FF2B5EF4-FFF2-40B4-BE49-F238E27FC236}">
                      <a16:creationId xmlns:a16="http://schemas.microsoft.com/office/drawing/2014/main" id="{8D96E17A-37B3-88DB-0E0F-15441001EE41}"/>
                    </a:ext>
                  </a:extLst>
                </p:cNvPr>
                <p:cNvSpPr/>
                <p:nvPr/>
              </p:nvSpPr>
              <p:spPr>
                <a:xfrm>
                  <a:off x="983152"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82" name="Freeform: Shape 181">
                  <a:extLst>
                    <a:ext uri="{FF2B5EF4-FFF2-40B4-BE49-F238E27FC236}">
                      <a16:creationId xmlns:a16="http://schemas.microsoft.com/office/drawing/2014/main" id="{287EB0A6-2D1A-7983-A56A-CF5DB673504D}"/>
                    </a:ext>
                  </a:extLst>
                </p:cNvPr>
                <p:cNvSpPr/>
                <p:nvPr/>
              </p:nvSpPr>
              <p:spPr>
                <a:xfrm>
                  <a:off x="1408307" y="754449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83" name="Freeform: Shape 182">
                  <a:extLst>
                    <a:ext uri="{FF2B5EF4-FFF2-40B4-BE49-F238E27FC236}">
                      <a16:creationId xmlns:a16="http://schemas.microsoft.com/office/drawing/2014/main" id="{3BCC9331-F5CF-5A61-9A62-551DC2C5D1D1}"/>
                    </a:ext>
                  </a:extLst>
                </p:cNvPr>
                <p:cNvSpPr/>
                <p:nvPr/>
              </p:nvSpPr>
              <p:spPr>
                <a:xfrm>
                  <a:off x="1338019" y="750591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4" name="Freeform: Shape 183">
                  <a:extLst>
                    <a:ext uri="{FF2B5EF4-FFF2-40B4-BE49-F238E27FC236}">
                      <a16:creationId xmlns:a16="http://schemas.microsoft.com/office/drawing/2014/main" id="{0EE435CB-B7A7-CFF9-4689-F2A1E20BE061}"/>
                    </a:ext>
                  </a:extLst>
                </p:cNvPr>
                <p:cNvSpPr/>
                <p:nvPr/>
              </p:nvSpPr>
              <p:spPr>
                <a:xfrm>
                  <a:off x="1267731"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85" name="Freeform: Shape 184">
                  <a:extLst>
                    <a:ext uri="{FF2B5EF4-FFF2-40B4-BE49-F238E27FC236}">
                      <a16:creationId xmlns:a16="http://schemas.microsoft.com/office/drawing/2014/main" id="{84F6631D-7759-E4B5-32F1-5FDAEA231D5C}"/>
                    </a:ext>
                  </a:extLst>
                </p:cNvPr>
                <p:cNvSpPr/>
                <p:nvPr/>
              </p:nvSpPr>
              <p:spPr>
                <a:xfrm>
                  <a:off x="1194015" y="742363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6" name="Freeform: Shape 185">
                  <a:extLst>
                    <a:ext uri="{FF2B5EF4-FFF2-40B4-BE49-F238E27FC236}">
                      <a16:creationId xmlns:a16="http://schemas.microsoft.com/office/drawing/2014/main" id="{394E1CA3-B12B-27F6-AD1A-C5C0741009A2}"/>
                    </a:ext>
                  </a:extLst>
                </p:cNvPr>
                <p:cNvSpPr/>
                <p:nvPr/>
              </p:nvSpPr>
              <p:spPr>
                <a:xfrm>
                  <a:off x="1123727"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87" name="Freeform: Shape 186">
                  <a:extLst>
                    <a:ext uri="{FF2B5EF4-FFF2-40B4-BE49-F238E27FC236}">
                      <a16:creationId xmlns:a16="http://schemas.microsoft.com/office/drawing/2014/main" id="{0DD9C80A-1796-DF14-6318-63F13315C8AB}"/>
                    </a:ext>
                  </a:extLst>
                </p:cNvPr>
                <p:cNvSpPr/>
                <p:nvPr/>
              </p:nvSpPr>
              <p:spPr>
                <a:xfrm>
                  <a:off x="1055154"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88" name="Freeform: Shape 187">
                  <a:extLst>
                    <a:ext uri="{FF2B5EF4-FFF2-40B4-BE49-F238E27FC236}">
                      <a16:creationId xmlns:a16="http://schemas.microsoft.com/office/drawing/2014/main" id="{9DF117BE-2122-965E-4ABF-DE72D41052C4}"/>
                    </a:ext>
                  </a:extLst>
                </p:cNvPr>
                <p:cNvSpPr/>
                <p:nvPr/>
              </p:nvSpPr>
              <p:spPr>
                <a:xfrm>
                  <a:off x="1478594" y="750591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9" name="Freeform: Shape 188">
                  <a:extLst>
                    <a:ext uri="{FF2B5EF4-FFF2-40B4-BE49-F238E27FC236}">
                      <a16:creationId xmlns:a16="http://schemas.microsoft.com/office/drawing/2014/main" id="{D5BF627F-CB32-6C15-AD12-8D86A783A14E}"/>
                    </a:ext>
                  </a:extLst>
                </p:cNvPr>
                <p:cNvSpPr/>
                <p:nvPr/>
              </p:nvSpPr>
              <p:spPr>
                <a:xfrm>
                  <a:off x="1408307"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90" name="Freeform: Shape 189">
                  <a:extLst>
                    <a:ext uri="{FF2B5EF4-FFF2-40B4-BE49-F238E27FC236}">
                      <a16:creationId xmlns:a16="http://schemas.microsoft.com/office/drawing/2014/main" id="{A902DD87-4C43-F00D-32F4-B24708AF9726}"/>
                    </a:ext>
                  </a:extLst>
                </p:cNvPr>
                <p:cNvSpPr/>
                <p:nvPr/>
              </p:nvSpPr>
              <p:spPr>
                <a:xfrm>
                  <a:off x="1339733"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1" name="Freeform: Shape 190">
                  <a:extLst>
                    <a:ext uri="{FF2B5EF4-FFF2-40B4-BE49-F238E27FC236}">
                      <a16:creationId xmlns:a16="http://schemas.microsoft.com/office/drawing/2014/main" id="{7D18031C-AC8D-AF15-9953-E2CDD113E8D0}"/>
                    </a:ext>
                  </a:extLst>
                </p:cNvPr>
                <p:cNvSpPr/>
                <p:nvPr/>
              </p:nvSpPr>
              <p:spPr>
                <a:xfrm>
                  <a:off x="1267731"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2" name="Freeform: Shape 191">
                  <a:extLst>
                    <a:ext uri="{FF2B5EF4-FFF2-40B4-BE49-F238E27FC236}">
                      <a16:creationId xmlns:a16="http://schemas.microsoft.com/office/drawing/2014/main" id="{D7BED2FF-A805-4FDA-6D5C-AA2D31D77167}"/>
                    </a:ext>
                  </a:extLst>
                </p:cNvPr>
                <p:cNvSpPr/>
                <p:nvPr/>
              </p:nvSpPr>
              <p:spPr>
                <a:xfrm>
                  <a:off x="1195729"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3" name="Freeform: Shape 192">
                  <a:extLst>
                    <a:ext uri="{FF2B5EF4-FFF2-40B4-BE49-F238E27FC236}">
                      <a16:creationId xmlns:a16="http://schemas.microsoft.com/office/drawing/2014/main" id="{B4C68EE6-6A68-C5C8-1FA1-B7BF8425BED0}"/>
                    </a:ext>
                  </a:extLst>
                </p:cNvPr>
                <p:cNvSpPr/>
                <p:nvPr/>
              </p:nvSpPr>
              <p:spPr>
                <a:xfrm>
                  <a:off x="1123727"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94" name="Freeform: Shape 193">
                  <a:extLst>
                    <a:ext uri="{FF2B5EF4-FFF2-40B4-BE49-F238E27FC236}">
                      <a16:creationId xmlns:a16="http://schemas.microsoft.com/office/drawing/2014/main" id="{7834FD5D-94B2-EBED-AF1A-3868AAFA1342}"/>
                    </a:ext>
                  </a:extLst>
                </p:cNvPr>
                <p:cNvSpPr/>
                <p:nvPr/>
              </p:nvSpPr>
              <p:spPr>
                <a:xfrm>
                  <a:off x="1552311"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5" name="Freeform: Shape 194">
                  <a:extLst>
                    <a:ext uri="{FF2B5EF4-FFF2-40B4-BE49-F238E27FC236}">
                      <a16:creationId xmlns:a16="http://schemas.microsoft.com/office/drawing/2014/main" id="{1AB627C8-39BE-2C90-4FA5-26AE9A7C71F4}"/>
                    </a:ext>
                  </a:extLst>
                </p:cNvPr>
                <p:cNvSpPr/>
                <p:nvPr/>
              </p:nvSpPr>
              <p:spPr>
                <a:xfrm>
                  <a:off x="1480309"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96" name="Freeform: Shape 195">
                  <a:extLst>
                    <a:ext uri="{FF2B5EF4-FFF2-40B4-BE49-F238E27FC236}">
                      <a16:creationId xmlns:a16="http://schemas.microsoft.com/office/drawing/2014/main" id="{B1B0BC55-5CB7-F2D5-F622-D5EE4726FDC3}"/>
                    </a:ext>
                  </a:extLst>
                </p:cNvPr>
                <p:cNvSpPr/>
                <p:nvPr/>
              </p:nvSpPr>
              <p:spPr>
                <a:xfrm>
                  <a:off x="1411735"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7" name="Freeform: Shape 196">
                  <a:extLst>
                    <a:ext uri="{FF2B5EF4-FFF2-40B4-BE49-F238E27FC236}">
                      <a16:creationId xmlns:a16="http://schemas.microsoft.com/office/drawing/2014/main" id="{96B7C2F6-3A74-BC39-5FAA-B636B560480A}"/>
                    </a:ext>
                  </a:extLst>
                </p:cNvPr>
                <p:cNvSpPr/>
                <p:nvPr/>
              </p:nvSpPr>
              <p:spPr>
                <a:xfrm>
                  <a:off x="1339733" y="7338770"/>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1"/>
                        <a:pt x="-1714" y="12858"/>
                        <a:pt x="5143" y="19715"/>
                      </a:cubicBezTo>
                      <a:cubicBezTo>
                        <a:pt x="12000" y="26572"/>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8" name="Freeform: Shape 197">
                  <a:extLst>
                    <a:ext uri="{FF2B5EF4-FFF2-40B4-BE49-F238E27FC236}">
                      <a16:creationId xmlns:a16="http://schemas.microsoft.com/office/drawing/2014/main" id="{854C7AE7-FB8A-1208-01BE-9E270C3706DE}"/>
                    </a:ext>
                  </a:extLst>
                </p:cNvPr>
                <p:cNvSpPr/>
                <p:nvPr/>
              </p:nvSpPr>
              <p:spPr>
                <a:xfrm>
                  <a:off x="1267731"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9" name="Freeform: Shape 198">
                  <a:extLst>
                    <a:ext uri="{FF2B5EF4-FFF2-40B4-BE49-F238E27FC236}">
                      <a16:creationId xmlns:a16="http://schemas.microsoft.com/office/drawing/2014/main" id="{8CCC6105-5122-5D2D-3F44-310AE91D737F}"/>
                    </a:ext>
                  </a:extLst>
                </p:cNvPr>
                <p:cNvSpPr/>
                <p:nvPr/>
              </p:nvSpPr>
              <p:spPr>
                <a:xfrm>
                  <a:off x="1195729"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00" name="Freeform: Shape 199">
                  <a:extLst>
                    <a:ext uri="{FF2B5EF4-FFF2-40B4-BE49-F238E27FC236}">
                      <a16:creationId xmlns:a16="http://schemas.microsoft.com/office/drawing/2014/main" id="{325A8B68-B6D1-E61C-F90A-018BE616F6D9}"/>
                    </a:ext>
                  </a:extLst>
                </p:cNvPr>
                <p:cNvSpPr/>
                <p:nvPr/>
              </p:nvSpPr>
              <p:spPr>
                <a:xfrm>
                  <a:off x="1624313"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01" name="Freeform: Shape 200">
                  <a:extLst>
                    <a:ext uri="{FF2B5EF4-FFF2-40B4-BE49-F238E27FC236}">
                      <a16:creationId xmlns:a16="http://schemas.microsoft.com/office/drawing/2014/main" id="{6DE122B9-E03A-DFF5-C05C-DA497B2EB088}"/>
                    </a:ext>
                  </a:extLst>
                </p:cNvPr>
                <p:cNvSpPr/>
                <p:nvPr/>
              </p:nvSpPr>
              <p:spPr>
                <a:xfrm>
                  <a:off x="1550596" y="737905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2" name="Freeform: Shape 201">
                  <a:extLst>
                    <a:ext uri="{FF2B5EF4-FFF2-40B4-BE49-F238E27FC236}">
                      <a16:creationId xmlns:a16="http://schemas.microsoft.com/office/drawing/2014/main" id="{7AFE573F-4DC4-9393-D2CA-F3284EA2A547}"/>
                    </a:ext>
                  </a:extLst>
                </p:cNvPr>
                <p:cNvSpPr/>
                <p:nvPr/>
              </p:nvSpPr>
              <p:spPr>
                <a:xfrm>
                  <a:off x="1480309" y="7338770"/>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1"/>
                        <a:pt x="-1714" y="12858"/>
                        <a:pt x="5143" y="19715"/>
                      </a:cubicBezTo>
                      <a:cubicBezTo>
                        <a:pt x="12000" y="26572"/>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03" name="Freeform: Shape 202">
                  <a:extLst>
                    <a:ext uri="{FF2B5EF4-FFF2-40B4-BE49-F238E27FC236}">
                      <a16:creationId xmlns:a16="http://schemas.microsoft.com/office/drawing/2014/main" id="{FEEA7963-5C7F-2DBF-3139-786CD24EE205}"/>
                    </a:ext>
                  </a:extLst>
                </p:cNvPr>
                <p:cNvSpPr/>
                <p:nvPr/>
              </p:nvSpPr>
              <p:spPr>
                <a:xfrm>
                  <a:off x="1411735"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4" name="Freeform: Shape 203">
                  <a:extLst>
                    <a:ext uri="{FF2B5EF4-FFF2-40B4-BE49-F238E27FC236}">
                      <a16:creationId xmlns:a16="http://schemas.microsoft.com/office/drawing/2014/main" id="{F38090D8-A447-72A4-DB1F-535D9E29A56D}"/>
                    </a:ext>
                  </a:extLst>
                </p:cNvPr>
                <p:cNvSpPr/>
                <p:nvPr/>
              </p:nvSpPr>
              <p:spPr>
                <a:xfrm>
                  <a:off x="1338019" y="725905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5" name="Freeform: Shape 204">
                  <a:extLst>
                    <a:ext uri="{FF2B5EF4-FFF2-40B4-BE49-F238E27FC236}">
                      <a16:creationId xmlns:a16="http://schemas.microsoft.com/office/drawing/2014/main" id="{89E6623D-76EF-1E09-DF11-2BDE4A44D61E}"/>
                    </a:ext>
                  </a:extLst>
                </p:cNvPr>
                <p:cNvSpPr/>
                <p:nvPr/>
              </p:nvSpPr>
              <p:spPr>
                <a:xfrm>
                  <a:off x="1267731"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06" name="Freeform: Shape 205">
                  <a:extLst>
                    <a:ext uri="{FF2B5EF4-FFF2-40B4-BE49-F238E27FC236}">
                      <a16:creationId xmlns:a16="http://schemas.microsoft.com/office/drawing/2014/main" id="{D1579642-D7D2-2FCD-0BE0-8D91CB1C477B}"/>
                    </a:ext>
                  </a:extLst>
                </p:cNvPr>
                <p:cNvSpPr/>
                <p:nvPr/>
              </p:nvSpPr>
              <p:spPr>
                <a:xfrm>
                  <a:off x="1694600" y="737905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7" name="Freeform: Shape 206">
                  <a:extLst>
                    <a:ext uri="{FF2B5EF4-FFF2-40B4-BE49-F238E27FC236}">
                      <a16:creationId xmlns:a16="http://schemas.microsoft.com/office/drawing/2014/main" id="{711B2DC8-774F-2019-E176-47A38CB87825}"/>
                    </a:ext>
                  </a:extLst>
                </p:cNvPr>
                <p:cNvSpPr/>
                <p:nvPr/>
              </p:nvSpPr>
              <p:spPr>
                <a:xfrm>
                  <a:off x="1624313"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8" name="Freeform: Shape 207">
                  <a:extLst>
                    <a:ext uri="{FF2B5EF4-FFF2-40B4-BE49-F238E27FC236}">
                      <a16:creationId xmlns:a16="http://schemas.microsoft.com/office/drawing/2014/main" id="{C2D582C1-C449-9EC0-F07C-821F867DFD27}"/>
                    </a:ext>
                  </a:extLst>
                </p:cNvPr>
                <p:cNvSpPr/>
                <p:nvPr/>
              </p:nvSpPr>
              <p:spPr>
                <a:xfrm>
                  <a:off x="1552311"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9" name="Freeform: Shape 208">
                  <a:extLst>
                    <a:ext uri="{FF2B5EF4-FFF2-40B4-BE49-F238E27FC236}">
                      <a16:creationId xmlns:a16="http://schemas.microsoft.com/office/drawing/2014/main" id="{E0CFBE9F-AABE-4F2E-0BF4-6072DCBB6E5E}"/>
                    </a:ext>
                  </a:extLst>
                </p:cNvPr>
                <p:cNvSpPr/>
                <p:nvPr/>
              </p:nvSpPr>
              <p:spPr>
                <a:xfrm>
                  <a:off x="1480309" y="7256482"/>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7"/>
                        <a:pt x="5143" y="19715"/>
                      </a:cubicBezTo>
                      <a:cubicBezTo>
                        <a:pt x="12000" y="26572"/>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10" name="Freeform: Shape 209">
                  <a:extLst>
                    <a:ext uri="{FF2B5EF4-FFF2-40B4-BE49-F238E27FC236}">
                      <a16:creationId xmlns:a16="http://schemas.microsoft.com/office/drawing/2014/main" id="{EE1A3A58-EA8F-02D1-0972-103BC9BFCACF}"/>
                    </a:ext>
                  </a:extLst>
                </p:cNvPr>
                <p:cNvSpPr/>
                <p:nvPr/>
              </p:nvSpPr>
              <p:spPr>
                <a:xfrm>
                  <a:off x="1411735"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1" name="Freeform: Shape 210">
                  <a:extLst>
                    <a:ext uri="{FF2B5EF4-FFF2-40B4-BE49-F238E27FC236}">
                      <a16:creationId xmlns:a16="http://schemas.microsoft.com/office/drawing/2014/main" id="{9CC4E116-AD24-9F2E-B370-ECD36D365EFB}"/>
                    </a:ext>
                  </a:extLst>
                </p:cNvPr>
                <p:cNvSpPr/>
                <p:nvPr/>
              </p:nvSpPr>
              <p:spPr>
                <a:xfrm>
                  <a:off x="1719459" y="724105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2" name="Freeform: Shape 211">
                  <a:extLst>
                    <a:ext uri="{FF2B5EF4-FFF2-40B4-BE49-F238E27FC236}">
                      <a16:creationId xmlns:a16="http://schemas.microsoft.com/office/drawing/2014/main" id="{CE79B08D-485C-34FE-5E24-CAD54301E414}"/>
                    </a:ext>
                  </a:extLst>
                </p:cNvPr>
                <p:cNvSpPr/>
                <p:nvPr/>
              </p:nvSpPr>
              <p:spPr>
                <a:xfrm>
                  <a:off x="1768317"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13" name="Freeform: Shape 212">
                  <a:extLst>
                    <a:ext uri="{FF2B5EF4-FFF2-40B4-BE49-F238E27FC236}">
                      <a16:creationId xmlns:a16="http://schemas.microsoft.com/office/drawing/2014/main" id="{616D4870-D6EB-0CAD-2756-0EC89BB05F6F}"/>
                    </a:ext>
                  </a:extLst>
                </p:cNvPr>
                <p:cNvSpPr/>
                <p:nvPr/>
              </p:nvSpPr>
              <p:spPr>
                <a:xfrm>
                  <a:off x="1694600" y="730019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14" name="Freeform: Shape 213">
                  <a:extLst>
                    <a:ext uri="{FF2B5EF4-FFF2-40B4-BE49-F238E27FC236}">
                      <a16:creationId xmlns:a16="http://schemas.microsoft.com/office/drawing/2014/main" id="{410FCA17-E914-75B8-44B4-6E050A43DFCC}"/>
                    </a:ext>
                  </a:extLst>
                </p:cNvPr>
                <p:cNvSpPr/>
                <p:nvPr/>
              </p:nvSpPr>
              <p:spPr>
                <a:xfrm>
                  <a:off x="1624313"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15" name="Freeform: Shape 214">
                  <a:extLst>
                    <a:ext uri="{FF2B5EF4-FFF2-40B4-BE49-F238E27FC236}">
                      <a16:creationId xmlns:a16="http://schemas.microsoft.com/office/drawing/2014/main" id="{F67762D0-EC4D-A540-21FB-22EDBFD04D5F}"/>
                    </a:ext>
                  </a:extLst>
                </p:cNvPr>
                <p:cNvSpPr/>
                <p:nvPr/>
              </p:nvSpPr>
              <p:spPr>
                <a:xfrm>
                  <a:off x="1552311"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6" name="Freeform: Shape 215">
                  <a:extLst>
                    <a:ext uri="{FF2B5EF4-FFF2-40B4-BE49-F238E27FC236}">
                      <a16:creationId xmlns:a16="http://schemas.microsoft.com/office/drawing/2014/main" id="{C960AFDC-C1A8-13DC-3BF6-40AAE44DBD70}"/>
                    </a:ext>
                  </a:extLst>
                </p:cNvPr>
                <p:cNvSpPr/>
                <p:nvPr/>
              </p:nvSpPr>
              <p:spPr>
                <a:xfrm>
                  <a:off x="1480309"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17" name="Freeform: Shape 216">
                  <a:extLst>
                    <a:ext uri="{FF2B5EF4-FFF2-40B4-BE49-F238E27FC236}">
                      <a16:creationId xmlns:a16="http://schemas.microsoft.com/office/drawing/2014/main" id="{B749A041-FA6A-1D44-E8F6-20A1B78E929A}"/>
                    </a:ext>
                  </a:extLst>
                </p:cNvPr>
                <p:cNvSpPr/>
                <p:nvPr/>
              </p:nvSpPr>
              <p:spPr>
                <a:xfrm>
                  <a:off x="1411735"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8" name="Freeform: Shape 217">
                  <a:extLst>
                    <a:ext uri="{FF2B5EF4-FFF2-40B4-BE49-F238E27FC236}">
                      <a16:creationId xmlns:a16="http://schemas.microsoft.com/office/drawing/2014/main" id="{221665BD-2EE4-FDA4-20C6-1A684DE27975}"/>
                    </a:ext>
                  </a:extLst>
                </p:cNvPr>
                <p:cNvSpPr/>
                <p:nvPr/>
              </p:nvSpPr>
              <p:spPr>
                <a:xfrm>
                  <a:off x="1836890"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19" name="Freeform: Shape 218">
                  <a:extLst>
                    <a:ext uri="{FF2B5EF4-FFF2-40B4-BE49-F238E27FC236}">
                      <a16:creationId xmlns:a16="http://schemas.microsoft.com/office/drawing/2014/main" id="{20DE2FEC-E46B-C7C7-06FC-63A96802B349}"/>
                    </a:ext>
                  </a:extLst>
                </p:cNvPr>
                <p:cNvSpPr/>
                <p:nvPr/>
              </p:nvSpPr>
              <p:spPr>
                <a:xfrm>
                  <a:off x="1768317"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0" name="Freeform: Shape 219">
                  <a:extLst>
                    <a:ext uri="{FF2B5EF4-FFF2-40B4-BE49-F238E27FC236}">
                      <a16:creationId xmlns:a16="http://schemas.microsoft.com/office/drawing/2014/main" id="{4249EA84-C228-B9D9-7623-E5D0A2F5B84E}"/>
                    </a:ext>
                  </a:extLst>
                </p:cNvPr>
                <p:cNvSpPr/>
                <p:nvPr/>
              </p:nvSpPr>
              <p:spPr>
                <a:xfrm>
                  <a:off x="1696315"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1" name="Freeform: Shape 220">
                  <a:extLst>
                    <a:ext uri="{FF2B5EF4-FFF2-40B4-BE49-F238E27FC236}">
                      <a16:creationId xmlns:a16="http://schemas.microsoft.com/office/drawing/2014/main" id="{BBAAAB03-FBCD-4DAC-A1F6-90A785874797}"/>
                    </a:ext>
                  </a:extLst>
                </p:cNvPr>
                <p:cNvSpPr/>
                <p:nvPr/>
              </p:nvSpPr>
              <p:spPr>
                <a:xfrm>
                  <a:off x="1624313"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2" name="Freeform: Shape 221">
                  <a:extLst>
                    <a:ext uri="{FF2B5EF4-FFF2-40B4-BE49-F238E27FC236}">
                      <a16:creationId xmlns:a16="http://schemas.microsoft.com/office/drawing/2014/main" id="{74605FD7-0335-E186-7292-8032D510CFB7}"/>
                    </a:ext>
                  </a:extLst>
                </p:cNvPr>
                <p:cNvSpPr/>
                <p:nvPr/>
              </p:nvSpPr>
              <p:spPr>
                <a:xfrm>
                  <a:off x="1552311"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3" name="Freeform: Shape 222">
                  <a:extLst>
                    <a:ext uri="{FF2B5EF4-FFF2-40B4-BE49-F238E27FC236}">
                      <a16:creationId xmlns:a16="http://schemas.microsoft.com/office/drawing/2014/main" id="{F9C86D00-C744-DD70-3CC9-60564BFD030D}"/>
                    </a:ext>
                  </a:extLst>
                </p:cNvPr>
                <p:cNvSpPr/>
                <p:nvPr/>
              </p:nvSpPr>
              <p:spPr>
                <a:xfrm>
                  <a:off x="1480309"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24" name="Freeform: Shape 223">
                  <a:extLst>
                    <a:ext uri="{FF2B5EF4-FFF2-40B4-BE49-F238E27FC236}">
                      <a16:creationId xmlns:a16="http://schemas.microsoft.com/office/drawing/2014/main" id="{EDE0C3B6-130F-99D3-26A8-C80E86C89382}"/>
                    </a:ext>
                  </a:extLst>
                </p:cNvPr>
                <p:cNvSpPr/>
                <p:nvPr/>
              </p:nvSpPr>
              <p:spPr>
                <a:xfrm>
                  <a:off x="1908892"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5" name="Freeform: Shape 224">
                  <a:extLst>
                    <a:ext uri="{FF2B5EF4-FFF2-40B4-BE49-F238E27FC236}">
                      <a16:creationId xmlns:a16="http://schemas.microsoft.com/office/drawing/2014/main" id="{2E0C7553-5859-AA6F-0E40-49B699B7EFB0}"/>
                    </a:ext>
                  </a:extLst>
                </p:cNvPr>
                <p:cNvSpPr/>
                <p:nvPr/>
              </p:nvSpPr>
              <p:spPr>
                <a:xfrm>
                  <a:off x="1836890"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27" name="Freeform: Shape 226">
                  <a:extLst>
                    <a:ext uri="{FF2B5EF4-FFF2-40B4-BE49-F238E27FC236}">
                      <a16:creationId xmlns:a16="http://schemas.microsoft.com/office/drawing/2014/main" id="{D871A87F-4C22-90D8-BC48-763046349535}"/>
                    </a:ext>
                  </a:extLst>
                </p:cNvPr>
                <p:cNvSpPr/>
                <p:nvPr/>
              </p:nvSpPr>
              <p:spPr>
                <a:xfrm>
                  <a:off x="1694600" y="713562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28" name="Freeform: Shape 227">
                  <a:extLst>
                    <a:ext uri="{FF2B5EF4-FFF2-40B4-BE49-F238E27FC236}">
                      <a16:creationId xmlns:a16="http://schemas.microsoft.com/office/drawing/2014/main" id="{91F99EF2-16B8-386C-7D25-B665BC2779F9}"/>
                    </a:ext>
                  </a:extLst>
                </p:cNvPr>
                <p:cNvSpPr/>
                <p:nvPr/>
              </p:nvSpPr>
              <p:spPr>
                <a:xfrm>
                  <a:off x="1624313"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9" name="Freeform: Shape 228">
                  <a:extLst>
                    <a:ext uri="{FF2B5EF4-FFF2-40B4-BE49-F238E27FC236}">
                      <a16:creationId xmlns:a16="http://schemas.microsoft.com/office/drawing/2014/main" id="{692274B1-866B-A653-FE86-40C91CB115A8}"/>
                    </a:ext>
                  </a:extLst>
                </p:cNvPr>
                <p:cNvSpPr/>
                <p:nvPr/>
              </p:nvSpPr>
              <p:spPr>
                <a:xfrm>
                  <a:off x="1980894"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0" name="Freeform: Shape 229">
                  <a:extLst>
                    <a:ext uri="{FF2B5EF4-FFF2-40B4-BE49-F238E27FC236}">
                      <a16:creationId xmlns:a16="http://schemas.microsoft.com/office/drawing/2014/main" id="{83A5EE23-F36F-3AF9-02DD-A10D6D73401A}"/>
                    </a:ext>
                  </a:extLst>
                </p:cNvPr>
                <p:cNvSpPr/>
                <p:nvPr/>
              </p:nvSpPr>
              <p:spPr>
                <a:xfrm>
                  <a:off x="1908892"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1" name="Freeform: Shape 230">
                  <a:extLst>
                    <a:ext uri="{FF2B5EF4-FFF2-40B4-BE49-F238E27FC236}">
                      <a16:creationId xmlns:a16="http://schemas.microsoft.com/office/drawing/2014/main" id="{09B0592C-FB64-538E-3E5A-0C4D4207AD50}"/>
                    </a:ext>
                  </a:extLst>
                </p:cNvPr>
                <p:cNvSpPr/>
                <p:nvPr/>
              </p:nvSpPr>
              <p:spPr>
                <a:xfrm>
                  <a:off x="1836890"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32" name="Freeform: Shape 231">
                  <a:extLst>
                    <a:ext uri="{FF2B5EF4-FFF2-40B4-BE49-F238E27FC236}">
                      <a16:creationId xmlns:a16="http://schemas.microsoft.com/office/drawing/2014/main" id="{A07F8EF9-8079-9549-BE62-6A1CA5855C0C}"/>
                    </a:ext>
                  </a:extLst>
                </p:cNvPr>
                <p:cNvSpPr/>
                <p:nvPr/>
              </p:nvSpPr>
              <p:spPr>
                <a:xfrm>
                  <a:off x="1768317"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3" name="Freeform: Shape 232">
                  <a:extLst>
                    <a:ext uri="{FF2B5EF4-FFF2-40B4-BE49-F238E27FC236}">
                      <a16:creationId xmlns:a16="http://schemas.microsoft.com/office/drawing/2014/main" id="{1633E3E1-F72F-4E91-431E-90606ECDC24B}"/>
                    </a:ext>
                  </a:extLst>
                </p:cNvPr>
                <p:cNvSpPr/>
                <p:nvPr/>
              </p:nvSpPr>
              <p:spPr>
                <a:xfrm>
                  <a:off x="2051182" y="717676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4" name="Freeform: Shape 233">
                  <a:extLst>
                    <a:ext uri="{FF2B5EF4-FFF2-40B4-BE49-F238E27FC236}">
                      <a16:creationId xmlns:a16="http://schemas.microsoft.com/office/drawing/2014/main" id="{D3A11536-AF30-50D3-9F25-A324735ED2E1}"/>
                    </a:ext>
                  </a:extLst>
                </p:cNvPr>
                <p:cNvSpPr/>
                <p:nvPr/>
              </p:nvSpPr>
              <p:spPr>
                <a:xfrm>
                  <a:off x="1980894"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5" name="Freeform: Shape 234">
                  <a:extLst>
                    <a:ext uri="{FF2B5EF4-FFF2-40B4-BE49-F238E27FC236}">
                      <a16:creationId xmlns:a16="http://schemas.microsoft.com/office/drawing/2014/main" id="{0D064306-AC3F-29BA-B924-64615384AF60}"/>
                    </a:ext>
                  </a:extLst>
                </p:cNvPr>
                <p:cNvSpPr/>
                <p:nvPr/>
              </p:nvSpPr>
              <p:spPr>
                <a:xfrm>
                  <a:off x="1908892"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6" name="Freeform: Shape 235">
                  <a:extLst>
                    <a:ext uri="{FF2B5EF4-FFF2-40B4-BE49-F238E27FC236}">
                      <a16:creationId xmlns:a16="http://schemas.microsoft.com/office/drawing/2014/main" id="{EA97C72E-193E-A131-187F-088A85A10392}"/>
                    </a:ext>
                  </a:extLst>
                </p:cNvPr>
                <p:cNvSpPr/>
                <p:nvPr/>
              </p:nvSpPr>
              <p:spPr>
                <a:xfrm>
                  <a:off x="1836890"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37" name="Freeform: Shape 236">
                  <a:extLst>
                    <a:ext uri="{FF2B5EF4-FFF2-40B4-BE49-F238E27FC236}">
                      <a16:creationId xmlns:a16="http://schemas.microsoft.com/office/drawing/2014/main" id="{08AC3A4E-7FD9-C8A7-FCF2-43486EB71E12}"/>
                    </a:ext>
                  </a:extLst>
                </p:cNvPr>
                <p:cNvSpPr/>
                <p:nvPr/>
              </p:nvSpPr>
              <p:spPr>
                <a:xfrm>
                  <a:off x="2052896"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8" name="Freeform: Shape 237">
                  <a:extLst>
                    <a:ext uri="{FF2B5EF4-FFF2-40B4-BE49-F238E27FC236}">
                      <a16:creationId xmlns:a16="http://schemas.microsoft.com/office/drawing/2014/main" id="{7469E3DD-D7C7-5579-8D67-8B6A0AF68EF3}"/>
                    </a:ext>
                  </a:extLst>
                </p:cNvPr>
                <p:cNvSpPr/>
                <p:nvPr/>
              </p:nvSpPr>
              <p:spPr>
                <a:xfrm>
                  <a:off x="1979180" y="704990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9" name="Freeform: Shape 238">
                  <a:extLst>
                    <a:ext uri="{FF2B5EF4-FFF2-40B4-BE49-F238E27FC236}">
                      <a16:creationId xmlns:a16="http://schemas.microsoft.com/office/drawing/2014/main" id="{355D0124-244C-19F0-3A56-AB1C648DE641}"/>
                    </a:ext>
                  </a:extLst>
                </p:cNvPr>
                <p:cNvSpPr/>
                <p:nvPr/>
              </p:nvSpPr>
              <p:spPr>
                <a:xfrm>
                  <a:off x="911150" y="7338770"/>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1"/>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40" name="Freeform: Shape 239">
                  <a:extLst>
                    <a:ext uri="{FF2B5EF4-FFF2-40B4-BE49-F238E27FC236}">
                      <a16:creationId xmlns:a16="http://schemas.microsoft.com/office/drawing/2014/main" id="{8096EB05-2480-95B5-0701-B64EC15DC854}"/>
                    </a:ext>
                  </a:extLst>
                </p:cNvPr>
                <p:cNvSpPr/>
                <p:nvPr/>
              </p:nvSpPr>
              <p:spPr>
                <a:xfrm>
                  <a:off x="837434" y="730019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41" name="Freeform: Shape 240">
                  <a:extLst>
                    <a:ext uri="{FF2B5EF4-FFF2-40B4-BE49-F238E27FC236}">
                      <a16:creationId xmlns:a16="http://schemas.microsoft.com/office/drawing/2014/main" id="{A32F715F-515D-5668-734A-B0A6DFF43B1D}"/>
                    </a:ext>
                  </a:extLst>
                </p:cNvPr>
                <p:cNvSpPr/>
                <p:nvPr/>
              </p:nvSpPr>
              <p:spPr>
                <a:xfrm>
                  <a:off x="767146"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42" name="Freeform: Shape 241">
                  <a:extLst>
                    <a:ext uri="{FF2B5EF4-FFF2-40B4-BE49-F238E27FC236}">
                      <a16:creationId xmlns:a16="http://schemas.microsoft.com/office/drawing/2014/main" id="{B95D47E0-3A0E-4E1A-446A-2B6C69F32E31}"/>
                    </a:ext>
                  </a:extLst>
                </p:cNvPr>
                <p:cNvSpPr/>
                <p:nvPr/>
              </p:nvSpPr>
              <p:spPr>
                <a:xfrm>
                  <a:off x="698573"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3" name="Freeform: Shape 242">
                  <a:extLst>
                    <a:ext uri="{FF2B5EF4-FFF2-40B4-BE49-F238E27FC236}">
                      <a16:creationId xmlns:a16="http://schemas.microsoft.com/office/drawing/2014/main" id="{A220A82F-D882-6800-E124-21C53349780F}"/>
                    </a:ext>
                  </a:extLst>
                </p:cNvPr>
                <p:cNvSpPr/>
                <p:nvPr/>
              </p:nvSpPr>
              <p:spPr>
                <a:xfrm>
                  <a:off x="626571"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4" name="Freeform: Shape 243">
                  <a:extLst>
                    <a:ext uri="{FF2B5EF4-FFF2-40B4-BE49-F238E27FC236}">
                      <a16:creationId xmlns:a16="http://schemas.microsoft.com/office/drawing/2014/main" id="{675579C3-2F1F-612E-A579-717B83F3003B}"/>
                    </a:ext>
                  </a:extLst>
                </p:cNvPr>
                <p:cNvSpPr/>
                <p:nvPr/>
              </p:nvSpPr>
              <p:spPr>
                <a:xfrm>
                  <a:off x="983152" y="729762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3"/>
                        <a:pt x="25715" y="23143"/>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45" name="Freeform: Shape 244">
                  <a:extLst>
                    <a:ext uri="{FF2B5EF4-FFF2-40B4-BE49-F238E27FC236}">
                      <a16:creationId xmlns:a16="http://schemas.microsoft.com/office/drawing/2014/main" id="{F2468687-96FA-B386-AE70-CE28CB1F2DD9}"/>
                    </a:ext>
                  </a:extLst>
                </p:cNvPr>
                <p:cNvSpPr/>
                <p:nvPr/>
              </p:nvSpPr>
              <p:spPr>
                <a:xfrm>
                  <a:off x="911150"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46" name="Freeform: Shape 245">
                  <a:extLst>
                    <a:ext uri="{FF2B5EF4-FFF2-40B4-BE49-F238E27FC236}">
                      <a16:creationId xmlns:a16="http://schemas.microsoft.com/office/drawing/2014/main" id="{C2EE936F-BBB4-9584-761A-0E82961CC4B0}"/>
                    </a:ext>
                  </a:extLst>
                </p:cNvPr>
                <p:cNvSpPr/>
                <p:nvPr/>
              </p:nvSpPr>
              <p:spPr>
                <a:xfrm>
                  <a:off x="839148"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7" name="Freeform: Shape 246">
                  <a:extLst>
                    <a:ext uri="{FF2B5EF4-FFF2-40B4-BE49-F238E27FC236}">
                      <a16:creationId xmlns:a16="http://schemas.microsoft.com/office/drawing/2014/main" id="{41C74F28-DA62-C04C-4D4C-AAED7463BAEE}"/>
                    </a:ext>
                  </a:extLst>
                </p:cNvPr>
                <p:cNvSpPr/>
                <p:nvPr/>
              </p:nvSpPr>
              <p:spPr>
                <a:xfrm>
                  <a:off x="767146"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48" name="Freeform: Shape 247">
                  <a:extLst>
                    <a:ext uri="{FF2B5EF4-FFF2-40B4-BE49-F238E27FC236}">
                      <a16:creationId xmlns:a16="http://schemas.microsoft.com/office/drawing/2014/main" id="{2764C1DF-58D0-B77C-EED2-F98BAA57F988}"/>
                    </a:ext>
                  </a:extLst>
                </p:cNvPr>
                <p:cNvSpPr/>
                <p:nvPr/>
              </p:nvSpPr>
              <p:spPr>
                <a:xfrm>
                  <a:off x="698573"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9" name="Freeform: Shape 248">
                  <a:extLst>
                    <a:ext uri="{FF2B5EF4-FFF2-40B4-BE49-F238E27FC236}">
                      <a16:creationId xmlns:a16="http://schemas.microsoft.com/office/drawing/2014/main" id="{99B1AEDD-9225-A39E-052B-41B647EE2137}"/>
                    </a:ext>
                  </a:extLst>
                </p:cNvPr>
                <p:cNvSpPr/>
                <p:nvPr/>
              </p:nvSpPr>
              <p:spPr>
                <a:xfrm>
                  <a:off x="626571"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50" name="Freeform: Shape 249">
                  <a:extLst>
                    <a:ext uri="{FF2B5EF4-FFF2-40B4-BE49-F238E27FC236}">
                      <a16:creationId xmlns:a16="http://schemas.microsoft.com/office/drawing/2014/main" id="{1EB1C4FD-8A80-D7C9-2289-B5D055284035}"/>
                    </a:ext>
                  </a:extLst>
                </p:cNvPr>
                <p:cNvSpPr/>
                <p:nvPr/>
              </p:nvSpPr>
              <p:spPr>
                <a:xfrm>
                  <a:off x="1051725" y="7256482"/>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7"/>
                        <a:pt x="5143" y="19715"/>
                      </a:cubicBezTo>
                      <a:cubicBezTo>
                        <a:pt x="12000" y="23143"/>
                        <a:pt x="25715" y="23143"/>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251" name="Freeform: Shape 250">
                  <a:extLst>
                    <a:ext uri="{FF2B5EF4-FFF2-40B4-BE49-F238E27FC236}">
                      <a16:creationId xmlns:a16="http://schemas.microsoft.com/office/drawing/2014/main" id="{29A6CB5C-FF64-5393-C594-6A4BA7DB8E78}"/>
                    </a:ext>
                  </a:extLst>
                </p:cNvPr>
                <p:cNvSpPr/>
                <p:nvPr/>
              </p:nvSpPr>
              <p:spPr>
                <a:xfrm>
                  <a:off x="983152"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2" name="Freeform: Shape 251">
                  <a:extLst>
                    <a:ext uri="{FF2B5EF4-FFF2-40B4-BE49-F238E27FC236}">
                      <a16:creationId xmlns:a16="http://schemas.microsoft.com/office/drawing/2014/main" id="{D528D98A-8EA8-7C44-B2E5-743B90574550}"/>
                    </a:ext>
                  </a:extLst>
                </p:cNvPr>
                <p:cNvSpPr/>
                <p:nvPr/>
              </p:nvSpPr>
              <p:spPr>
                <a:xfrm>
                  <a:off x="911150"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3" name="Freeform: Shape 252">
                  <a:extLst>
                    <a:ext uri="{FF2B5EF4-FFF2-40B4-BE49-F238E27FC236}">
                      <a16:creationId xmlns:a16="http://schemas.microsoft.com/office/drawing/2014/main" id="{5430868D-8C92-D880-E529-F0B83265F805}"/>
                    </a:ext>
                  </a:extLst>
                </p:cNvPr>
                <p:cNvSpPr/>
                <p:nvPr/>
              </p:nvSpPr>
              <p:spPr>
                <a:xfrm>
                  <a:off x="839148"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4" name="Freeform: Shape 253">
                  <a:extLst>
                    <a:ext uri="{FF2B5EF4-FFF2-40B4-BE49-F238E27FC236}">
                      <a16:creationId xmlns:a16="http://schemas.microsoft.com/office/drawing/2014/main" id="{97A3DF42-4A29-D40C-B5C9-1A2CA7939DE5}"/>
                    </a:ext>
                  </a:extLst>
                </p:cNvPr>
                <p:cNvSpPr/>
                <p:nvPr/>
              </p:nvSpPr>
              <p:spPr>
                <a:xfrm>
                  <a:off x="767146"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55" name="Freeform: Shape 254">
                  <a:extLst>
                    <a:ext uri="{FF2B5EF4-FFF2-40B4-BE49-F238E27FC236}">
                      <a16:creationId xmlns:a16="http://schemas.microsoft.com/office/drawing/2014/main" id="{1A771A0C-55FA-6F48-38B3-50802E88175F}"/>
                    </a:ext>
                  </a:extLst>
                </p:cNvPr>
                <p:cNvSpPr/>
                <p:nvPr/>
              </p:nvSpPr>
              <p:spPr>
                <a:xfrm>
                  <a:off x="698573"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6" name="Freeform: Shape 255">
                  <a:extLst>
                    <a:ext uri="{FF2B5EF4-FFF2-40B4-BE49-F238E27FC236}">
                      <a16:creationId xmlns:a16="http://schemas.microsoft.com/office/drawing/2014/main" id="{3D09ED6D-751F-12E5-7DCB-937BB03984E8}"/>
                    </a:ext>
                  </a:extLst>
                </p:cNvPr>
                <p:cNvSpPr/>
                <p:nvPr/>
              </p:nvSpPr>
              <p:spPr>
                <a:xfrm>
                  <a:off x="1123727" y="7215338"/>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257" name="Freeform: Shape 256">
                  <a:extLst>
                    <a:ext uri="{FF2B5EF4-FFF2-40B4-BE49-F238E27FC236}">
                      <a16:creationId xmlns:a16="http://schemas.microsoft.com/office/drawing/2014/main" id="{6F90AD4C-D440-558B-D80D-AA2358F1ACE0}"/>
                    </a:ext>
                  </a:extLst>
                </p:cNvPr>
                <p:cNvSpPr/>
                <p:nvPr/>
              </p:nvSpPr>
              <p:spPr>
                <a:xfrm>
                  <a:off x="1055154"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8" name="Freeform: Shape 257">
                  <a:extLst>
                    <a:ext uri="{FF2B5EF4-FFF2-40B4-BE49-F238E27FC236}">
                      <a16:creationId xmlns:a16="http://schemas.microsoft.com/office/drawing/2014/main" id="{DDE2F984-95E2-F868-EA01-74686AF0FDB7}"/>
                    </a:ext>
                  </a:extLst>
                </p:cNvPr>
                <p:cNvSpPr/>
                <p:nvPr/>
              </p:nvSpPr>
              <p:spPr>
                <a:xfrm>
                  <a:off x="983152" y="7133050"/>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9" name="Freeform: Shape 258">
                  <a:extLst>
                    <a:ext uri="{FF2B5EF4-FFF2-40B4-BE49-F238E27FC236}">
                      <a16:creationId xmlns:a16="http://schemas.microsoft.com/office/drawing/2014/main" id="{15B8FA17-93CE-17A0-F7CD-A0ED547F1AA1}"/>
                    </a:ext>
                  </a:extLst>
                </p:cNvPr>
                <p:cNvSpPr/>
                <p:nvPr/>
              </p:nvSpPr>
              <p:spPr>
                <a:xfrm>
                  <a:off x="911150" y="7090519"/>
                  <a:ext cx="37715" cy="23674"/>
                </a:xfrm>
                <a:custGeom>
                  <a:avLst/>
                  <a:gdLst>
                    <a:gd name="connsiteX0" fmla="*/ 5143 w 37715"/>
                    <a:gd name="connsiteY0" fmla="*/ 3959 h 23674"/>
                    <a:gd name="connsiteX1" fmla="*/ 5143 w 37715"/>
                    <a:gd name="connsiteY1" fmla="*/ 21103 h 23674"/>
                    <a:gd name="connsiteX2" fmla="*/ 32572 w 37715"/>
                    <a:gd name="connsiteY2" fmla="*/ 21103 h 23674"/>
                    <a:gd name="connsiteX3" fmla="*/ 32572 w 37715"/>
                    <a:gd name="connsiteY3" fmla="*/ 3959 h 23674"/>
                    <a:gd name="connsiteX4" fmla="*/ 5143 w 37715"/>
                    <a:gd name="connsiteY4" fmla="*/ 3959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3959"/>
                      </a:moveTo>
                      <a:cubicBezTo>
                        <a:pt x="-1714" y="7388"/>
                        <a:pt x="-1714" y="14245"/>
                        <a:pt x="5143" y="21103"/>
                      </a:cubicBezTo>
                      <a:cubicBezTo>
                        <a:pt x="12000" y="24531"/>
                        <a:pt x="25715" y="24531"/>
                        <a:pt x="32572" y="21103"/>
                      </a:cubicBezTo>
                      <a:cubicBezTo>
                        <a:pt x="39430" y="17674"/>
                        <a:pt x="39430" y="10816"/>
                        <a:pt x="32572" y="3959"/>
                      </a:cubicBezTo>
                      <a:cubicBezTo>
                        <a:pt x="25715" y="-2898"/>
                        <a:pt x="12000" y="530"/>
                        <a:pt x="5143" y="3959"/>
                      </a:cubicBezTo>
                      <a:close/>
                    </a:path>
                  </a:pathLst>
                </a:custGeom>
                <a:solidFill>
                  <a:srgbClr val="191411"/>
                </a:solidFill>
                <a:ln w="34242" cap="flat">
                  <a:noFill/>
                  <a:prstDash val="solid"/>
                  <a:miter/>
                </a:ln>
              </p:spPr>
              <p:txBody>
                <a:bodyPr rtlCol="1" anchor="ctr"/>
                <a:lstStyle/>
                <a:p>
                  <a:endParaRPr lang="ar-SA"/>
                </a:p>
              </p:txBody>
            </p:sp>
            <p:sp>
              <p:nvSpPr>
                <p:cNvPr id="260" name="Freeform: Shape 259">
                  <a:extLst>
                    <a:ext uri="{FF2B5EF4-FFF2-40B4-BE49-F238E27FC236}">
                      <a16:creationId xmlns:a16="http://schemas.microsoft.com/office/drawing/2014/main" id="{26A99557-3700-649F-0071-2F01281F8E2A}"/>
                    </a:ext>
                  </a:extLst>
                </p:cNvPr>
                <p:cNvSpPr/>
                <p:nvPr/>
              </p:nvSpPr>
              <p:spPr>
                <a:xfrm>
                  <a:off x="839148" y="7050762"/>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1" name="Freeform: Shape 260">
                  <a:extLst>
                    <a:ext uri="{FF2B5EF4-FFF2-40B4-BE49-F238E27FC236}">
                      <a16:creationId xmlns:a16="http://schemas.microsoft.com/office/drawing/2014/main" id="{1CC6E552-8F00-9505-C3D7-1E7DFDBD390E}"/>
                    </a:ext>
                  </a:extLst>
                </p:cNvPr>
                <p:cNvSpPr/>
                <p:nvPr/>
              </p:nvSpPr>
              <p:spPr>
                <a:xfrm>
                  <a:off x="770575" y="700961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2" name="Freeform: Shape 261">
                  <a:extLst>
                    <a:ext uri="{FF2B5EF4-FFF2-40B4-BE49-F238E27FC236}">
                      <a16:creationId xmlns:a16="http://schemas.microsoft.com/office/drawing/2014/main" id="{E9814E14-9364-8B11-26EE-7BD5C223EB9E}"/>
                    </a:ext>
                  </a:extLst>
                </p:cNvPr>
                <p:cNvSpPr/>
                <p:nvPr/>
              </p:nvSpPr>
              <p:spPr>
                <a:xfrm>
                  <a:off x="1195729" y="7174194"/>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63" name="Freeform: Shape 262">
                  <a:extLst>
                    <a:ext uri="{FF2B5EF4-FFF2-40B4-BE49-F238E27FC236}">
                      <a16:creationId xmlns:a16="http://schemas.microsoft.com/office/drawing/2014/main" id="{2B325451-520F-391E-5C74-440BFCBF172B}"/>
                    </a:ext>
                  </a:extLst>
                </p:cNvPr>
                <p:cNvSpPr/>
                <p:nvPr/>
              </p:nvSpPr>
              <p:spPr>
                <a:xfrm>
                  <a:off x="1123727"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64" name="Freeform: Shape 263">
                  <a:extLst>
                    <a:ext uri="{FF2B5EF4-FFF2-40B4-BE49-F238E27FC236}">
                      <a16:creationId xmlns:a16="http://schemas.microsoft.com/office/drawing/2014/main" id="{33B4513A-2571-2233-3681-5916F1965A9A}"/>
                    </a:ext>
                  </a:extLst>
                </p:cNvPr>
                <p:cNvSpPr/>
                <p:nvPr/>
              </p:nvSpPr>
              <p:spPr>
                <a:xfrm>
                  <a:off x="1055154" y="7091906"/>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0"/>
                        <a:pt x="-1714" y="12858"/>
                        <a:pt x="5143" y="19715"/>
                      </a:cubicBezTo>
                      <a:cubicBezTo>
                        <a:pt x="12000" y="26572"/>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65" name="Freeform: Shape 264">
                  <a:extLst>
                    <a:ext uri="{FF2B5EF4-FFF2-40B4-BE49-F238E27FC236}">
                      <a16:creationId xmlns:a16="http://schemas.microsoft.com/office/drawing/2014/main" id="{99947413-7EAE-9350-C076-3E40F3041E8A}"/>
                    </a:ext>
                  </a:extLst>
                </p:cNvPr>
                <p:cNvSpPr/>
                <p:nvPr/>
              </p:nvSpPr>
              <p:spPr>
                <a:xfrm>
                  <a:off x="983152"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6" name="Freeform: Shape 265">
                  <a:extLst>
                    <a:ext uri="{FF2B5EF4-FFF2-40B4-BE49-F238E27FC236}">
                      <a16:creationId xmlns:a16="http://schemas.microsoft.com/office/drawing/2014/main" id="{82CE1183-4E32-21D9-986A-D53B0F398652}"/>
                    </a:ext>
                  </a:extLst>
                </p:cNvPr>
                <p:cNvSpPr/>
                <p:nvPr/>
              </p:nvSpPr>
              <p:spPr>
                <a:xfrm>
                  <a:off x="911150" y="700961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7" name="Freeform: Shape 266">
                  <a:extLst>
                    <a:ext uri="{FF2B5EF4-FFF2-40B4-BE49-F238E27FC236}">
                      <a16:creationId xmlns:a16="http://schemas.microsoft.com/office/drawing/2014/main" id="{7FD52AE3-4153-0513-A87D-BDBF949D0CFE}"/>
                    </a:ext>
                  </a:extLst>
                </p:cNvPr>
                <p:cNvSpPr/>
                <p:nvPr/>
              </p:nvSpPr>
              <p:spPr>
                <a:xfrm>
                  <a:off x="839148" y="696847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8" name="Freeform: Shape 267">
                  <a:extLst>
                    <a:ext uri="{FF2B5EF4-FFF2-40B4-BE49-F238E27FC236}">
                      <a16:creationId xmlns:a16="http://schemas.microsoft.com/office/drawing/2014/main" id="{8C8BC654-8BCF-E4D3-8F0E-59D8885DC8A9}"/>
                    </a:ext>
                  </a:extLst>
                </p:cNvPr>
                <p:cNvSpPr/>
                <p:nvPr/>
              </p:nvSpPr>
              <p:spPr>
                <a:xfrm>
                  <a:off x="1267731" y="713305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69" name="Freeform: Shape 268">
                  <a:extLst>
                    <a:ext uri="{FF2B5EF4-FFF2-40B4-BE49-F238E27FC236}">
                      <a16:creationId xmlns:a16="http://schemas.microsoft.com/office/drawing/2014/main" id="{0EA4A72B-3963-93F6-242A-86231FBCADD5}"/>
                    </a:ext>
                  </a:extLst>
                </p:cNvPr>
                <p:cNvSpPr/>
                <p:nvPr/>
              </p:nvSpPr>
              <p:spPr>
                <a:xfrm>
                  <a:off x="1195729"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70" name="Freeform: Shape 269">
                  <a:extLst>
                    <a:ext uri="{FF2B5EF4-FFF2-40B4-BE49-F238E27FC236}">
                      <a16:creationId xmlns:a16="http://schemas.microsoft.com/office/drawing/2014/main" id="{8CB451AA-8387-C2D1-9659-D96BE5654F0C}"/>
                    </a:ext>
                  </a:extLst>
                </p:cNvPr>
                <p:cNvSpPr/>
                <p:nvPr/>
              </p:nvSpPr>
              <p:spPr>
                <a:xfrm>
                  <a:off x="1123727"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71" name="Freeform: Shape 270">
                  <a:extLst>
                    <a:ext uri="{FF2B5EF4-FFF2-40B4-BE49-F238E27FC236}">
                      <a16:creationId xmlns:a16="http://schemas.microsoft.com/office/drawing/2014/main" id="{976AD904-37FC-2134-40F7-EDCAC0EB8FFB}"/>
                    </a:ext>
                  </a:extLst>
                </p:cNvPr>
                <p:cNvSpPr/>
                <p:nvPr/>
              </p:nvSpPr>
              <p:spPr>
                <a:xfrm>
                  <a:off x="1055154" y="7009618"/>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2286"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72" name="Freeform: Shape 271">
                  <a:extLst>
                    <a:ext uri="{FF2B5EF4-FFF2-40B4-BE49-F238E27FC236}">
                      <a16:creationId xmlns:a16="http://schemas.microsoft.com/office/drawing/2014/main" id="{B067B557-B461-FF61-2A58-7CF983FB7DB7}"/>
                    </a:ext>
                  </a:extLst>
                </p:cNvPr>
                <p:cNvSpPr/>
                <p:nvPr/>
              </p:nvSpPr>
              <p:spPr>
                <a:xfrm>
                  <a:off x="1339733" y="709190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73" name="Freeform: Shape 272">
                  <a:extLst>
                    <a:ext uri="{FF2B5EF4-FFF2-40B4-BE49-F238E27FC236}">
                      <a16:creationId xmlns:a16="http://schemas.microsoft.com/office/drawing/2014/main" id="{D7F77EA9-6A72-4B30-91D2-057A716CFE45}"/>
                    </a:ext>
                  </a:extLst>
                </p:cNvPr>
                <p:cNvSpPr/>
                <p:nvPr/>
              </p:nvSpPr>
              <p:spPr>
                <a:xfrm>
                  <a:off x="1267731"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275" name="Graphic 15">
                <a:extLst>
                  <a:ext uri="{FF2B5EF4-FFF2-40B4-BE49-F238E27FC236}">
                    <a16:creationId xmlns:a16="http://schemas.microsoft.com/office/drawing/2014/main" id="{778914E0-A605-7439-490C-4B37245427B1}"/>
                  </a:ext>
                </a:extLst>
              </p:cNvPr>
              <p:cNvGrpSpPr/>
              <p:nvPr/>
            </p:nvGrpSpPr>
            <p:grpSpPr>
              <a:xfrm>
                <a:off x="1502594" y="6847614"/>
                <a:ext cx="572587" cy="510870"/>
                <a:chOff x="1502595" y="6847614"/>
                <a:chExt cx="572587" cy="510870"/>
              </a:xfrm>
            </p:grpSpPr>
            <p:sp>
              <p:nvSpPr>
                <p:cNvPr id="285" name="Freeform: Shape 284">
                  <a:extLst>
                    <a:ext uri="{FF2B5EF4-FFF2-40B4-BE49-F238E27FC236}">
                      <a16:creationId xmlns:a16="http://schemas.microsoft.com/office/drawing/2014/main" id="{F2D65A99-C5FB-CD1B-43A1-B15A59633460}"/>
                    </a:ext>
                  </a:extLst>
                </p:cNvPr>
                <p:cNvSpPr/>
                <p:nvPr/>
              </p:nvSpPr>
              <p:spPr>
                <a:xfrm>
                  <a:off x="1502595" y="7180194"/>
                  <a:ext cx="54858" cy="178290"/>
                </a:xfrm>
                <a:custGeom>
                  <a:avLst/>
                  <a:gdLst>
                    <a:gd name="connsiteX0" fmla="*/ 0 w 54858"/>
                    <a:gd name="connsiteY0" fmla="*/ 24001 h 178290"/>
                    <a:gd name="connsiteX1" fmla="*/ 0 w 54858"/>
                    <a:gd name="connsiteY1" fmla="*/ 178291 h 178290"/>
                    <a:gd name="connsiteX2" fmla="*/ 54859 w 54858"/>
                    <a:gd name="connsiteY2" fmla="*/ 154290 h 178290"/>
                    <a:gd name="connsiteX3" fmla="*/ 54859 w 54858"/>
                    <a:gd name="connsiteY3" fmla="*/ 0 h 178290"/>
                  </a:gdLst>
                  <a:ahLst/>
                  <a:cxnLst>
                    <a:cxn ang="0">
                      <a:pos x="connsiteX0" y="connsiteY0"/>
                    </a:cxn>
                    <a:cxn ang="0">
                      <a:pos x="connsiteX1" y="connsiteY1"/>
                    </a:cxn>
                    <a:cxn ang="0">
                      <a:pos x="connsiteX2" y="connsiteY2"/>
                    </a:cxn>
                    <a:cxn ang="0">
                      <a:pos x="connsiteX3" y="connsiteY3"/>
                    </a:cxn>
                  </a:cxnLst>
                  <a:rect l="l" t="t" r="r" b="b"/>
                  <a:pathLst>
                    <a:path w="54858" h="178290">
                      <a:moveTo>
                        <a:pt x="0" y="24001"/>
                      </a:moveTo>
                      <a:lnTo>
                        <a:pt x="0" y="178291"/>
                      </a:lnTo>
                      <a:lnTo>
                        <a:pt x="54859" y="154290"/>
                      </a:lnTo>
                      <a:lnTo>
                        <a:pt x="54859" y="0"/>
                      </a:lnTo>
                      <a:close/>
                    </a:path>
                  </a:pathLst>
                </a:custGeom>
                <a:solidFill>
                  <a:srgbClr val="191411"/>
                </a:solidFill>
                <a:ln w="34242" cap="flat">
                  <a:noFill/>
                  <a:prstDash val="solid"/>
                  <a:miter/>
                </a:ln>
              </p:spPr>
              <p:txBody>
                <a:bodyPr rtlCol="1" anchor="ctr"/>
                <a:lstStyle/>
                <a:p>
                  <a:endParaRPr lang="ar-SA"/>
                </a:p>
              </p:txBody>
            </p:sp>
            <p:sp>
              <p:nvSpPr>
                <p:cNvPr id="286" name="Freeform: Shape 285">
                  <a:extLst>
                    <a:ext uri="{FF2B5EF4-FFF2-40B4-BE49-F238E27FC236}">
                      <a16:creationId xmlns:a16="http://schemas.microsoft.com/office/drawing/2014/main" id="{C01D35CF-ED70-8B49-9DA2-558CE6267BFB}"/>
                    </a:ext>
                  </a:extLst>
                </p:cNvPr>
                <p:cNvSpPr/>
                <p:nvPr/>
              </p:nvSpPr>
              <p:spPr>
                <a:xfrm>
                  <a:off x="2037467" y="6847614"/>
                  <a:ext cx="37715" cy="198862"/>
                </a:xfrm>
                <a:custGeom>
                  <a:avLst/>
                  <a:gdLst>
                    <a:gd name="connsiteX0" fmla="*/ 0 w 37715"/>
                    <a:gd name="connsiteY0" fmla="*/ 51430 h 198862"/>
                    <a:gd name="connsiteX1" fmla="*/ 0 w 37715"/>
                    <a:gd name="connsiteY1" fmla="*/ 198863 h 198862"/>
                    <a:gd name="connsiteX2" fmla="*/ 20572 w 37715"/>
                    <a:gd name="connsiteY2" fmla="*/ 181719 h 198862"/>
                    <a:gd name="connsiteX3" fmla="*/ 37715 w 37715"/>
                    <a:gd name="connsiteY3" fmla="*/ 82288 h 198862"/>
                    <a:gd name="connsiteX4" fmla="*/ 27429 w 37715"/>
                    <a:gd name="connsiteY4" fmla="*/ 0 h 198862"/>
                    <a:gd name="connsiteX5" fmla="*/ 0 w 37715"/>
                    <a:gd name="connsiteY5" fmla="*/ 51430 h 19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198862">
                      <a:moveTo>
                        <a:pt x="0" y="51430"/>
                      </a:moveTo>
                      <a:lnTo>
                        <a:pt x="0" y="198863"/>
                      </a:lnTo>
                      <a:lnTo>
                        <a:pt x="20572" y="181719"/>
                      </a:lnTo>
                      <a:lnTo>
                        <a:pt x="37715" y="82288"/>
                      </a:lnTo>
                      <a:lnTo>
                        <a:pt x="27429" y="0"/>
                      </a:lnTo>
                      <a:lnTo>
                        <a:pt x="0" y="51430"/>
                      </a:lnTo>
                      <a:close/>
                    </a:path>
                  </a:pathLst>
                </a:custGeom>
                <a:solidFill>
                  <a:srgbClr val="191411"/>
                </a:solidFill>
                <a:ln w="34242" cap="flat">
                  <a:noFill/>
                  <a:prstDash val="solid"/>
                  <a:miter/>
                </a:ln>
              </p:spPr>
              <p:txBody>
                <a:bodyPr rtlCol="1" anchor="ctr"/>
                <a:lstStyle/>
                <a:p>
                  <a:endParaRPr lang="ar-SA"/>
                </a:p>
              </p:txBody>
            </p:sp>
          </p:grpSp>
        </p:grpSp>
        <p:grpSp>
          <p:nvGrpSpPr>
            <p:cNvPr id="294" name="Graphic 15">
              <a:extLst>
                <a:ext uri="{FF2B5EF4-FFF2-40B4-BE49-F238E27FC236}">
                  <a16:creationId xmlns:a16="http://schemas.microsoft.com/office/drawing/2014/main" id="{83D6C74F-0904-7DCE-13C1-19EEF9F44304}"/>
                </a:ext>
              </a:extLst>
            </p:cNvPr>
            <p:cNvGrpSpPr/>
            <p:nvPr/>
          </p:nvGrpSpPr>
          <p:grpSpPr>
            <a:xfrm>
              <a:off x="540854" y="4694410"/>
              <a:ext cx="963455" cy="890596"/>
              <a:chOff x="540854" y="4694410"/>
              <a:chExt cx="963455" cy="890596"/>
            </a:xfrm>
          </p:grpSpPr>
          <p:grpSp>
            <p:nvGrpSpPr>
              <p:cNvPr id="295" name="Graphic 15">
                <a:extLst>
                  <a:ext uri="{FF2B5EF4-FFF2-40B4-BE49-F238E27FC236}">
                    <a16:creationId xmlns:a16="http://schemas.microsoft.com/office/drawing/2014/main" id="{1DB471F5-CB02-C537-34F5-E2956C44DF6B}"/>
                  </a:ext>
                </a:extLst>
              </p:cNvPr>
              <p:cNvGrpSpPr/>
              <p:nvPr/>
            </p:nvGrpSpPr>
            <p:grpSpPr>
              <a:xfrm>
                <a:off x="540854" y="5110136"/>
                <a:ext cx="963455" cy="474870"/>
                <a:chOff x="540854" y="5110136"/>
                <a:chExt cx="963455" cy="474870"/>
              </a:xfrm>
              <a:solidFill>
                <a:srgbClr val="191411"/>
              </a:solidFill>
            </p:grpSpPr>
            <p:sp>
              <p:nvSpPr>
                <p:cNvPr id="296" name="Freeform: Shape 295">
                  <a:extLst>
                    <a:ext uri="{FF2B5EF4-FFF2-40B4-BE49-F238E27FC236}">
                      <a16:creationId xmlns:a16="http://schemas.microsoft.com/office/drawing/2014/main" id="{F0AA0F1F-3B89-353B-23C2-DBC8BBB1C671}"/>
                    </a:ext>
                  </a:extLst>
                </p:cNvPr>
                <p:cNvSpPr/>
                <p:nvPr/>
              </p:nvSpPr>
              <p:spPr>
                <a:xfrm>
                  <a:off x="1182015" y="55627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97" name="Freeform: Shape 296">
                  <a:extLst>
                    <a:ext uri="{FF2B5EF4-FFF2-40B4-BE49-F238E27FC236}">
                      <a16:creationId xmlns:a16="http://schemas.microsoft.com/office/drawing/2014/main" id="{4B47A304-434A-AF86-62AA-7CA1FA7E9B4D}"/>
                    </a:ext>
                  </a:extLst>
                </p:cNvPr>
                <p:cNvSpPr/>
                <p:nvPr/>
              </p:nvSpPr>
              <p:spPr>
                <a:xfrm>
                  <a:off x="1110013"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98" name="Freeform: Shape 297">
                  <a:extLst>
                    <a:ext uri="{FF2B5EF4-FFF2-40B4-BE49-F238E27FC236}">
                      <a16:creationId xmlns:a16="http://schemas.microsoft.com/office/drawing/2014/main" id="{C6A66318-12D3-0686-42F8-0ECCF9CB0312}"/>
                    </a:ext>
                  </a:extLst>
                </p:cNvPr>
                <p:cNvSpPr/>
                <p:nvPr/>
              </p:nvSpPr>
              <p:spPr>
                <a:xfrm>
                  <a:off x="1036296" y="547957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99" name="Freeform: Shape 298">
                  <a:extLst>
                    <a:ext uri="{FF2B5EF4-FFF2-40B4-BE49-F238E27FC236}">
                      <a16:creationId xmlns:a16="http://schemas.microsoft.com/office/drawing/2014/main" id="{C9D9B363-1C50-19A0-FAED-5674E20EE3D5}"/>
                    </a:ext>
                  </a:extLst>
                </p:cNvPr>
                <p:cNvSpPr/>
                <p:nvPr/>
              </p:nvSpPr>
              <p:spPr>
                <a:xfrm>
                  <a:off x="966009"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0" name="Freeform: Shape 299">
                  <a:extLst>
                    <a:ext uri="{FF2B5EF4-FFF2-40B4-BE49-F238E27FC236}">
                      <a16:creationId xmlns:a16="http://schemas.microsoft.com/office/drawing/2014/main" id="{3413558A-F9FE-F5E3-D0E4-56F09600A486}"/>
                    </a:ext>
                  </a:extLst>
                </p:cNvPr>
                <p:cNvSpPr/>
                <p:nvPr/>
              </p:nvSpPr>
              <p:spPr>
                <a:xfrm>
                  <a:off x="897435" y="53981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1" name="Freeform: Shape 300">
                  <a:extLst>
                    <a:ext uri="{FF2B5EF4-FFF2-40B4-BE49-F238E27FC236}">
                      <a16:creationId xmlns:a16="http://schemas.microsoft.com/office/drawing/2014/main" id="{0521DCBF-095A-6EC2-7D16-0C93DE9AAF0E}"/>
                    </a:ext>
                  </a:extLst>
                </p:cNvPr>
                <p:cNvSpPr/>
                <p:nvPr/>
              </p:nvSpPr>
              <p:spPr>
                <a:xfrm>
                  <a:off x="825433" y="53570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2" name="Freeform: Shape 301">
                  <a:extLst>
                    <a:ext uri="{FF2B5EF4-FFF2-40B4-BE49-F238E27FC236}">
                      <a16:creationId xmlns:a16="http://schemas.microsoft.com/office/drawing/2014/main" id="{8BC5CC90-CADD-E36D-C69B-0B557AC42723}"/>
                    </a:ext>
                  </a:extLst>
                </p:cNvPr>
                <p:cNvSpPr/>
                <p:nvPr/>
              </p:nvSpPr>
              <p:spPr>
                <a:xfrm>
                  <a:off x="1322590" y="55627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3" name="Freeform: Shape 302">
                  <a:extLst>
                    <a:ext uri="{FF2B5EF4-FFF2-40B4-BE49-F238E27FC236}">
                      <a16:creationId xmlns:a16="http://schemas.microsoft.com/office/drawing/2014/main" id="{D95595CC-DF2D-431F-C113-E174FF535D8C}"/>
                    </a:ext>
                  </a:extLst>
                </p:cNvPr>
                <p:cNvSpPr/>
                <p:nvPr/>
              </p:nvSpPr>
              <p:spPr>
                <a:xfrm>
                  <a:off x="1250588"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4" name="Freeform: Shape 303">
                  <a:extLst>
                    <a:ext uri="{FF2B5EF4-FFF2-40B4-BE49-F238E27FC236}">
                      <a16:creationId xmlns:a16="http://schemas.microsoft.com/office/drawing/2014/main" id="{BB11A6DF-3249-6930-9F5C-12E45CB30D1D}"/>
                    </a:ext>
                  </a:extLst>
                </p:cNvPr>
                <p:cNvSpPr/>
                <p:nvPr/>
              </p:nvSpPr>
              <p:spPr>
                <a:xfrm>
                  <a:off x="1182015"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05" name="Freeform: Shape 304">
                  <a:extLst>
                    <a:ext uri="{FF2B5EF4-FFF2-40B4-BE49-F238E27FC236}">
                      <a16:creationId xmlns:a16="http://schemas.microsoft.com/office/drawing/2014/main" id="{3981FBC9-105E-C82C-EF02-B24125CA8D16}"/>
                    </a:ext>
                  </a:extLst>
                </p:cNvPr>
                <p:cNvSpPr/>
                <p:nvPr/>
              </p:nvSpPr>
              <p:spPr>
                <a:xfrm>
                  <a:off x="1110013"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6" name="Freeform: Shape 305">
                  <a:extLst>
                    <a:ext uri="{FF2B5EF4-FFF2-40B4-BE49-F238E27FC236}">
                      <a16:creationId xmlns:a16="http://schemas.microsoft.com/office/drawing/2014/main" id="{A25AED09-2A37-3D4E-3EA2-29BFE1E969D8}"/>
                    </a:ext>
                  </a:extLst>
                </p:cNvPr>
                <p:cNvSpPr/>
                <p:nvPr/>
              </p:nvSpPr>
              <p:spPr>
                <a:xfrm>
                  <a:off x="1036296" y="539728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07" name="Freeform: Shape 306">
                  <a:extLst>
                    <a:ext uri="{FF2B5EF4-FFF2-40B4-BE49-F238E27FC236}">
                      <a16:creationId xmlns:a16="http://schemas.microsoft.com/office/drawing/2014/main" id="{5E447E0C-507F-7D9C-843A-DB34E85396CD}"/>
                    </a:ext>
                  </a:extLst>
                </p:cNvPr>
                <p:cNvSpPr/>
                <p:nvPr/>
              </p:nvSpPr>
              <p:spPr>
                <a:xfrm>
                  <a:off x="966009" y="53570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8" name="Freeform: Shape 307">
                  <a:extLst>
                    <a:ext uri="{FF2B5EF4-FFF2-40B4-BE49-F238E27FC236}">
                      <a16:creationId xmlns:a16="http://schemas.microsoft.com/office/drawing/2014/main" id="{FF966D1A-3641-F697-99D9-E3BFA82CED14}"/>
                    </a:ext>
                  </a:extLst>
                </p:cNvPr>
                <p:cNvSpPr/>
                <p:nvPr/>
              </p:nvSpPr>
              <p:spPr>
                <a:xfrm>
                  <a:off x="897435" y="531585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9" name="Freeform: Shape 308">
                  <a:extLst>
                    <a:ext uri="{FF2B5EF4-FFF2-40B4-BE49-F238E27FC236}">
                      <a16:creationId xmlns:a16="http://schemas.microsoft.com/office/drawing/2014/main" id="{7ED79FBE-A5AD-9867-A93C-2928CC309FA3}"/>
                    </a:ext>
                  </a:extLst>
                </p:cNvPr>
                <p:cNvSpPr/>
                <p:nvPr/>
              </p:nvSpPr>
              <p:spPr>
                <a:xfrm>
                  <a:off x="1394592"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0" name="Freeform: Shape 309">
                  <a:extLst>
                    <a:ext uri="{FF2B5EF4-FFF2-40B4-BE49-F238E27FC236}">
                      <a16:creationId xmlns:a16="http://schemas.microsoft.com/office/drawing/2014/main" id="{226B1E63-9731-8C69-54E6-1B64B526B39A}"/>
                    </a:ext>
                  </a:extLst>
                </p:cNvPr>
                <p:cNvSpPr/>
                <p:nvPr/>
              </p:nvSpPr>
              <p:spPr>
                <a:xfrm>
                  <a:off x="1322590"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1" name="Freeform: Shape 310">
                  <a:extLst>
                    <a:ext uri="{FF2B5EF4-FFF2-40B4-BE49-F238E27FC236}">
                      <a16:creationId xmlns:a16="http://schemas.microsoft.com/office/drawing/2014/main" id="{32055F0C-7EE2-E078-3AA5-0532100D5F67}"/>
                    </a:ext>
                  </a:extLst>
                </p:cNvPr>
                <p:cNvSpPr/>
                <p:nvPr/>
              </p:nvSpPr>
              <p:spPr>
                <a:xfrm>
                  <a:off x="1466594"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2" name="Freeform: Shape 311">
                  <a:extLst>
                    <a:ext uri="{FF2B5EF4-FFF2-40B4-BE49-F238E27FC236}">
                      <a16:creationId xmlns:a16="http://schemas.microsoft.com/office/drawing/2014/main" id="{BAC32EBD-278D-2E7A-E7FB-256F5AA0F772}"/>
                    </a:ext>
                  </a:extLst>
                </p:cNvPr>
                <p:cNvSpPr/>
                <p:nvPr/>
              </p:nvSpPr>
              <p:spPr>
                <a:xfrm>
                  <a:off x="1394592"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3" name="Freeform: Shape 312">
                  <a:extLst>
                    <a:ext uri="{FF2B5EF4-FFF2-40B4-BE49-F238E27FC236}">
                      <a16:creationId xmlns:a16="http://schemas.microsoft.com/office/drawing/2014/main" id="{68A7CF7D-FF73-905F-958F-3015D2E31B0F}"/>
                    </a:ext>
                  </a:extLst>
                </p:cNvPr>
                <p:cNvSpPr/>
                <p:nvPr/>
              </p:nvSpPr>
              <p:spPr>
                <a:xfrm>
                  <a:off x="1466594" y="53981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4" name="Freeform: Shape 313">
                  <a:extLst>
                    <a:ext uri="{FF2B5EF4-FFF2-40B4-BE49-F238E27FC236}">
                      <a16:creationId xmlns:a16="http://schemas.microsoft.com/office/drawing/2014/main" id="{1952B911-991B-A726-64BF-DDF7094076CB}"/>
                    </a:ext>
                  </a:extLst>
                </p:cNvPr>
                <p:cNvSpPr/>
                <p:nvPr/>
              </p:nvSpPr>
              <p:spPr>
                <a:xfrm>
                  <a:off x="753431" y="5315856"/>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315" name="Freeform: Shape 314">
                  <a:extLst>
                    <a:ext uri="{FF2B5EF4-FFF2-40B4-BE49-F238E27FC236}">
                      <a16:creationId xmlns:a16="http://schemas.microsoft.com/office/drawing/2014/main" id="{C6610B80-76B9-9ED1-86AE-AB03FDAB6D19}"/>
                    </a:ext>
                  </a:extLst>
                </p:cNvPr>
                <p:cNvSpPr/>
                <p:nvPr/>
              </p:nvSpPr>
              <p:spPr>
                <a:xfrm>
                  <a:off x="681429" y="527471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6" name="Freeform: Shape 315">
                  <a:extLst>
                    <a:ext uri="{FF2B5EF4-FFF2-40B4-BE49-F238E27FC236}">
                      <a16:creationId xmlns:a16="http://schemas.microsoft.com/office/drawing/2014/main" id="{17012F1F-9DC3-91E6-D4B1-CB94FD232056}"/>
                    </a:ext>
                  </a:extLst>
                </p:cNvPr>
                <p:cNvSpPr/>
                <p:nvPr/>
              </p:nvSpPr>
              <p:spPr>
                <a:xfrm>
                  <a:off x="609427" y="52335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17" name="Freeform: Shape 316">
                  <a:extLst>
                    <a:ext uri="{FF2B5EF4-FFF2-40B4-BE49-F238E27FC236}">
                      <a16:creationId xmlns:a16="http://schemas.microsoft.com/office/drawing/2014/main" id="{A429C6D6-1276-9F20-B3D7-41C141D9F8BB}"/>
                    </a:ext>
                  </a:extLst>
                </p:cNvPr>
                <p:cNvSpPr/>
                <p:nvPr/>
              </p:nvSpPr>
              <p:spPr>
                <a:xfrm>
                  <a:off x="540854" y="5191037"/>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2286" y="24531"/>
                        <a:pt x="32572" y="21102"/>
                      </a:cubicBezTo>
                      <a:cubicBezTo>
                        <a:pt x="39430" y="17674"/>
                        <a:pt x="39430" y="10816"/>
                        <a:pt x="32572" y="3959"/>
                      </a:cubicBezTo>
                      <a:cubicBezTo>
                        <a:pt x="25715" y="-2898"/>
                        <a:pt x="12000" y="531"/>
                        <a:pt x="5143" y="3959"/>
                      </a:cubicBezTo>
                      <a:close/>
                    </a:path>
                  </a:pathLst>
                </a:custGeom>
                <a:solidFill>
                  <a:srgbClr val="191411"/>
                </a:solidFill>
                <a:ln w="34242" cap="flat">
                  <a:noFill/>
                  <a:prstDash val="solid"/>
                  <a:miter/>
                </a:ln>
              </p:spPr>
              <p:txBody>
                <a:bodyPr rtlCol="1" anchor="ctr"/>
                <a:lstStyle/>
                <a:p>
                  <a:endParaRPr lang="ar-SA"/>
                </a:p>
              </p:txBody>
            </p:sp>
            <p:sp>
              <p:nvSpPr>
                <p:cNvPr id="318" name="Freeform: Shape 317">
                  <a:extLst>
                    <a:ext uri="{FF2B5EF4-FFF2-40B4-BE49-F238E27FC236}">
                      <a16:creationId xmlns:a16="http://schemas.microsoft.com/office/drawing/2014/main" id="{4A2BE2AF-DA68-6D7D-02EC-091917C44878}"/>
                    </a:ext>
                  </a:extLst>
                </p:cNvPr>
                <p:cNvSpPr/>
                <p:nvPr/>
              </p:nvSpPr>
              <p:spPr>
                <a:xfrm>
                  <a:off x="825433" y="5274712"/>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319" name="Freeform: Shape 318">
                  <a:extLst>
                    <a:ext uri="{FF2B5EF4-FFF2-40B4-BE49-F238E27FC236}">
                      <a16:creationId xmlns:a16="http://schemas.microsoft.com/office/drawing/2014/main" id="{F27B1DB3-9015-4751-9247-1D8A12862DBD}"/>
                    </a:ext>
                  </a:extLst>
                </p:cNvPr>
                <p:cNvSpPr/>
                <p:nvPr/>
              </p:nvSpPr>
              <p:spPr>
                <a:xfrm>
                  <a:off x="753431" y="52335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20" name="Freeform: Shape 319">
                  <a:extLst>
                    <a:ext uri="{FF2B5EF4-FFF2-40B4-BE49-F238E27FC236}">
                      <a16:creationId xmlns:a16="http://schemas.microsoft.com/office/drawing/2014/main" id="{F2968064-B285-2CB2-0405-F5CAFA93997C}"/>
                    </a:ext>
                  </a:extLst>
                </p:cNvPr>
                <p:cNvSpPr/>
                <p:nvPr/>
              </p:nvSpPr>
              <p:spPr>
                <a:xfrm>
                  <a:off x="681429" y="519242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21" name="Freeform: Shape 320">
                  <a:extLst>
                    <a:ext uri="{FF2B5EF4-FFF2-40B4-BE49-F238E27FC236}">
                      <a16:creationId xmlns:a16="http://schemas.microsoft.com/office/drawing/2014/main" id="{099B032A-61E4-E0D3-08A8-B2ACD07BFEDE}"/>
                    </a:ext>
                  </a:extLst>
                </p:cNvPr>
                <p:cNvSpPr/>
                <p:nvPr/>
              </p:nvSpPr>
              <p:spPr>
                <a:xfrm>
                  <a:off x="609427" y="515128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22" name="Freeform: Shape 321">
                  <a:extLst>
                    <a:ext uri="{FF2B5EF4-FFF2-40B4-BE49-F238E27FC236}">
                      <a16:creationId xmlns:a16="http://schemas.microsoft.com/office/drawing/2014/main" id="{BB318E21-D8E4-3F72-DCB0-42BD41D355F6}"/>
                    </a:ext>
                  </a:extLst>
                </p:cNvPr>
                <p:cNvSpPr/>
                <p:nvPr/>
              </p:nvSpPr>
              <p:spPr>
                <a:xfrm>
                  <a:off x="540854" y="5110136"/>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323" name="Graphic 15">
                <a:extLst>
                  <a:ext uri="{FF2B5EF4-FFF2-40B4-BE49-F238E27FC236}">
                    <a16:creationId xmlns:a16="http://schemas.microsoft.com/office/drawing/2014/main" id="{FDDD73BC-C97B-EFE6-C013-434DC4FD7F73}"/>
                  </a:ext>
                </a:extLst>
              </p:cNvPr>
              <p:cNvGrpSpPr/>
              <p:nvPr/>
            </p:nvGrpSpPr>
            <p:grpSpPr>
              <a:xfrm>
                <a:off x="741431" y="4694410"/>
                <a:ext cx="737163" cy="771450"/>
                <a:chOff x="741431" y="4694410"/>
                <a:chExt cx="737163" cy="771450"/>
              </a:xfrm>
            </p:grpSpPr>
            <p:sp>
              <p:nvSpPr>
                <p:cNvPr id="325" name="Freeform: Shape 324">
                  <a:extLst>
                    <a:ext uri="{FF2B5EF4-FFF2-40B4-BE49-F238E27FC236}">
                      <a16:creationId xmlns:a16="http://schemas.microsoft.com/office/drawing/2014/main" id="{4E213711-3E53-92E3-1478-73BF45A301FC}"/>
                    </a:ext>
                  </a:extLst>
                </p:cNvPr>
                <p:cNvSpPr/>
                <p:nvPr/>
              </p:nvSpPr>
              <p:spPr>
                <a:xfrm>
                  <a:off x="741431" y="4694410"/>
                  <a:ext cx="202290" cy="473156"/>
                </a:xfrm>
                <a:custGeom>
                  <a:avLst/>
                  <a:gdLst>
                    <a:gd name="connsiteX0" fmla="*/ 0 w 202291"/>
                    <a:gd name="connsiteY0" fmla="*/ 473156 h 473156"/>
                    <a:gd name="connsiteX1" fmla="*/ 0 w 202291"/>
                    <a:gd name="connsiteY1" fmla="*/ 116575 h 473156"/>
                    <a:gd name="connsiteX2" fmla="*/ 202291 w 202291"/>
                    <a:gd name="connsiteY2" fmla="*/ 0 h 473156"/>
                    <a:gd name="connsiteX3" fmla="*/ 202291 w 202291"/>
                    <a:gd name="connsiteY3" fmla="*/ 356581 h 473156"/>
                    <a:gd name="connsiteX4" fmla="*/ 0 w 202291"/>
                    <a:gd name="connsiteY4" fmla="*/ 473156 h 473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473156">
                      <a:moveTo>
                        <a:pt x="0" y="473156"/>
                      </a:moveTo>
                      <a:lnTo>
                        <a:pt x="0" y="116575"/>
                      </a:lnTo>
                      <a:lnTo>
                        <a:pt x="202291" y="0"/>
                      </a:lnTo>
                      <a:lnTo>
                        <a:pt x="202291" y="356581"/>
                      </a:lnTo>
                      <a:lnTo>
                        <a:pt x="0" y="473156"/>
                      </a:lnTo>
                      <a:close/>
                    </a:path>
                  </a:pathLst>
                </a:custGeom>
                <a:solidFill>
                  <a:srgbClr val="FFFFFF"/>
                </a:solidFill>
                <a:ln w="34242" cap="flat">
                  <a:noFill/>
                  <a:prstDash val="solid"/>
                  <a:miter/>
                </a:ln>
              </p:spPr>
              <p:txBody>
                <a:bodyPr rtlCol="1" anchor="ctr"/>
                <a:lstStyle/>
                <a:p>
                  <a:endParaRPr lang="ar-SA"/>
                </a:p>
              </p:txBody>
            </p:sp>
            <p:sp>
              <p:nvSpPr>
                <p:cNvPr id="330" name="Freeform: Shape 329">
                  <a:extLst>
                    <a:ext uri="{FF2B5EF4-FFF2-40B4-BE49-F238E27FC236}">
                      <a16:creationId xmlns:a16="http://schemas.microsoft.com/office/drawing/2014/main" id="{2924C7C5-B789-F450-236D-251B602275DB}"/>
                    </a:ext>
                  </a:extLst>
                </p:cNvPr>
                <p:cNvSpPr/>
                <p:nvPr/>
              </p:nvSpPr>
              <p:spPr>
                <a:xfrm>
                  <a:off x="1008867" y="4985847"/>
                  <a:ext cx="202291" cy="329152"/>
                </a:xfrm>
                <a:custGeom>
                  <a:avLst/>
                  <a:gdLst>
                    <a:gd name="connsiteX0" fmla="*/ 0 w 202291"/>
                    <a:gd name="connsiteY0" fmla="*/ 329152 h 329152"/>
                    <a:gd name="connsiteX1" fmla="*/ 0 w 202291"/>
                    <a:gd name="connsiteY1" fmla="*/ 116575 h 329152"/>
                    <a:gd name="connsiteX2" fmla="*/ 202291 w 202291"/>
                    <a:gd name="connsiteY2" fmla="*/ 0 h 329152"/>
                    <a:gd name="connsiteX3" fmla="*/ 202291 w 202291"/>
                    <a:gd name="connsiteY3" fmla="*/ 212577 h 329152"/>
                    <a:gd name="connsiteX4" fmla="*/ 0 w 202291"/>
                    <a:gd name="connsiteY4" fmla="*/ 329152 h 32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329152">
                      <a:moveTo>
                        <a:pt x="0" y="329152"/>
                      </a:moveTo>
                      <a:lnTo>
                        <a:pt x="0" y="116575"/>
                      </a:lnTo>
                      <a:lnTo>
                        <a:pt x="202291" y="0"/>
                      </a:lnTo>
                      <a:lnTo>
                        <a:pt x="202291" y="212577"/>
                      </a:lnTo>
                      <a:lnTo>
                        <a:pt x="0" y="329152"/>
                      </a:lnTo>
                      <a:close/>
                    </a:path>
                  </a:pathLst>
                </a:custGeom>
                <a:solidFill>
                  <a:srgbClr val="FFFFFF"/>
                </a:solidFill>
                <a:ln w="34242" cap="flat">
                  <a:noFill/>
                  <a:prstDash val="solid"/>
                  <a:miter/>
                </a:ln>
              </p:spPr>
              <p:txBody>
                <a:bodyPr rtlCol="1" anchor="ctr"/>
                <a:lstStyle/>
                <a:p>
                  <a:endParaRPr lang="ar-SA"/>
                </a:p>
              </p:txBody>
            </p:sp>
            <p:sp>
              <p:nvSpPr>
                <p:cNvPr id="335" name="Freeform: Shape 334">
                  <a:extLst>
                    <a:ext uri="{FF2B5EF4-FFF2-40B4-BE49-F238E27FC236}">
                      <a16:creationId xmlns:a16="http://schemas.microsoft.com/office/drawing/2014/main" id="{65ED7CF2-F605-7ED7-E9EA-FFF51DE073EE}"/>
                    </a:ext>
                  </a:extLst>
                </p:cNvPr>
                <p:cNvSpPr/>
                <p:nvPr/>
              </p:nvSpPr>
              <p:spPr>
                <a:xfrm>
                  <a:off x="1276303" y="5256712"/>
                  <a:ext cx="202291" cy="209148"/>
                </a:xfrm>
                <a:custGeom>
                  <a:avLst/>
                  <a:gdLst>
                    <a:gd name="connsiteX0" fmla="*/ 0 w 202291"/>
                    <a:gd name="connsiteY0" fmla="*/ 209149 h 209148"/>
                    <a:gd name="connsiteX1" fmla="*/ 0 w 202291"/>
                    <a:gd name="connsiteY1" fmla="*/ 116575 h 209148"/>
                    <a:gd name="connsiteX2" fmla="*/ 202291 w 202291"/>
                    <a:gd name="connsiteY2" fmla="*/ 0 h 209148"/>
                    <a:gd name="connsiteX3" fmla="*/ 202291 w 202291"/>
                    <a:gd name="connsiteY3" fmla="*/ 92574 h 209148"/>
                    <a:gd name="connsiteX4" fmla="*/ 0 w 202291"/>
                    <a:gd name="connsiteY4" fmla="*/ 209149 h 209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209148">
                      <a:moveTo>
                        <a:pt x="0" y="209149"/>
                      </a:moveTo>
                      <a:lnTo>
                        <a:pt x="0" y="116575"/>
                      </a:lnTo>
                      <a:lnTo>
                        <a:pt x="202291" y="0"/>
                      </a:lnTo>
                      <a:lnTo>
                        <a:pt x="202291" y="92574"/>
                      </a:lnTo>
                      <a:lnTo>
                        <a:pt x="0" y="209149"/>
                      </a:lnTo>
                      <a:close/>
                    </a:path>
                  </a:pathLst>
                </a:custGeom>
                <a:solidFill>
                  <a:srgbClr val="FFFFFF"/>
                </a:solidFill>
                <a:ln w="34242" cap="flat">
                  <a:noFill/>
                  <a:prstDash val="solid"/>
                  <a:miter/>
                </a:ln>
              </p:spPr>
              <p:txBody>
                <a:bodyPr rtlCol="1" anchor="ctr"/>
                <a:lstStyle/>
                <a:p>
                  <a:endParaRPr lang="ar-SA"/>
                </a:p>
              </p:txBody>
            </p:sp>
          </p:grpSp>
        </p:grpSp>
        <p:grpSp>
          <p:nvGrpSpPr>
            <p:cNvPr id="339" name="Graphic 15">
              <a:extLst>
                <a:ext uri="{FF2B5EF4-FFF2-40B4-BE49-F238E27FC236}">
                  <a16:creationId xmlns:a16="http://schemas.microsoft.com/office/drawing/2014/main" id="{2152E775-D24E-0685-7850-66C42FF797FB}"/>
                </a:ext>
              </a:extLst>
            </p:cNvPr>
            <p:cNvGrpSpPr/>
            <p:nvPr/>
          </p:nvGrpSpPr>
          <p:grpSpPr>
            <a:xfrm>
              <a:off x="1288303" y="3998769"/>
              <a:ext cx="1681761" cy="1202226"/>
              <a:chOff x="1288303" y="3998769"/>
              <a:chExt cx="1681761" cy="1202226"/>
            </a:xfrm>
          </p:grpSpPr>
          <p:grpSp>
            <p:nvGrpSpPr>
              <p:cNvPr id="340" name="Graphic 15">
                <a:extLst>
                  <a:ext uri="{FF2B5EF4-FFF2-40B4-BE49-F238E27FC236}">
                    <a16:creationId xmlns:a16="http://schemas.microsoft.com/office/drawing/2014/main" id="{4CA50E66-5EE2-2D3E-1A8F-A25112D9FBDA}"/>
                  </a:ext>
                </a:extLst>
              </p:cNvPr>
              <p:cNvGrpSpPr/>
              <p:nvPr/>
            </p:nvGrpSpPr>
            <p:grpSpPr>
              <a:xfrm>
                <a:off x="1288303" y="4438117"/>
                <a:ext cx="1681761" cy="762878"/>
                <a:chOff x="1288303" y="4438117"/>
                <a:chExt cx="1681761" cy="762878"/>
              </a:xfrm>
              <a:solidFill>
                <a:srgbClr val="191411"/>
              </a:solidFill>
            </p:grpSpPr>
            <p:sp>
              <p:nvSpPr>
                <p:cNvPr id="341" name="Freeform: Shape 340">
                  <a:extLst>
                    <a:ext uri="{FF2B5EF4-FFF2-40B4-BE49-F238E27FC236}">
                      <a16:creationId xmlns:a16="http://schemas.microsoft.com/office/drawing/2014/main" id="{70942ACC-D118-4058-B008-436FD2E22C95}"/>
                    </a:ext>
                  </a:extLst>
                </p:cNvPr>
                <p:cNvSpPr/>
                <p:nvPr/>
              </p:nvSpPr>
              <p:spPr>
                <a:xfrm>
                  <a:off x="1932893" y="517871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2" name="Freeform: Shape 341">
                  <a:extLst>
                    <a:ext uri="{FF2B5EF4-FFF2-40B4-BE49-F238E27FC236}">
                      <a16:creationId xmlns:a16="http://schemas.microsoft.com/office/drawing/2014/main" id="{0FD5AE4E-DF31-D66E-98FC-1502D9C74E45}"/>
                    </a:ext>
                  </a:extLst>
                </p:cNvPr>
                <p:cNvSpPr/>
                <p:nvPr/>
              </p:nvSpPr>
              <p:spPr>
                <a:xfrm>
                  <a:off x="1860891" y="513756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43" name="Freeform: Shape 342">
                  <a:extLst>
                    <a:ext uri="{FF2B5EF4-FFF2-40B4-BE49-F238E27FC236}">
                      <a16:creationId xmlns:a16="http://schemas.microsoft.com/office/drawing/2014/main" id="{1ACB7116-C39C-6578-A18F-0B7121E1DD92}"/>
                    </a:ext>
                  </a:extLst>
                </p:cNvPr>
                <p:cNvSpPr/>
                <p:nvPr/>
              </p:nvSpPr>
              <p:spPr>
                <a:xfrm>
                  <a:off x="1788889"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4" name="Freeform: Shape 343">
                  <a:extLst>
                    <a:ext uri="{FF2B5EF4-FFF2-40B4-BE49-F238E27FC236}">
                      <a16:creationId xmlns:a16="http://schemas.microsoft.com/office/drawing/2014/main" id="{1DB36BB6-6257-2FE3-1143-78E520DA230D}"/>
                    </a:ext>
                  </a:extLst>
                </p:cNvPr>
                <p:cNvSpPr/>
                <p:nvPr/>
              </p:nvSpPr>
              <p:spPr>
                <a:xfrm>
                  <a:off x="1716887"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45" name="Freeform: Shape 344">
                  <a:extLst>
                    <a:ext uri="{FF2B5EF4-FFF2-40B4-BE49-F238E27FC236}">
                      <a16:creationId xmlns:a16="http://schemas.microsoft.com/office/drawing/2014/main" id="{ED79F886-4D96-3661-D40E-5748BBCCE14E}"/>
                    </a:ext>
                  </a:extLst>
                </p:cNvPr>
                <p:cNvSpPr/>
                <p:nvPr/>
              </p:nvSpPr>
              <p:spPr>
                <a:xfrm>
                  <a:off x="1648313"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6" name="Freeform: Shape 345">
                  <a:extLst>
                    <a:ext uri="{FF2B5EF4-FFF2-40B4-BE49-F238E27FC236}">
                      <a16:creationId xmlns:a16="http://schemas.microsoft.com/office/drawing/2014/main" id="{B90D49E9-0567-3839-1F08-1E7A5B6CE295}"/>
                    </a:ext>
                  </a:extLst>
                </p:cNvPr>
                <p:cNvSpPr/>
                <p:nvPr/>
              </p:nvSpPr>
              <p:spPr>
                <a:xfrm>
                  <a:off x="1576311"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7" name="Freeform: Shape 346">
                  <a:extLst>
                    <a:ext uri="{FF2B5EF4-FFF2-40B4-BE49-F238E27FC236}">
                      <a16:creationId xmlns:a16="http://schemas.microsoft.com/office/drawing/2014/main" id="{DDE6C870-51F7-9A22-26D3-BD4F29AE4678}"/>
                    </a:ext>
                  </a:extLst>
                </p:cNvPr>
                <p:cNvSpPr/>
                <p:nvPr/>
              </p:nvSpPr>
              <p:spPr>
                <a:xfrm>
                  <a:off x="2003181" y="513670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48" name="Freeform: Shape 347">
                  <a:extLst>
                    <a:ext uri="{FF2B5EF4-FFF2-40B4-BE49-F238E27FC236}">
                      <a16:creationId xmlns:a16="http://schemas.microsoft.com/office/drawing/2014/main" id="{4C8D8A97-3AFB-4832-7390-8ABC79E0FFE9}"/>
                    </a:ext>
                  </a:extLst>
                </p:cNvPr>
                <p:cNvSpPr/>
                <p:nvPr/>
              </p:nvSpPr>
              <p:spPr>
                <a:xfrm>
                  <a:off x="1932893"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9" name="Freeform: Shape 348">
                  <a:extLst>
                    <a:ext uri="{FF2B5EF4-FFF2-40B4-BE49-F238E27FC236}">
                      <a16:creationId xmlns:a16="http://schemas.microsoft.com/office/drawing/2014/main" id="{67E5DC11-B669-0C45-FCC5-316846313EFA}"/>
                    </a:ext>
                  </a:extLst>
                </p:cNvPr>
                <p:cNvSpPr/>
                <p:nvPr/>
              </p:nvSpPr>
              <p:spPr>
                <a:xfrm>
                  <a:off x="1860891"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0" name="Freeform: Shape 349">
                  <a:extLst>
                    <a:ext uri="{FF2B5EF4-FFF2-40B4-BE49-F238E27FC236}">
                      <a16:creationId xmlns:a16="http://schemas.microsoft.com/office/drawing/2014/main" id="{A543CFE6-B2E6-3763-F952-EEE551CA0EFE}"/>
                    </a:ext>
                  </a:extLst>
                </p:cNvPr>
                <p:cNvSpPr/>
                <p:nvPr/>
              </p:nvSpPr>
              <p:spPr>
                <a:xfrm>
                  <a:off x="1788889"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1" name="Freeform: Shape 350">
                  <a:extLst>
                    <a:ext uri="{FF2B5EF4-FFF2-40B4-BE49-F238E27FC236}">
                      <a16:creationId xmlns:a16="http://schemas.microsoft.com/office/drawing/2014/main" id="{0B705582-F725-170A-3456-DF50C07A2609}"/>
                    </a:ext>
                  </a:extLst>
                </p:cNvPr>
                <p:cNvSpPr/>
                <p:nvPr/>
              </p:nvSpPr>
              <p:spPr>
                <a:xfrm>
                  <a:off x="1716887"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2" name="Freeform: Shape 351">
                  <a:extLst>
                    <a:ext uri="{FF2B5EF4-FFF2-40B4-BE49-F238E27FC236}">
                      <a16:creationId xmlns:a16="http://schemas.microsoft.com/office/drawing/2014/main" id="{BD272359-AF0C-ECCA-C6E8-A54E01F6E334}"/>
                    </a:ext>
                  </a:extLst>
                </p:cNvPr>
                <p:cNvSpPr/>
                <p:nvPr/>
              </p:nvSpPr>
              <p:spPr>
                <a:xfrm>
                  <a:off x="1648313"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3" name="Freeform: Shape 352">
                  <a:extLst>
                    <a:ext uri="{FF2B5EF4-FFF2-40B4-BE49-F238E27FC236}">
                      <a16:creationId xmlns:a16="http://schemas.microsoft.com/office/drawing/2014/main" id="{72F9230A-2592-371B-018A-E348115101AA}"/>
                    </a:ext>
                  </a:extLst>
                </p:cNvPr>
                <p:cNvSpPr/>
                <p:nvPr/>
              </p:nvSpPr>
              <p:spPr>
                <a:xfrm>
                  <a:off x="2073468"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4" name="Freeform: Shape 353">
                  <a:extLst>
                    <a:ext uri="{FF2B5EF4-FFF2-40B4-BE49-F238E27FC236}">
                      <a16:creationId xmlns:a16="http://schemas.microsoft.com/office/drawing/2014/main" id="{22E3D6A3-6F2B-65FF-73C9-2CF584B61395}"/>
                    </a:ext>
                  </a:extLst>
                </p:cNvPr>
                <p:cNvSpPr/>
                <p:nvPr/>
              </p:nvSpPr>
              <p:spPr>
                <a:xfrm>
                  <a:off x="2004895"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5" name="Freeform: Shape 354">
                  <a:extLst>
                    <a:ext uri="{FF2B5EF4-FFF2-40B4-BE49-F238E27FC236}">
                      <a16:creationId xmlns:a16="http://schemas.microsoft.com/office/drawing/2014/main" id="{AFDCF306-0AC2-0423-F61C-376F64D751DF}"/>
                    </a:ext>
                  </a:extLst>
                </p:cNvPr>
                <p:cNvSpPr/>
                <p:nvPr/>
              </p:nvSpPr>
              <p:spPr>
                <a:xfrm>
                  <a:off x="1932893"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6" name="Freeform: Shape 355">
                  <a:extLst>
                    <a:ext uri="{FF2B5EF4-FFF2-40B4-BE49-F238E27FC236}">
                      <a16:creationId xmlns:a16="http://schemas.microsoft.com/office/drawing/2014/main" id="{EBC00526-6970-6017-CC25-0AEF9E575185}"/>
                    </a:ext>
                  </a:extLst>
                </p:cNvPr>
                <p:cNvSpPr/>
                <p:nvPr/>
              </p:nvSpPr>
              <p:spPr>
                <a:xfrm>
                  <a:off x="1860891"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7" name="Freeform: Shape 356">
                  <a:extLst>
                    <a:ext uri="{FF2B5EF4-FFF2-40B4-BE49-F238E27FC236}">
                      <a16:creationId xmlns:a16="http://schemas.microsoft.com/office/drawing/2014/main" id="{F7AB5E62-14E1-F0F8-CCAA-D44437FAC39E}"/>
                    </a:ext>
                  </a:extLst>
                </p:cNvPr>
                <p:cNvSpPr/>
                <p:nvPr/>
              </p:nvSpPr>
              <p:spPr>
                <a:xfrm>
                  <a:off x="1788889"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8" name="Freeform: Shape 357">
                  <a:extLst>
                    <a:ext uri="{FF2B5EF4-FFF2-40B4-BE49-F238E27FC236}">
                      <a16:creationId xmlns:a16="http://schemas.microsoft.com/office/drawing/2014/main" id="{6A7BEB5E-D7BA-E1F2-1099-CFCE90BCE1A0}"/>
                    </a:ext>
                  </a:extLst>
                </p:cNvPr>
                <p:cNvSpPr/>
                <p:nvPr/>
              </p:nvSpPr>
              <p:spPr>
                <a:xfrm>
                  <a:off x="1716887"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9" name="Freeform: Shape 358">
                  <a:extLst>
                    <a:ext uri="{FF2B5EF4-FFF2-40B4-BE49-F238E27FC236}">
                      <a16:creationId xmlns:a16="http://schemas.microsoft.com/office/drawing/2014/main" id="{6F3EFCB9-4E3F-24D9-8472-1A10A8DD7DB1}"/>
                    </a:ext>
                  </a:extLst>
                </p:cNvPr>
                <p:cNvSpPr/>
                <p:nvPr/>
              </p:nvSpPr>
              <p:spPr>
                <a:xfrm>
                  <a:off x="2145470"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0" name="Freeform: Shape 359">
                  <a:extLst>
                    <a:ext uri="{FF2B5EF4-FFF2-40B4-BE49-F238E27FC236}">
                      <a16:creationId xmlns:a16="http://schemas.microsoft.com/office/drawing/2014/main" id="{484F4A73-F9EA-A184-A3E2-4F6687EB9100}"/>
                    </a:ext>
                  </a:extLst>
                </p:cNvPr>
                <p:cNvSpPr/>
                <p:nvPr/>
              </p:nvSpPr>
              <p:spPr>
                <a:xfrm>
                  <a:off x="2073468"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61" name="Freeform: Shape 360">
                  <a:extLst>
                    <a:ext uri="{FF2B5EF4-FFF2-40B4-BE49-F238E27FC236}">
                      <a16:creationId xmlns:a16="http://schemas.microsoft.com/office/drawing/2014/main" id="{A43AD417-16DE-A572-CA95-F610D88A56A2}"/>
                    </a:ext>
                  </a:extLst>
                </p:cNvPr>
                <p:cNvSpPr/>
                <p:nvPr/>
              </p:nvSpPr>
              <p:spPr>
                <a:xfrm>
                  <a:off x="2004895"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2" name="Freeform: Shape 361">
                  <a:extLst>
                    <a:ext uri="{FF2B5EF4-FFF2-40B4-BE49-F238E27FC236}">
                      <a16:creationId xmlns:a16="http://schemas.microsoft.com/office/drawing/2014/main" id="{7C14E654-EE9F-AFDF-2AEC-1EC020ADE813}"/>
                    </a:ext>
                  </a:extLst>
                </p:cNvPr>
                <p:cNvSpPr/>
                <p:nvPr/>
              </p:nvSpPr>
              <p:spPr>
                <a:xfrm>
                  <a:off x="1932893"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3" name="Freeform: Shape 362">
                  <a:extLst>
                    <a:ext uri="{FF2B5EF4-FFF2-40B4-BE49-F238E27FC236}">
                      <a16:creationId xmlns:a16="http://schemas.microsoft.com/office/drawing/2014/main" id="{4FCCF9DF-A3DE-0E01-A61E-BEF492117E20}"/>
                    </a:ext>
                  </a:extLst>
                </p:cNvPr>
                <p:cNvSpPr/>
                <p:nvPr/>
              </p:nvSpPr>
              <p:spPr>
                <a:xfrm>
                  <a:off x="1860891"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4" name="Freeform: Shape 363">
                  <a:extLst>
                    <a:ext uri="{FF2B5EF4-FFF2-40B4-BE49-F238E27FC236}">
                      <a16:creationId xmlns:a16="http://schemas.microsoft.com/office/drawing/2014/main" id="{319A868B-8200-4C28-3952-62E2C37736B5}"/>
                    </a:ext>
                  </a:extLst>
                </p:cNvPr>
                <p:cNvSpPr/>
                <p:nvPr/>
              </p:nvSpPr>
              <p:spPr>
                <a:xfrm>
                  <a:off x="1787174" y="4848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65" name="Freeform: Shape 364">
                  <a:extLst>
                    <a:ext uri="{FF2B5EF4-FFF2-40B4-BE49-F238E27FC236}">
                      <a16:creationId xmlns:a16="http://schemas.microsoft.com/office/drawing/2014/main" id="{D63DBDD8-6A17-85B1-2262-8DF34331E0DC}"/>
                    </a:ext>
                  </a:extLst>
                </p:cNvPr>
                <p:cNvSpPr/>
                <p:nvPr/>
              </p:nvSpPr>
              <p:spPr>
                <a:xfrm>
                  <a:off x="2215758" y="501327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66" name="Freeform: Shape 365">
                  <a:extLst>
                    <a:ext uri="{FF2B5EF4-FFF2-40B4-BE49-F238E27FC236}">
                      <a16:creationId xmlns:a16="http://schemas.microsoft.com/office/drawing/2014/main" id="{5698BD9F-9885-8748-DD9B-ED854CDAEA8A}"/>
                    </a:ext>
                  </a:extLst>
                </p:cNvPr>
                <p:cNvSpPr/>
                <p:nvPr/>
              </p:nvSpPr>
              <p:spPr>
                <a:xfrm>
                  <a:off x="2145470"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7" name="Freeform: Shape 366">
                  <a:extLst>
                    <a:ext uri="{FF2B5EF4-FFF2-40B4-BE49-F238E27FC236}">
                      <a16:creationId xmlns:a16="http://schemas.microsoft.com/office/drawing/2014/main" id="{30A367F7-108F-5625-B13E-10D2DE63016B}"/>
                    </a:ext>
                  </a:extLst>
                </p:cNvPr>
                <p:cNvSpPr/>
                <p:nvPr/>
              </p:nvSpPr>
              <p:spPr>
                <a:xfrm>
                  <a:off x="2073468"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68" name="Freeform: Shape 367">
                  <a:extLst>
                    <a:ext uri="{FF2B5EF4-FFF2-40B4-BE49-F238E27FC236}">
                      <a16:creationId xmlns:a16="http://schemas.microsoft.com/office/drawing/2014/main" id="{30F16FD7-0008-95CF-4001-BA1C106346F9}"/>
                    </a:ext>
                  </a:extLst>
                </p:cNvPr>
                <p:cNvSpPr/>
                <p:nvPr/>
              </p:nvSpPr>
              <p:spPr>
                <a:xfrm>
                  <a:off x="2004895"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9" name="Freeform: Shape 368">
                  <a:extLst>
                    <a:ext uri="{FF2B5EF4-FFF2-40B4-BE49-F238E27FC236}">
                      <a16:creationId xmlns:a16="http://schemas.microsoft.com/office/drawing/2014/main" id="{7ACC239D-8924-D642-D656-06F6FF4EDA9B}"/>
                    </a:ext>
                  </a:extLst>
                </p:cNvPr>
                <p:cNvSpPr/>
                <p:nvPr/>
              </p:nvSpPr>
              <p:spPr>
                <a:xfrm>
                  <a:off x="1932893"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0" name="Freeform: Shape 369">
                  <a:extLst>
                    <a:ext uri="{FF2B5EF4-FFF2-40B4-BE49-F238E27FC236}">
                      <a16:creationId xmlns:a16="http://schemas.microsoft.com/office/drawing/2014/main" id="{60298F8C-F5BC-CF0E-0FAC-067E6BAC9D8F}"/>
                    </a:ext>
                  </a:extLst>
                </p:cNvPr>
                <p:cNvSpPr/>
                <p:nvPr/>
              </p:nvSpPr>
              <p:spPr>
                <a:xfrm>
                  <a:off x="1860891"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1" name="Freeform: Shape 370">
                  <a:extLst>
                    <a:ext uri="{FF2B5EF4-FFF2-40B4-BE49-F238E27FC236}">
                      <a16:creationId xmlns:a16="http://schemas.microsoft.com/office/drawing/2014/main" id="{DF558775-0900-EB80-8976-880C41DEDD89}"/>
                    </a:ext>
                  </a:extLst>
                </p:cNvPr>
                <p:cNvSpPr/>
                <p:nvPr/>
              </p:nvSpPr>
              <p:spPr>
                <a:xfrm>
                  <a:off x="2287760" y="4972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2" name="Freeform: Shape 371">
                  <a:extLst>
                    <a:ext uri="{FF2B5EF4-FFF2-40B4-BE49-F238E27FC236}">
                      <a16:creationId xmlns:a16="http://schemas.microsoft.com/office/drawing/2014/main" id="{B41B75DC-1FDC-AE57-3DE2-F7C1770DE86C}"/>
                    </a:ext>
                  </a:extLst>
                </p:cNvPr>
                <p:cNvSpPr/>
                <p:nvPr/>
              </p:nvSpPr>
              <p:spPr>
                <a:xfrm>
                  <a:off x="2217472"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3" name="Freeform: Shape 372">
                  <a:extLst>
                    <a:ext uri="{FF2B5EF4-FFF2-40B4-BE49-F238E27FC236}">
                      <a16:creationId xmlns:a16="http://schemas.microsoft.com/office/drawing/2014/main" id="{662C31FC-E797-C8C6-5B5F-DF84D9DA2FA6}"/>
                    </a:ext>
                  </a:extLst>
                </p:cNvPr>
                <p:cNvSpPr/>
                <p:nvPr/>
              </p:nvSpPr>
              <p:spPr>
                <a:xfrm>
                  <a:off x="2145470"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74" name="Freeform: Shape 373">
                  <a:extLst>
                    <a:ext uri="{FF2B5EF4-FFF2-40B4-BE49-F238E27FC236}">
                      <a16:creationId xmlns:a16="http://schemas.microsoft.com/office/drawing/2014/main" id="{98818722-3DEC-EF8D-8B4F-F9F771AF1FB0}"/>
                    </a:ext>
                  </a:extLst>
                </p:cNvPr>
                <p:cNvSpPr/>
                <p:nvPr/>
              </p:nvSpPr>
              <p:spPr>
                <a:xfrm>
                  <a:off x="2076897"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5" name="Freeform: Shape 374">
                  <a:extLst>
                    <a:ext uri="{FF2B5EF4-FFF2-40B4-BE49-F238E27FC236}">
                      <a16:creationId xmlns:a16="http://schemas.microsoft.com/office/drawing/2014/main" id="{A824B930-271A-D93E-9E4D-6BFE8D60FA07}"/>
                    </a:ext>
                  </a:extLst>
                </p:cNvPr>
                <p:cNvSpPr/>
                <p:nvPr/>
              </p:nvSpPr>
              <p:spPr>
                <a:xfrm>
                  <a:off x="2004895"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6" name="Freeform: Shape 375">
                  <a:extLst>
                    <a:ext uri="{FF2B5EF4-FFF2-40B4-BE49-F238E27FC236}">
                      <a16:creationId xmlns:a16="http://schemas.microsoft.com/office/drawing/2014/main" id="{F9897DE3-3BE2-1616-C233-8221FF9942D7}"/>
                    </a:ext>
                  </a:extLst>
                </p:cNvPr>
                <p:cNvSpPr/>
                <p:nvPr/>
              </p:nvSpPr>
              <p:spPr>
                <a:xfrm>
                  <a:off x="1932893"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7" name="Freeform: Shape 376">
                  <a:extLst>
                    <a:ext uri="{FF2B5EF4-FFF2-40B4-BE49-F238E27FC236}">
                      <a16:creationId xmlns:a16="http://schemas.microsoft.com/office/drawing/2014/main" id="{FABBA7BC-FA74-32BD-8229-56298E342204}"/>
                    </a:ext>
                  </a:extLst>
                </p:cNvPr>
                <p:cNvSpPr/>
                <p:nvPr/>
              </p:nvSpPr>
              <p:spPr>
                <a:xfrm>
                  <a:off x="2359762" y="493098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8" name="Freeform: Shape 377">
                  <a:extLst>
                    <a:ext uri="{FF2B5EF4-FFF2-40B4-BE49-F238E27FC236}">
                      <a16:creationId xmlns:a16="http://schemas.microsoft.com/office/drawing/2014/main" id="{D3FA330F-624B-5A7A-08EF-14AB15914530}"/>
                    </a:ext>
                  </a:extLst>
                </p:cNvPr>
                <p:cNvSpPr/>
                <p:nvPr/>
              </p:nvSpPr>
              <p:spPr>
                <a:xfrm>
                  <a:off x="2289474"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9" name="Freeform: Shape 378">
                  <a:extLst>
                    <a:ext uri="{FF2B5EF4-FFF2-40B4-BE49-F238E27FC236}">
                      <a16:creationId xmlns:a16="http://schemas.microsoft.com/office/drawing/2014/main" id="{FA3E3335-348A-AF9F-93CB-8CD188F8566F}"/>
                    </a:ext>
                  </a:extLst>
                </p:cNvPr>
                <p:cNvSpPr/>
                <p:nvPr/>
              </p:nvSpPr>
              <p:spPr>
                <a:xfrm>
                  <a:off x="2217472"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80" name="Freeform: Shape 379">
                  <a:extLst>
                    <a:ext uri="{FF2B5EF4-FFF2-40B4-BE49-F238E27FC236}">
                      <a16:creationId xmlns:a16="http://schemas.microsoft.com/office/drawing/2014/main" id="{CFD009CB-706E-23B8-7BD8-895FA2ED0322}"/>
                    </a:ext>
                  </a:extLst>
                </p:cNvPr>
                <p:cNvSpPr/>
                <p:nvPr/>
              </p:nvSpPr>
              <p:spPr>
                <a:xfrm>
                  <a:off x="2145470"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81" name="Freeform: Shape 380">
                  <a:extLst>
                    <a:ext uri="{FF2B5EF4-FFF2-40B4-BE49-F238E27FC236}">
                      <a16:creationId xmlns:a16="http://schemas.microsoft.com/office/drawing/2014/main" id="{9B0503C9-38D3-4CA5-C477-6024F06A8E57}"/>
                    </a:ext>
                  </a:extLst>
                </p:cNvPr>
                <p:cNvSpPr/>
                <p:nvPr/>
              </p:nvSpPr>
              <p:spPr>
                <a:xfrm>
                  <a:off x="2076897"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2" name="Freeform: Shape 381">
                  <a:extLst>
                    <a:ext uri="{FF2B5EF4-FFF2-40B4-BE49-F238E27FC236}">
                      <a16:creationId xmlns:a16="http://schemas.microsoft.com/office/drawing/2014/main" id="{919185F5-AD50-B68B-4156-1E1935AFFF3B}"/>
                    </a:ext>
                  </a:extLst>
                </p:cNvPr>
                <p:cNvSpPr/>
                <p:nvPr/>
              </p:nvSpPr>
              <p:spPr>
                <a:xfrm>
                  <a:off x="2004895"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3" name="Freeform: Shape 382">
                  <a:extLst>
                    <a:ext uri="{FF2B5EF4-FFF2-40B4-BE49-F238E27FC236}">
                      <a16:creationId xmlns:a16="http://schemas.microsoft.com/office/drawing/2014/main" id="{F4099367-7A3D-E8A9-399D-09E2E838F846}"/>
                    </a:ext>
                  </a:extLst>
                </p:cNvPr>
                <p:cNvSpPr/>
                <p:nvPr/>
              </p:nvSpPr>
              <p:spPr>
                <a:xfrm>
                  <a:off x="2430050"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84" name="Freeform: Shape 383">
                  <a:extLst>
                    <a:ext uri="{FF2B5EF4-FFF2-40B4-BE49-F238E27FC236}">
                      <a16:creationId xmlns:a16="http://schemas.microsoft.com/office/drawing/2014/main" id="{EED696DD-E760-A84A-F563-079ABDCAD646}"/>
                    </a:ext>
                  </a:extLst>
                </p:cNvPr>
                <p:cNvSpPr/>
                <p:nvPr/>
              </p:nvSpPr>
              <p:spPr>
                <a:xfrm>
                  <a:off x="2359762" y="4848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85" name="Freeform: Shape 384">
                  <a:extLst>
                    <a:ext uri="{FF2B5EF4-FFF2-40B4-BE49-F238E27FC236}">
                      <a16:creationId xmlns:a16="http://schemas.microsoft.com/office/drawing/2014/main" id="{33A32816-A560-F730-9852-DA37B65A8434}"/>
                    </a:ext>
                  </a:extLst>
                </p:cNvPr>
                <p:cNvSpPr/>
                <p:nvPr/>
              </p:nvSpPr>
              <p:spPr>
                <a:xfrm>
                  <a:off x="2287760" y="4807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86" name="Freeform: Shape 385">
                  <a:extLst>
                    <a:ext uri="{FF2B5EF4-FFF2-40B4-BE49-F238E27FC236}">
                      <a16:creationId xmlns:a16="http://schemas.microsoft.com/office/drawing/2014/main" id="{4C9FC0F5-6586-750D-C53A-64361D571798}"/>
                    </a:ext>
                  </a:extLst>
                </p:cNvPr>
                <p:cNvSpPr/>
                <p:nvPr/>
              </p:nvSpPr>
              <p:spPr>
                <a:xfrm>
                  <a:off x="2217472"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7" name="Freeform: Shape 386">
                  <a:extLst>
                    <a:ext uri="{FF2B5EF4-FFF2-40B4-BE49-F238E27FC236}">
                      <a16:creationId xmlns:a16="http://schemas.microsoft.com/office/drawing/2014/main" id="{179796A9-DC1B-6360-FF4D-C24CEFE70ABE}"/>
                    </a:ext>
                  </a:extLst>
                </p:cNvPr>
                <p:cNvSpPr/>
                <p:nvPr/>
              </p:nvSpPr>
              <p:spPr>
                <a:xfrm>
                  <a:off x="2145470"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88" name="Freeform: Shape 387">
                  <a:extLst>
                    <a:ext uri="{FF2B5EF4-FFF2-40B4-BE49-F238E27FC236}">
                      <a16:creationId xmlns:a16="http://schemas.microsoft.com/office/drawing/2014/main" id="{B1877830-3BB9-E466-65D2-E55314FD4D8A}"/>
                    </a:ext>
                  </a:extLst>
                </p:cNvPr>
                <p:cNvSpPr/>
                <p:nvPr/>
              </p:nvSpPr>
              <p:spPr>
                <a:xfrm>
                  <a:off x="2076897"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9" name="Freeform: Shape 388">
                  <a:extLst>
                    <a:ext uri="{FF2B5EF4-FFF2-40B4-BE49-F238E27FC236}">
                      <a16:creationId xmlns:a16="http://schemas.microsoft.com/office/drawing/2014/main" id="{004A465A-36A8-535A-B4C7-9B2F17C27E9E}"/>
                    </a:ext>
                  </a:extLst>
                </p:cNvPr>
                <p:cNvSpPr/>
                <p:nvPr/>
              </p:nvSpPr>
              <p:spPr>
                <a:xfrm>
                  <a:off x="2502052"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90" name="Freeform: Shape 389">
                  <a:extLst>
                    <a:ext uri="{FF2B5EF4-FFF2-40B4-BE49-F238E27FC236}">
                      <a16:creationId xmlns:a16="http://schemas.microsoft.com/office/drawing/2014/main" id="{AE296A15-54CD-3D65-CEF6-2D23261BAEB6}"/>
                    </a:ext>
                  </a:extLst>
                </p:cNvPr>
                <p:cNvSpPr/>
                <p:nvPr/>
              </p:nvSpPr>
              <p:spPr>
                <a:xfrm>
                  <a:off x="2430050"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91" name="Freeform: Shape 390">
                  <a:extLst>
                    <a:ext uri="{FF2B5EF4-FFF2-40B4-BE49-F238E27FC236}">
                      <a16:creationId xmlns:a16="http://schemas.microsoft.com/office/drawing/2014/main" id="{1DEA7961-DE79-AE53-713E-3F3CBDE656B4}"/>
                    </a:ext>
                  </a:extLst>
                </p:cNvPr>
                <p:cNvSpPr/>
                <p:nvPr/>
              </p:nvSpPr>
              <p:spPr>
                <a:xfrm>
                  <a:off x="2361476"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2" name="Freeform: Shape 391">
                  <a:extLst>
                    <a:ext uri="{FF2B5EF4-FFF2-40B4-BE49-F238E27FC236}">
                      <a16:creationId xmlns:a16="http://schemas.microsoft.com/office/drawing/2014/main" id="{6F348E94-4F8D-9536-BA2D-F92EAC1FF179}"/>
                    </a:ext>
                  </a:extLst>
                </p:cNvPr>
                <p:cNvSpPr/>
                <p:nvPr/>
              </p:nvSpPr>
              <p:spPr>
                <a:xfrm>
                  <a:off x="2287760" y="47252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3" name="Freeform: Shape 392">
                  <a:extLst>
                    <a:ext uri="{FF2B5EF4-FFF2-40B4-BE49-F238E27FC236}">
                      <a16:creationId xmlns:a16="http://schemas.microsoft.com/office/drawing/2014/main" id="{7BB1B625-4B63-255D-1ADA-2F5B2EC67B39}"/>
                    </a:ext>
                  </a:extLst>
                </p:cNvPr>
                <p:cNvSpPr/>
                <p:nvPr/>
              </p:nvSpPr>
              <p:spPr>
                <a:xfrm>
                  <a:off x="2217472"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4" name="Freeform: Shape 393">
                  <a:extLst>
                    <a:ext uri="{FF2B5EF4-FFF2-40B4-BE49-F238E27FC236}">
                      <a16:creationId xmlns:a16="http://schemas.microsoft.com/office/drawing/2014/main" id="{A40B5FD9-4DD4-9F32-7409-A4284B0DD460}"/>
                    </a:ext>
                  </a:extLst>
                </p:cNvPr>
                <p:cNvSpPr/>
                <p:nvPr/>
              </p:nvSpPr>
              <p:spPr>
                <a:xfrm>
                  <a:off x="2145470"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95" name="Freeform: Shape 394">
                  <a:extLst>
                    <a:ext uri="{FF2B5EF4-FFF2-40B4-BE49-F238E27FC236}">
                      <a16:creationId xmlns:a16="http://schemas.microsoft.com/office/drawing/2014/main" id="{459FCB87-64C4-FEF5-9192-95880D8E3313}"/>
                    </a:ext>
                  </a:extLst>
                </p:cNvPr>
                <p:cNvSpPr/>
                <p:nvPr/>
              </p:nvSpPr>
              <p:spPr>
                <a:xfrm>
                  <a:off x="2572339" y="4807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6" name="Freeform: Shape 395">
                  <a:extLst>
                    <a:ext uri="{FF2B5EF4-FFF2-40B4-BE49-F238E27FC236}">
                      <a16:creationId xmlns:a16="http://schemas.microsoft.com/office/drawing/2014/main" id="{B1ACB531-C2F3-679D-8022-166EE6DFD9C5}"/>
                    </a:ext>
                  </a:extLst>
                </p:cNvPr>
                <p:cNvSpPr/>
                <p:nvPr/>
              </p:nvSpPr>
              <p:spPr>
                <a:xfrm>
                  <a:off x="2502052"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7" name="Freeform: Shape 396">
                  <a:extLst>
                    <a:ext uri="{FF2B5EF4-FFF2-40B4-BE49-F238E27FC236}">
                      <a16:creationId xmlns:a16="http://schemas.microsoft.com/office/drawing/2014/main" id="{D027537A-EEB7-54A0-9E68-B26E01DC19D9}"/>
                    </a:ext>
                  </a:extLst>
                </p:cNvPr>
                <p:cNvSpPr/>
                <p:nvPr/>
              </p:nvSpPr>
              <p:spPr>
                <a:xfrm>
                  <a:off x="2430050"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98" name="Freeform: Shape 397">
                  <a:extLst>
                    <a:ext uri="{FF2B5EF4-FFF2-40B4-BE49-F238E27FC236}">
                      <a16:creationId xmlns:a16="http://schemas.microsoft.com/office/drawing/2014/main" id="{EBF57D89-F0C8-2ED5-A30E-2F82CD0809F9}"/>
                    </a:ext>
                  </a:extLst>
                </p:cNvPr>
                <p:cNvSpPr/>
                <p:nvPr/>
              </p:nvSpPr>
              <p:spPr>
                <a:xfrm>
                  <a:off x="2361476"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9" name="Freeform: Shape 398">
                  <a:extLst>
                    <a:ext uri="{FF2B5EF4-FFF2-40B4-BE49-F238E27FC236}">
                      <a16:creationId xmlns:a16="http://schemas.microsoft.com/office/drawing/2014/main" id="{C7976EDC-BE86-8D91-96FC-8F32130C36FD}"/>
                    </a:ext>
                  </a:extLst>
                </p:cNvPr>
                <p:cNvSpPr/>
                <p:nvPr/>
              </p:nvSpPr>
              <p:spPr>
                <a:xfrm>
                  <a:off x="2289474"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0" name="Freeform: Shape 399">
                  <a:extLst>
                    <a:ext uri="{FF2B5EF4-FFF2-40B4-BE49-F238E27FC236}">
                      <a16:creationId xmlns:a16="http://schemas.microsoft.com/office/drawing/2014/main" id="{CBF76A39-E795-C8C0-9C22-121C94CAE1D2}"/>
                    </a:ext>
                  </a:extLst>
                </p:cNvPr>
                <p:cNvSpPr/>
                <p:nvPr/>
              </p:nvSpPr>
              <p:spPr>
                <a:xfrm>
                  <a:off x="2217472"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1" name="Freeform: Shape 400">
                  <a:extLst>
                    <a:ext uri="{FF2B5EF4-FFF2-40B4-BE49-F238E27FC236}">
                      <a16:creationId xmlns:a16="http://schemas.microsoft.com/office/drawing/2014/main" id="{129E824C-377F-33C9-53E5-59C1E3BFE42D}"/>
                    </a:ext>
                  </a:extLst>
                </p:cNvPr>
                <p:cNvSpPr/>
                <p:nvPr/>
              </p:nvSpPr>
              <p:spPr>
                <a:xfrm>
                  <a:off x="2646056"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2" name="Freeform: Shape 401">
                  <a:extLst>
                    <a:ext uri="{FF2B5EF4-FFF2-40B4-BE49-F238E27FC236}">
                      <a16:creationId xmlns:a16="http://schemas.microsoft.com/office/drawing/2014/main" id="{FBE1D817-F3A6-00FF-74D7-2BEFB2DCC0C0}"/>
                    </a:ext>
                  </a:extLst>
                </p:cNvPr>
                <p:cNvSpPr/>
                <p:nvPr/>
              </p:nvSpPr>
              <p:spPr>
                <a:xfrm>
                  <a:off x="2574054"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3" name="Freeform: Shape 402">
                  <a:extLst>
                    <a:ext uri="{FF2B5EF4-FFF2-40B4-BE49-F238E27FC236}">
                      <a16:creationId xmlns:a16="http://schemas.microsoft.com/office/drawing/2014/main" id="{706E0EA3-940D-C3F4-B3BD-F34C210A0568}"/>
                    </a:ext>
                  </a:extLst>
                </p:cNvPr>
                <p:cNvSpPr/>
                <p:nvPr/>
              </p:nvSpPr>
              <p:spPr>
                <a:xfrm>
                  <a:off x="2502052"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4" name="Freeform: Shape 403">
                  <a:extLst>
                    <a:ext uri="{FF2B5EF4-FFF2-40B4-BE49-F238E27FC236}">
                      <a16:creationId xmlns:a16="http://schemas.microsoft.com/office/drawing/2014/main" id="{5B6ECAEF-DA55-92C6-523C-295C72A55CA8}"/>
                    </a:ext>
                  </a:extLst>
                </p:cNvPr>
                <p:cNvSpPr/>
                <p:nvPr/>
              </p:nvSpPr>
              <p:spPr>
                <a:xfrm>
                  <a:off x="2430050"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05" name="Freeform: Shape 404">
                  <a:extLst>
                    <a:ext uri="{FF2B5EF4-FFF2-40B4-BE49-F238E27FC236}">
                      <a16:creationId xmlns:a16="http://schemas.microsoft.com/office/drawing/2014/main" id="{A70E1C40-C8A4-5566-3B36-F123BBDF3019}"/>
                    </a:ext>
                  </a:extLst>
                </p:cNvPr>
                <p:cNvSpPr/>
                <p:nvPr/>
              </p:nvSpPr>
              <p:spPr>
                <a:xfrm>
                  <a:off x="2361476"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6" name="Freeform: Shape 405">
                  <a:extLst>
                    <a:ext uri="{FF2B5EF4-FFF2-40B4-BE49-F238E27FC236}">
                      <a16:creationId xmlns:a16="http://schemas.microsoft.com/office/drawing/2014/main" id="{86320A48-E84B-5AE1-62D4-75C0292AD2A9}"/>
                    </a:ext>
                  </a:extLst>
                </p:cNvPr>
                <p:cNvSpPr/>
                <p:nvPr/>
              </p:nvSpPr>
              <p:spPr>
                <a:xfrm>
                  <a:off x="2289474"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7" name="Freeform: Shape 406">
                  <a:extLst>
                    <a:ext uri="{FF2B5EF4-FFF2-40B4-BE49-F238E27FC236}">
                      <a16:creationId xmlns:a16="http://schemas.microsoft.com/office/drawing/2014/main" id="{33C5C747-AA62-958B-D320-C301C321DB4E}"/>
                    </a:ext>
                  </a:extLst>
                </p:cNvPr>
                <p:cNvSpPr/>
                <p:nvPr/>
              </p:nvSpPr>
              <p:spPr>
                <a:xfrm>
                  <a:off x="2718058"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8" name="Freeform: Shape 407">
                  <a:extLst>
                    <a:ext uri="{FF2B5EF4-FFF2-40B4-BE49-F238E27FC236}">
                      <a16:creationId xmlns:a16="http://schemas.microsoft.com/office/drawing/2014/main" id="{6EA7AF54-90A1-D680-0960-C33B3FF1494E}"/>
                    </a:ext>
                  </a:extLst>
                </p:cNvPr>
                <p:cNvSpPr/>
                <p:nvPr/>
              </p:nvSpPr>
              <p:spPr>
                <a:xfrm>
                  <a:off x="2646056"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9" name="Freeform: Shape 408">
                  <a:extLst>
                    <a:ext uri="{FF2B5EF4-FFF2-40B4-BE49-F238E27FC236}">
                      <a16:creationId xmlns:a16="http://schemas.microsoft.com/office/drawing/2014/main" id="{008B7DE6-D85E-9997-05D0-3D4B21E31948}"/>
                    </a:ext>
                  </a:extLst>
                </p:cNvPr>
                <p:cNvSpPr/>
                <p:nvPr/>
              </p:nvSpPr>
              <p:spPr>
                <a:xfrm>
                  <a:off x="2572339" y="46429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10" name="Freeform: Shape 409">
                  <a:extLst>
                    <a:ext uri="{FF2B5EF4-FFF2-40B4-BE49-F238E27FC236}">
                      <a16:creationId xmlns:a16="http://schemas.microsoft.com/office/drawing/2014/main" id="{3825090A-DBA4-E043-9E51-7B4F33063E72}"/>
                    </a:ext>
                  </a:extLst>
                </p:cNvPr>
                <p:cNvSpPr/>
                <p:nvPr/>
              </p:nvSpPr>
              <p:spPr>
                <a:xfrm>
                  <a:off x="2502052"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1" name="Freeform: Shape 410">
                  <a:extLst>
                    <a:ext uri="{FF2B5EF4-FFF2-40B4-BE49-F238E27FC236}">
                      <a16:creationId xmlns:a16="http://schemas.microsoft.com/office/drawing/2014/main" id="{7B0E830E-C7AC-B3BB-9F32-CF7B18A9A524}"/>
                    </a:ext>
                  </a:extLst>
                </p:cNvPr>
                <p:cNvSpPr/>
                <p:nvPr/>
              </p:nvSpPr>
              <p:spPr>
                <a:xfrm>
                  <a:off x="2430050"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2" name="Freeform: Shape 411">
                  <a:extLst>
                    <a:ext uri="{FF2B5EF4-FFF2-40B4-BE49-F238E27FC236}">
                      <a16:creationId xmlns:a16="http://schemas.microsoft.com/office/drawing/2014/main" id="{F1022589-F267-5441-F902-568FF0B9335C}"/>
                    </a:ext>
                  </a:extLst>
                </p:cNvPr>
                <p:cNvSpPr/>
                <p:nvPr/>
              </p:nvSpPr>
              <p:spPr>
                <a:xfrm>
                  <a:off x="2361476"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3" name="Freeform: Shape 412">
                  <a:extLst>
                    <a:ext uri="{FF2B5EF4-FFF2-40B4-BE49-F238E27FC236}">
                      <a16:creationId xmlns:a16="http://schemas.microsoft.com/office/drawing/2014/main" id="{2097646C-8226-7FD9-C4DC-D5675669A076}"/>
                    </a:ext>
                  </a:extLst>
                </p:cNvPr>
                <p:cNvSpPr/>
                <p:nvPr/>
              </p:nvSpPr>
              <p:spPr>
                <a:xfrm>
                  <a:off x="2786631"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4" name="Freeform: Shape 413">
                  <a:extLst>
                    <a:ext uri="{FF2B5EF4-FFF2-40B4-BE49-F238E27FC236}">
                      <a16:creationId xmlns:a16="http://schemas.microsoft.com/office/drawing/2014/main" id="{C3B514E1-43C6-8450-1F56-9C04E8774284}"/>
                    </a:ext>
                  </a:extLst>
                </p:cNvPr>
                <p:cNvSpPr/>
                <p:nvPr/>
              </p:nvSpPr>
              <p:spPr>
                <a:xfrm>
                  <a:off x="2718058"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5" name="Freeform: Shape 414">
                  <a:extLst>
                    <a:ext uri="{FF2B5EF4-FFF2-40B4-BE49-F238E27FC236}">
                      <a16:creationId xmlns:a16="http://schemas.microsoft.com/office/drawing/2014/main" id="{23CEC228-42FA-F083-42D9-E0B7ABA794BB}"/>
                    </a:ext>
                  </a:extLst>
                </p:cNvPr>
                <p:cNvSpPr/>
                <p:nvPr/>
              </p:nvSpPr>
              <p:spPr>
                <a:xfrm>
                  <a:off x="2646056"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6" name="Freeform: Shape 415">
                  <a:extLst>
                    <a:ext uri="{FF2B5EF4-FFF2-40B4-BE49-F238E27FC236}">
                      <a16:creationId xmlns:a16="http://schemas.microsoft.com/office/drawing/2014/main" id="{BC21B77C-AD3B-35BE-7308-39F475A541E4}"/>
                    </a:ext>
                  </a:extLst>
                </p:cNvPr>
                <p:cNvSpPr/>
                <p:nvPr/>
              </p:nvSpPr>
              <p:spPr>
                <a:xfrm>
                  <a:off x="2574054"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7" name="Freeform: Shape 416">
                  <a:extLst>
                    <a:ext uri="{FF2B5EF4-FFF2-40B4-BE49-F238E27FC236}">
                      <a16:creationId xmlns:a16="http://schemas.microsoft.com/office/drawing/2014/main" id="{15156D99-C643-1DD6-A47E-940AEF3C92DF}"/>
                    </a:ext>
                  </a:extLst>
                </p:cNvPr>
                <p:cNvSpPr/>
                <p:nvPr/>
              </p:nvSpPr>
              <p:spPr>
                <a:xfrm>
                  <a:off x="2502052"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8" name="Freeform: Shape 417">
                  <a:extLst>
                    <a:ext uri="{FF2B5EF4-FFF2-40B4-BE49-F238E27FC236}">
                      <a16:creationId xmlns:a16="http://schemas.microsoft.com/office/drawing/2014/main" id="{BFCCFCE8-456A-4C23-0900-34007F5A9974}"/>
                    </a:ext>
                  </a:extLst>
                </p:cNvPr>
                <p:cNvSpPr/>
                <p:nvPr/>
              </p:nvSpPr>
              <p:spPr>
                <a:xfrm>
                  <a:off x="2430050"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9" name="Freeform: Shape 418">
                  <a:extLst>
                    <a:ext uri="{FF2B5EF4-FFF2-40B4-BE49-F238E27FC236}">
                      <a16:creationId xmlns:a16="http://schemas.microsoft.com/office/drawing/2014/main" id="{56DDFFD0-11AC-09F5-ACA6-F13A1145212C}"/>
                    </a:ext>
                  </a:extLst>
                </p:cNvPr>
                <p:cNvSpPr/>
                <p:nvPr/>
              </p:nvSpPr>
              <p:spPr>
                <a:xfrm>
                  <a:off x="2858633"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20" name="Freeform: Shape 419">
                  <a:extLst>
                    <a:ext uri="{FF2B5EF4-FFF2-40B4-BE49-F238E27FC236}">
                      <a16:creationId xmlns:a16="http://schemas.microsoft.com/office/drawing/2014/main" id="{5EC2E779-45D2-26D8-8DC6-848AA8D71C41}"/>
                    </a:ext>
                  </a:extLst>
                </p:cNvPr>
                <p:cNvSpPr/>
                <p:nvPr/>
              </p:nvSpPr>
              <p:spPr>
                <a:xfrm>
                  <a:off x="2786631"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21" name="Freeform: Shape 420">
                  <a:extLst>
                    <a:ext uri="{FF2B5EF4-FFF2-40B4-BE49-F238E27FC236}">
                      <a16:creationId xmlns:a16="http://schemas.microsoft.com/office/drawing/2014/main" id="{C1C9735C-6811-E77D-D6E7-5D65E015BC0C}"/>
                    </a:ext>
                  </a:extLst>
                </p:cNvPr>
                <p:cNvSpPr/>
                <p:nvPr/>
              </p:nvSpPr>
              <p:spPr>
                <a:xfrm>
                  <a:off x="2718058"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2" name="Freeform: Shape 421">
                  <a:extLst>
                    <a:ext uri="{FF2B5EF4-FFF2-40B4-BE49-F238E27FC236}">
                      <a16:creationId xmlns:a16="http://schemas.microsoft.com/office/drawing/2014/main" id="{FC5C1135-E6A1-E6A9-56EE-C5D2066C56F9}"/>
                    </a:ext>
                  </a:extLst>
                </p:cNvPr>
                <p:cNvSpPr/>
                <p:nvPr/>
              </p:nvSpPr>
              <p:spPr>
                <a:xfrm>
                  <a:off x="2646056"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3" name="Freeform: Shape 422">
                  <a:extLst>
                    <a:ext uri="{FF2B5EF4-FFF2-40B4-BE49-F238E27FC236}">
                      <a16:creationId xmlns:a16="http://schemas.microsoft.com/office/drawing/2014/main" id="{55CB884C-477F-F9C2-1476-4DDF4AA498E8}"/>
                    </a:ext>
                  </a:extLst>
                </p:cNvPr>
                <p:cNvSpPr/>
                <p:nvPr/>
              </p:nvSpPr>
              <p:spPr>
                <a:xfrm>
                  <a:off x="2574054"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4" name="Freeform: Shape 423">
                  <a:extLst>
                    <a:ext uri="{FF2B5EF4-FFF2-40B4-BE49-F238E27FC236}">
                      <a16:creationId xmlns:a16="http://schemas.microsoft.com/office/drawing/2014/main" id="{905AEA72-4857-E6F4-9A55-D4A8B93CE81A}"/>
                    </a:ext>
                  </a:extLst>
                </p:cNvPr>
                <p:cNvSpPr/>
                <p:nvPr/>
              </p:nvSpPr>
              <p:spPr>
                <a:xfrm>
                  <a:off x="2928921" y="460183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25" name="Freeform: Shape 424">
                  <a:extLst>
                    <a:ext uri="{FF2B5EF4-FFF2-40B4-BE49-F238E27FC236}">
                      <a16:creationId xmlns:a16="http://schemas.microsoft.com/office/drawing/2014/main" id="{CD6A7CBF-15EF-A745-BEBF-3CD884A08410}"/>
                    </a:ext>
                  </a:extLst>
                </p:cNvPr>
                <p:cNvSpPr/>
                <p:nvPr/>
              </p:nvSpPr>
              <p:spPr>
                <a:xfrm>
                  <a:off x="2858633"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6" name="Freeform: Shape 425">
                  <a:extLst>
                    <a:ext uri="{FF2B5EF4-FFF2-40B4-BE49-F238E27FC236}">
                      <a16:creationId xmlns:a16="http://schemas.microsoft.com/office/drawing/2014/main" id="{78770A65-72BE-2364-A4A5-0EC3C2D49326}"/>
                    </a:ext>
                  </a:extLst>
                </p:cNvPr>
                <p:cNvSpPr/>
                <p:nvPr/>
              </p:nvSpPr>
              <p:spPr>
                <a:xfrm>
                  <a:off x="2786631"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27" name="Freeform: Shape 426">
                  <a:extLst>
                    <a:ext uri="{FF2B5EF4-FFF2-40B4-BE49-F238E27FC236}">
                      <a16:creationId xmlns:a16="http://schemas.microsoft.com/office/drawing/2014/main" id="{0BD74211-D0B1-3921-B483-E8FA34330BCE}"/>
                    </a:ext>
                  </a:extLst>
                </p:cNvPr>
                <p:cNvSpPr/>
                <p:nvPr/>
              </p:nvSpPr>
              <p:spPr>
                <a:xfrm>
                  <a:off x="2718058"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8" name="Freeform: Shape 427">
                  <a:extLst>
                    <a:ext uri="{FF2B5EF4-FFF2-40B4-BE49-F238E27FC236}">
                      <a16:creationId xmlns:a16="http://schemas.microsoft.com/office/drawing/2014/main" id="{B72FD35C-4239-6CB2-2372-0826BD2950E4}"/>
                    </a:ext>
                  </a:extLst>
                </p:cNvPr>
                <p:cNvSpPr/>
                <p:nvPr/>
              </p:nvSpPr>
              <p:spPr>
                <a:xfrm>
                  <a:off x="2930635"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9" name="Freeform: Shape 428">
                  <a:extLst>
                    <a:ext uri="{FF2B5EF4-FFF2-40B4-BE49-F238E27FC236}">
                      <a16:creationId xmlns:a16="http://schemas.microsoft.com/office/drawing/2014/main" id="{19291839-449C-4518-7528-4D50F5C6149C}"/>
                    </a:ext>
                  </a:extLst>
                </p:cNvPr>
                <p:cNvSpPr/>
                <p:nvPr/>
              </p:nvSpPr>
              <p:spPr>
                <a:xfrm>
                  <a:off x="2858633"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0" name="Freeform: Shape 429">
                  <a:extLst>
                    <a:ext uri="{FF2B5EF4-FFF2-40B4-BE49-F238E27FC236}">
                      <a16:creationId xmlns:a16="http://schemas.microsoft.com/office/drawing/2014/main" id="{07634265-624D-3121-1CCF-A7880756F2BC}"/>
                    </a:ext>
                  </a:extLst>
                </p:cNvPr>
                <p:cNvSpPr/>
                <p:nvPr/>
              </p:nvSpPr>
              <p:spPr>
                <a:xfrm>
                  <a:off x="1785460" y="517185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31" name="Freeform: Shape 430">
                  <a:extLst>
                    <a:ext uri="{FF2B5EF4-FFF2-40B4-BE49-F238E27FC236}">
                      <a16:creationId xmlns:a16="http://schemas.microsoft.com/office/drawing/2014/main" id="{87B17E3D-0581-6E4F-80E7-A7D165333FE3}"/>
                    </a:ext>
                  </a:extLst>
                </p:cNvPr>
                <p:cNvSpPr/>
                <p:nvPr/>
              </p:nvSpPr>
              <p:spPr>
                <a:xfrm>
                  <a:off x="1716887" y="51307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2" name="Freeform: Shape 431">
                  <a:extLst>
                    <a:ext uri="{FF2B5EF4-FFF2-40B4-BE49-F238E27FC236}">
                      <a16:creationId xmlns:a16="http://schemas.microsoft.com/office/drawing/2014/main" id="{0B6ABF19-A13D-718A-15CC-EFD2EA8876EE}"/>
                    </a:ext>
                  </a:extLst>
                </p:cNvPr>
                <p:cNvSpPr/>
                <p:nvPr/>
              </p:nvSpPr>
              <p:spPr>
                <a:xfrm>
                  <a:off x="1644885" y="50895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3" name="Freeform: Shape 432">
                  <a:extLst>
                    <a:ext uri="{FF2B5EF4-FFF2-40B4-BE49-F238E27FC236}">
                      <a16:creationId xmlns:a16="http://schemas.microsoft.com/office/drawing/2014/main" id="{F7E415CA-EF5B-3BF3-59EA-1A5861B3576E}"/>
                    </a:ext>
                  </a:extLst>
                </p:cNvPr>
                <p:cNvSpPr/>
                <p:nvPr/>
              </p:nvSpPr>
              <p:spPr>
                <a:xfrm>
                  <a:off x="1500881" y="50072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34" name="Freeform: Shape 433">
                  <a:extLst>
                    <a:ext uri="{FF2B5EF4-FFF2-40B4-BE49-F238E27FC236}">
                      <a16:creationId xmlns:a16="http://schemas.microsoft.com/office/drawing/2014/main" id="{5D26D8F0-900F-9DB5-B9ED-13EE435E5A53}"/>
                    </a:ext>
                  </a:extLst>
                </p:cNvPr>
                <p:cNvSpPr/>
                <p:nvPr/>
              </p:nvSpPr>
              <p:spPr>
                <a:xfrm>
                  <a:off x="1504309"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5" name="Freeform: Shape 434">
                  <a:extLst>
                    <a:ext uri="{FF2B5EF4-FFF2-40B4-BE49-F238E27FC236}">
                      <a16:creationId xmlns:a16="http://schemas.microsoft.com/office/drawing/2014/main" id="{AEAA44D1-3A7B-005A-EB27-36882C8ACB37}"/>
                    </a:ext>
                  </a:extLst>
                </p:cNvPr>
                <p:cNvSpPr/>
                <p:nvPr/>
              </p:nvSpPr>
              <p:spPr>
                <a:xfrm>
                  <a:off x="1432307"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6" name="Freeform: Shape 435">
                  <a:extLst>
                    <a:ext uri="{FF2B5EF4-FFF2-40B4-BE49-F238E27FC236}">
                      <a16:creationId xmlns:a16="http://schemas.microsoft.com/office/drawing/2014/main" id="{59DC66B9-608E-A845-676C-95B450A0E0EA}"/>
                    </a:ext>
                  </a:extLst>
                </p:cNvPr>
                <p:cNvSpPr/>
                <p:nvPr/>
              </p:nvSpPr>
              <p:spPr>
                <a:xfrm>
                  <a:off x="1363734"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37" name="Freeform: Shape 436">
                  <a:extLst>
                    <a:ext uri="{FF2B5EF4-FFF2-40B4-BE49-F238E27FC236}">
                      <a16:creationId xmlns:a16="http://schemas.microsoft.com/office/drawing/2014/main" id="{1DB2CDA5-81A9-6933-6F38-546ED2B9479B}"/>
                    </a:ext>
                  </a:extLst>
                </p:cNvPr>
                <p:cNvSpPr/>
                <p:nvPr/>
              </p:nvSpPr>
              <p:spPr>
                <a:xfrm>
                  <a:off x="1291732"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38" name="Freeform: Shape 437">
                  <a:extLst>
                    <a:ext uri="{FF2B5EF4-FFF2-40B4-BE49-F238E27FC236}">
                      <a16:creationId xmlns:a16="http://schemas.microsoft.com/office/drawing/2014/main" id="{BCA29C7A-55DD-FBB9-B074-9B2DCB12DBFD}"/>
                    </a:ext>
                  </a:extLst>
                </p:cNvPr>
                <p:cNvSpPr/>
                <p:nvPr/>
              </p:nvSpPr>
              <p:spPr>
                <a:xfrm>
                  <a:off x="1576311" y="489070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39" name="Freeform: Shape 438">
                  <a:extLst>
                    <a:ext uri="{FF2B5EF4-FFF2-40B4-BE49-F238E27FC236}">
                      <a16:creationId xmlns:a16="http://schemas.microsoft.com/office/drawing/2014/main" id="{23FBEF90-2B45-4DCC-8300-9F4EB339066D}"/>
                    </a:ext>
                  </a:extLst>
                </p:cNvPr>
                <p:cNvSpPr/>
                <p:nvPr/>
              </p:nvSpPr>
              <p:spPr>
                <a:xfrm>
                  <a:off x="1504309"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0" name="Freeform: Shape 439">
                  <a:extLst>
                    <a:ext uri="{FF2B5EF4-FFF2-40B4-BE49-F238E27FC236}">
                      <a16:creationId xmlns:a16="http://schemas.microsoft.com/office/drawing/2014/main" id="{9C025B7D-7314-5A38-FB84-69F8CA7B7545}"/>
                    </a:ext>
                  </a:extLst>
                </p:cNvPr>
                <p:cNvSpPr/>
                <p:nvPr/>
              </p:nvSpPr>
              <p:spPr>
                <a:xfrm>
                  <a:off x="1432307"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1" name="Freeform: Shape 440">
                  <a:extLst>
                    <a:ext uri="{FF2B5EF4-FFF2-40B4-BE49-F238E27FC236}">
                      <a16:creationId xmlns:a16="http://schemas.microsoft.com/office/drawing/2014/main" id="{7DE7DFBC-A5A8-F998-C02B-5C5FFD2DC494}"/>
                    </a:ext>
                  </a:extLst>
                </p:cNvPr>
                <p:cNvSpPr/>
                <p:nvPr/>
              </p:nvSpPr>
              <p:spPr>
                <a:xfrm>
                  <a:off x="1363734"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2" name="Freeform: Shape 441">
                  <a:extLst>
                    <a:ext uri="{FF2B5EF4-FFF2-40B4-BE49-F238E27FC236}">
                      <a16:creationId xmlns:a16="http://schemas.microsoft.com/office/drawing/2014/main" id="{7AE00298-A5E9-2F45-032B-1B92AF655ECF}"/>
                    </a:ext>
                  </a:extLst>
                </p:cNvPr>
                <p:cNvSpPr/>
                <p:nvPr/>
              </p:nvSpPr>
              <p:spPr>
                <a:xfrm>
                  <a:off x="1648313" y="4849558"/>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443" name="Freeform: Shape 442">
                  <a:extLst>
                    <a:ext uri="{FF2B5EF4-FFF2-40B4-BE49-F238E27FC236}">
                      <a16:creationId xmlns:a16="http://schemas.microsoft.com/office/drawing/2014/main" id="{E6E053D3-1BF2-11B9-B27F-ADB1E6D4D57C}"/>
                    </a:ext>
                  </a:extLst>
                </p:cNvPr>
                <p:cNvSpPr/>
                <p:nvPr/>
              </p:nvSpPr>
              <p:spPr>
                <a:xfrm>
                  <a:off x="1576311"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4" name="Freeform: Shape 443">
                  <a:extLst>
                    <a:ext uri="{FF2B5EF4-FFF2-40B4-BE49-F238E27FC236}">
                      <a16:creationId xmlns:a16="http://schemas.microsoft.com/office/drawing/2014/main" id="{9AEEA8E2-5298-4989-39E9-19CF996CE033}"/>
                    </a:ext>
                  </a:extLst>
                </p:cNvPr>
                <p:cNvSpPr/>
                <p:nvPr/>
              </p:nvSpPr>
              <p:spPr>
                <a:xfrm>
                  <a:off x="1504309"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5" name="Freeform: Shape 444">
                  <a:extLst>
                    <a:ext uri="{FF2B5EF4-FFF2-40B4-BE49-F238E27FC236}">
                      <a16:creationId xmlns:a16="http://schemas.microsoft.com/office/drawing/2014/main" id="{98C37058-9DCF-594D-7359-551B7AA24438}"/>
                    </a:ext>
                  </a:extLst>
                </p:cNvPr>
                <p:cNvSpPr/>
                <p:nvPr/>
              </p:nvSpPr>
              <p:spPr>
                <a:xfrm>
                  <a:off x="1432307"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 name="connsiteX5" fmla="*/ 5143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ubicBezTo>
                        <a:pt x="-1714" y="9429"/>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6" name="Freeform: Shape 445">
                  <a:extLst>
                    <a:ext uri="{FF2B5EF4-FFF2-40B4-BE49-F238E27FC236}">
                      <a16:creationId xmlns:a16="http://schemas.microsoft.com/office/drawing/2014/main" id="{85E1ED4D-90F5-7829-B823-4C5F70A740E3}"/>
                    </a:ext>
                  </a:extLst>
                </p:cNvPr>
                <p:cNvSpPr/>
                <p:nvPr/>
              </p:nvSpPr>
              <p:spPr>
                <a:xfrm>
                  <a:off x="1716887" y="4808414"/>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447" name="Freeform: Shape 446">
                  <a:extLst>
                    <a:ext uri="{FF2B5EF4-FFF2-40B4-BE49-F238E27FC236}">
                      <a16:creationId xmlns:a16="http://schemas.microsoft.com/office/drawing/2014/main" id="{FD3FB673-597B-B2F7-1BB2-073604ED2F4E}"/>
                    </a:ext>
                  </a:extLst>
                </p:cNvPr>
                <p:cNvSpPr/>
                <p:nvPr/>
              </p:nvSpPr>
              <p:spPr>
                <a:xfrm>
                  <a:off x="1648313"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8" name="Freeform: Shape 447">
                  <a:extLst>
                    <a:ext uri="{FF2B5EF4-FFF2-40B4-BE49-F238E27FC236}">
                      <a16:creationId xmlns:a16="http://schemas.microsoft.com/office/drawing/2014/main" id="{46684EEB-CC7B-85B0-EE6B-6EF3DEA97347}"/>
                    </a:ext>
                  </a:extLst>
                </p:cNvPr>
                <p:cNvSpPr/>
                <p:nvPr/>
              </p:nvSpPr>
              <p:spPr>
                <a:xfrm>
                  <a:off x="1576311"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9" name="Freeform: Shape 448">
                  <a:extLst>
                    <a:ext uri="{FF2B5EF4-FFF2-40B4-BE49-F238E27FC236}">
                      <a16:creationId xmlns:a16="http://schemas.microsoft.com/office/drawing/2014/main" id="{6188B0DD-853C-68D0-70A3-04F90061A778}"/>
                    </a:ext>
                  </a:extLst>
                </p:cNvPr>
                <p:cNvSpPr/>
                <p:nvPr/>
              </p:nvSpPr>
              <p:spPr>
                <a:xfrm>
                  <a:off x="1504309"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 name="connsiteX5" fmla="*/ 5143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ubicBezTo>
                        <a:pt x="-1714" y="9429"/>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50" name="Freeform: Shape 449">
                  <a:extLst>
                    <a:ext uri="{FF2B5EF4-FFF2-40B4-BE49-F238E27FC236}">
                      <a16:creationId xmlns:a16="http://schemas.microsoft.com/office/drawing/2014/main" id="{E5BE56F0-8CEC-01E8-273B-A0012D0620E8}"/>
                    </a:ext>
                  </a:extLst>
                </p:cNvPr>
                <p:cNvSpPr/>
                <p:nvPr/>
              </p:nvSpPr>
              <p:spPr>
                <a:xfrm>
                  <a:off x="1788889" y="476727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1" name="Freeform: Shape 450">
                  <a:extLst>
                    <a:ext uri="{FF2B5EF4-FFF2-40B4-BE49-F238E27FC236}">
                      <a16:creationId xmlns:a16="http://schemas.microsoft.com/office/drawing/2014/main" id="{9FEC3BD5-D242-951F-BBF7-D77D37B0C7CC}"/>
                    </a:ext>
                  </a:extLst>
                </p:cNvPr>
                <p:cNvSpPr/>
                <p:nvPr/>
              </p:nvSpPr>
              <p:spPr>
                <a:xfrm>
                  <a:off x="1716887"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52" name="Freeform: Shape 451">
                  <a:extLst>
                    <a:ext uri="{FF2B5EF4-FFF2-40B4-BE49-F238E27FC236}">
                      <a16:creationId xmlns:a16="http://schemas.microsoft.com/office/drawing/2014/main" id="{D6EB37CD-7809-D0C0-FB4E-49B01E3B7997}"/>
                    </a:ext>
                  </a:extLst>
                </p:cNvPr>
                <p:cNvSpPr/>
                <p:nvPr/>
              </p:nvSpPr>
              <p:spPr>
                <a:xfrm>
                  <a:off x="1648313"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53" name="Freeform: Shape 452">
                  <a:extLst>
                    <a:ext uri="{FF2B5EF4-FFF2-40B4-BE49-F238E27FC236}">
                      <a16:creationId xmlns:a16="http://schemas.microsoft.com/office/drawing/2014/main" id="{40A92994-07AD-063C-F1C7-5CE37A31408B}"/>
                    </a:ext>
                  </a:extLst>
                </p:cNvPr>
                <p:cNvSpPr/>
                <p:nvPr/>
              </p:nvSpPr>
              <p:spPr>
                <a:xfrm>
                  <a:off x="1576311"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4" name="Freeform: Shape 453">
                  <a:extLst>
                    <a:ext uri="{FF2B5EF4-FFF2-40B4-BE49-F238E27FC236}">
                      <a16:creationId xmlns:a16="http://schemas.microsoft.com/office/drawing/2014/main" id="{0F09A143-EC54-E744-858F-6AC2B5712DEE}"/>
                    </a:ext>
                  </a:extLst>
                </p:cNvPr>
                <p:cNvSpPr/>
                <p:nvPr/>
              </p:nvSpPr>
              <p:spPr>
                <a:xfrm>
                  <a:off x="1860891" y="4726126"/>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5" name="Freeform: Shape 454">
                  <a:extLst>
                    <a:ext uri="{FF2B5EF4-FFF2-40B4-BE49-F238E27FC236}">
                      <a16:creationId xmlns:a16="http://schemas.microsoft.com/office/drawing/2014/main" id="{5B4F2436-9998-1E40-7DC5-ACF724E82EB4}"/>
                    </a:ext>
                  </a:extLst>
                </p:cNvPr>
                <p:cNvSpPr/>
                <p:nvPr/>
              </p:nvSpPr>
              <p:spPr>
                <a:xfrm>
                  <a:off x="1788889"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56" name="Freeform: Shape 455">
                  <a:extLst>
                    <a:ext uri="{FF2B5EF4-FFF2-40B4-BE49-F238E27FC236}">
                      <a16:creationId xmlns:a16="http://schemas.microsoft.com/office/drawing/2014/main" id="{5DFA58EC-2972-1A46-6480-4C73F2BCD307}"/>
                    </a:ext>
                  </a:extLst>
                </p:cNvPr>
                <p:cNvSpPr/>
                <p:nvPr/>
              </p:nvSpPr>
              <p:spPr>
                <a:xfrm>
                  <a:off x="1720315"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7" name="Freeform: Shape 456">
                  <a:extLst>
                    <a:ext uri="{FF2B5EF4-FFF2-40B4-BE49-F238E27FC236}">
                      <a16:creationId xmlns:a16="http://schemas.microsoft.com/office/drawing/2014/main" id="{DA2F1FD1-C762-C412-1793-CB35970D17DB}"/>
                    </a:ext>
                  </a:extLst>
                </p:cNvPr>
                <p:cNvSpPr/>
                <p:nvPr/>
              </p:nvSpPr>
              <p:spPr>
                <a:xfrm>
                  <a:off x="1648313"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8" name="Freeform: Shape 457">
                  <a:extLst>
                    <a:ext uri="{FF2B5EF4-FFF2-40B4-BE49-F238E27FC236}">
                      <a16:creationId xmlns:a16="http://schemas.microsoft.com/office/drawing/2014/main" id="{E8FEBC7A-3384-79A2-10B4-B35AE7169BE8}"/>
                    </a:ext>
                  </a:extLst>
                </p:cNvPr>
                <p:cNvSpPr/>
                <p:nvPr/>
              </p:nvSpPr>
              <p:spPr>
                <a:xfrm>
                  <a:off x="1932893" y="468498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9" name="Freeform: Shape 458">
                  <a:extLst>
                    <a:ext uri="{FF2B5EF4-FFF2-40B4-BE49-F238E27FC236}">
                      <a16:creationId xmlns:a16="http://schemas.microsoft.com/office/drawing/2014/main" id="{A7DBC98A-961B-ABBB-AA01-4FA9C77F0D5E}"/>
                    </a:ext>
                  </a:extLst>
                </p:cNvPr>
                <p:cNvSpPr/>
                <p:nvPr/>
              </p:nvSpPr>
              <p:spPr>
                <a:xfrm>
                  <a:off x="1860891"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60" name="Freeform: Shape 459">
                  <a:extLst>
                    <a:ext uri="{FF2B5EF4-FFF2-40B4-BE49-F238E27FC236}">
                      <a16:creationId xmlns:a16="http://schemas.microsoft.com/office/drawing/2014/main" id="{EECD941C-F70D-2B49-E970-3412DB0626B2}"/>
                    </a:ext>
                  </a:extLst>
                </p:cNvPr>
                <p:cNvSpPr/>
                <p:nvPr/>
              </p:nvSpPr>
              <p:spPr>
                <a:xfrm>
                  <a:off x="1788889"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61" name="Freeform: Shape 460">
                  <a:extLst>
                    <a:ext uri="{FF2B5EF4-FFF2-40B4-BE49-F238E27FC236}">
                      <a16:creationId xmlns:a16="http://schemas.microsoft.com/office/drawing/2014/main" id="{B76D9338-BD50-6B93-85EE-B1DAE31BB44C}"/>
                    </a:ext>
                  </a:extLst>
                </p:cNvPr>
                <p:cNvSpPr/>
                <p:nvPr/>
              </p:nvSpPr>
              <p:spPr>
                <a:xfrm>
                  <a:off x="1718601" y="456412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62" name="Freeform: Shape 461">
                  <a:extLst>
                    <a:ext uri="{FF2B5EF4-FFF2-40B4-BE49-F238E27FC236}">
                      <a16:creationId xmlns:a16="http://schemas.microsoft.com/office/drawing/2014/main" id="{5AB76F7D-3B3D-6D31-7A1A-F72F2E8B7C23}"/>
                    </a:ext>
                  </a:extLst>
                </p:cNvPr>
                <p:cNvSpPr/>
                <p:nvPr/>
              </p:nvSpPr>
              <p:spPr>
                <a:xfrm>
                  <a:off x="2004895" y="4643838"/>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463" name="Freeform: Shape 462">
                  <a:extLst>
                    <a:ext uri="{FF2B5EF4-FFF2-40B4-BE49-F238E27FC236}">
                      <a16:creationId xmlns:a16="http://schemas.microsoft.com/office/drawing/2014/main" id="{B583BE1B-D40A-9121-EE3F-251348DA10A0}"/>
                    </a:ext>
                  </a:extLst>
                </p:cNvPr>
                <p:cNvSpPr/>
                <p:nvPr/>
              </p:nvSpPr>
              <p:spPr>
                <a:xfrm>
                  <a:off x="1932893"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64" name="Freeform: Shape 463">
                  <a:extLst>
                    <a:ext uri="{FF2B5EF4-FFF2-40B4-BE49-F238E27FC236}">
                      <a16:creationId xmlns:a16="http://schemas.microsoft.com/office/drawing/2014/main" id="{CDFCE8A8-247D-544E-5BED-72B8A4A5EACC}"/>
                    </a:ext>
                  </a:extLst>
                </p:cNvPr>
                <p:cNvSpPr/>
                <p:nvPr/>
              </p:nvSpPr>
              <p:spPr>
                <a:xfrm>
                  <a:off x="1860891"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5" name="Freeform: Shape 464">
                  <a:extLst>
                    <a:ext uri="{FF2B5EF4-FFF2-40B4-BE49-F238E27FC236}">
                      <a16:creationId xmlns:a16="http://schemas.microsoft.com/office/drawing/2014/main" id="{233A8FA8-529A-BFE4-05BC-7E304685A19F}"/>
                    </a:ext>
                  </a:extLst>
                </p:cNvPr>
                <p:cNvSpPr/>
                <p:nvPr/>
              </p:nvSpPr>
              <p:spPr>
                <a:xfrm>
                  <a:off x="1788889"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66" name="Freeform: Shape 465">
                  <a:extLst>
                    <a:ext uri="{FF2B5EF4-FFF2-40B4-BE49-F238E27FC236}">
                      <a16:creationId xmlns:a16="http://schemas.microsoft.com/office/drawing/2014/main" id="{CEA16605-04AC-3C1A-C6A6-2D0EF93AAB37}"/>
                    </a:ext>
                  </a:extLst>
                </p:cNvPr>
                <p:cNvSpPr/>
                <p:nvPr/>
              </p:nvSpPr>
              <p:spPr>
                <a:xfrm>
                  <a:off x="2073468" y="4602693"/>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467" name="Freeform: Shape 466">
                  <a:extLst>
                    <a:ext uri="{FF2B5EF4-FFF2-40B4-BE49-F238E27FC236}">
                      <a16:creationId xmlns:a16="http://schemas.microsoft.com/office/drawing/2014/main" id="{AE6381E2-F7BB-E5CA-35CF-CC14B9E35EE3}"/>
                    </a:ext>
                  </a:extLst>
                </p:cNvPr>
                <p:cNvSpPr/>
                <p:nvPr/>
              </p:nvSpPr>
              <p:spPr>
                <a:xfrm>
                  <a:off x="2004895"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8" name="Freeform: Shape 467">
                  <a:extLst>
                    <a:ext uri="{FF2B5EF4-FFF2-40B4-BE49-F238E27FC236}">
                      <a16:creationId xmlns:a16="http://schemas.microsoft.com/office/drawing/2014/main" id="{55395716-4C23-A663-9287-5C053E020872}"/>
                    </a:ext>
                  </a:extLst>
                </p:cNvPr>
                <p:cNvSpPr/>
                <p:nvPr/>
              </p:nvSpPr>
              <p:spPr>
                <a:xfrm>
                  <a:off x="1932893"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9" name="Freeform: Shape 468">
                  <a:extLst>
                    <a:ext uri="{FF2B5EF4-FFF2-40B4-BE49-F238E27FC236}">
                      <a16:creationId xmlns:a16="http://schemas.microsoft.com/office/drawing/2014/main" id="{F31C86A3-98A7-4FC6-29DF-540EF1786DC3}"/>
                    </a:ext>
                  </a:extLst>
                </p:cNvPr>
                <p:cNvSpPr/>
                <p:nvPr/>
              </p:nvSpPr>
              <p:spPr>
                <a:xfrm>
                  <a:off x="1860891"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0" name="Freeform: Shape 469">
                  <a:extLst>
                    <a:ext uri="{FF2B5EF4-FFF2-40B4-BE49-F238E27FC236}">
                      <a16:creationId xmlns:a16="http://schemas.microsoft.com/office/drawing/2014/main" id="{84174146-0B8C-F5D9-F7C7-3A64476348E6}"/>
                    </a:ext>
                  </a:extLst>
                </p:cNvPr>
                <p:cNvSpPr/>
                <p:nvPr/>
              </p:nvSpPr>
              <p:spPr>
                <a:xfrm>
                  <a:off x="2145470" y="456155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1" name="Freeform: Shape 470">
                  <a:extLst>
                    <a:ext uri="{FF2B5EF4-FFF2-40B4-BE49-F238E27FC236}">
                      <a16:creationId xmlns:a16="http://schemas.microsoft.com/office/drawing/2014/main" id="{E484C78D-5258-ED6C-A69D-DE50BAE8BE74}"/>
                    </a:ext>
                  </a:extLst>
                </p:cNvPr>
                <p:cNvSpPr/>
                <p:nvPr/>
              </p:nvSpPr>
              <p:spPr>
                <a:xfrm>
                  <a:off x="2073468"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72" name="Freeform: Shape 471">
                  <a:extLst>
                    <a:ext uri="{FF2B5EF4-FFF2-40B4-BE49-F238E27FC236}">
                      <a16:creationId xmlns:a16="http://schemas.microsoft.com/office/drawing/2014/main" id="{69B29C5E-91DE-E6EC-9D49-167A45D9DB7F}"/>
                    </a:ext>
                  </a:extLst>
                </p:cNvPr>
                <p:cNvSpPr/>
                <p:nvPr/>
              </p:nvSpPr>
              <p:spPr>
                <a:xfrm>
                  <a:off x="2004895"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3" name="Freeform: Shape 472">
                  <a:extLst>
                    <a:ext uri="{FF2B5EF4-FFF2-40B4-BE49-F238E27FC236}">
                      <a16:creationId xmlns:a16="http://schemas.microsoft.com/office/drawing/2014/main" id="{CD07A358-9C75-4567-E1A9-97B2116CE5FE}"/>
                    </a:ext>
                  </a:extLst>
                </p:cNvPr>
                <p:cNvSpPr/>
                <p:nvPr/>
              </p:nvSpPr>
              <p:spPr>
                <a:xfrm>
                  <a:off x="1932893" y="4438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 name="connsiteX5" fmla="*/ 5143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ubicBezTo>
                        <a:pt x="-1714" y="9429"/>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4" name="Freeform: Shape 473">
                  <a:extLst>
                    <a:ext uri="{FF2B5EF4-FFF2-40B4-BE49-F238E27FC236}">
                      <a16:creationId xmlns:a16="http://schemas.microsoft.com/office/drawing/2014/main" id="{D5A42B32-7057-BCA2-3F1B-97F30FFBF271}"/>
                    </a:ext>
                  </a:extLst>
                </p:cNvPr>
                <p:cNvSpPr/>
                <p:nvPr/>
              </p:nvSpPr>
              <p:spPr>
                <a:xfrm>
                  <a:off x="2217472" y="4520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5" name="Freeform: Shape 474">
                  <a:extLst>
                    <a:ext uri="{FF2B5EF4-FFF2-40B4-BE49-F238E27FC236}">
                      <a16:creationId xmlns:a16="http://schemas.microsoft.com/office/drawing/2014/main" id="{5CD1CBF2-4A05-4F94-50D9-C1F45135A184}"/>
                    </a:ext>
                  </a:extLst>
                </p:cNvPr>
                <p:cNvSpPr/>
                <p:nvPr/>
              </p:nvSpPr>
              <p:spPr>
                <a:xfrm>
                  <a:off x="2145470"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6" name="Freeform: Shape 475">
                  <a:extLst>
                    <a:ext uri="{FF2B5EF4-FFF2-40B4-BE49-F238E27FC236}">
                      <a16:creationId xmlns:a16="http://schemas.microsoft.com/office/drawing/2014/main" id="{1A8C1041-6A83-61D3-1EC1-71FDF5222B34}"/>
                    </a:ext>
                  </a:extLst>
                </p:cNvPr>
                <p:cNvSpPr/>
                <p:nvPr/>
              </p:nvSpPr>
              <p:spPr>
                <a:xfrm>
                  <a:off x="2071754" y="4440689"/>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77" name="Freeform: Shape 476">
                  <a:extLst>
                    <a:ext uri="{FF2B5EF4-FFF2-40B4-BE49-F238E27FC236}">
                      <a16:creationId xmlns:a16="http://schemas.microsoft.com/office/drawing/2014/main" id="{568F9609-F5A4-53E4-E652-3907585DE901}"/>
                    </a:ext>
                  </a:extLst>
                </p:cNvPr>
                <p:cNvSpPr/>
                <p:nvPr/>
              </p:nvSpPr>
              <p:spPr>
                <a:xfrm>
                  <a:off x="2289474" y="447926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8" name="Freeform: Shape 477">
                  <a:extLst>
                    <a:ext uri="{FF2B5EF4-FFF2-40B4-BE49-F238E27FC236}">
                      <a16:creationId xmlns:a16="http://schemas.microsoft.com/office/drawing/2014/main" id="{30A08E68-9FF2-96A6-10ED-C739D9302E5C}"/>
                    </a:ext>
                  </a:extLst>
                </p:cNvPr>
                <p:cNvSpPr/>
                <p:nvPr/>
              </p:nvSpPr>
              <p:spPr>
                <a:xfrm>
                  <a:off x="2217472" y="4438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9" name="Freeform: Shape 478">
                  <a:extLst>
                    <a:ext uri="{FF2B5EF4-FFF2-40B4-BE49-F238E27FC236}">
                      <a16:creationId xmlns:a16="http://schemas.microsoft.com/office/drawing/2014/main" id="{255C3863-0387-6529-06EA-78D5A22E06BE}"/>
                    </a:ext>
                  </a:extLst>
                </p:cNvPr>
                <p:cNvSpPr/>
                <p:nvPr/>
              </p:nvSpPr>
              <p:spPr>
                <a:xfrm>
                  <a:off x="1428879" y="4966132"/>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480" name="Freeform: Shape 479">
                  <a:extLst>
                    <a:ext uri="{FF2B5EF4-FFF2-40B4-BE49-F238E27FC236}">
                      <a16:creationId xmlns:a16="http://schemas.microsoft.com/office/drawing/2014/main" id="{4FF662AB-9F07-0BA5-45A6-5B9E3CFDA9EE}"/>
                    </a:ext>
                  </a:extLst>
                </p:cNvPr>
                <p:cNvSpPr/>
                <p:nvPr/>
              </p:nvSpPr>
              <p:spPr>
                <a:xfrm>
                  <a:off x="1360305" y="49249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81" name="Freeform: Shape 480">
                  <a:extLst>
                    <a:ext uri="{FF2B5EF4-FFF2-40B4-BE49-F238E27FC236}">
                      <a16:creationId xmlns:a16="http://schemas.microsoft.com/office/drawing/2014/main" id="{2485CE1B-9BE2-E15F-AA5B-F18F0A19FF9C}"/>
                    </a:ext>
                  </a:extLst>
                </p:cNvPr>
                <p:cNvSpPr/>
                <p:nvPr/>
              </p:nvSpPr>
              <p:spPr>
                <a:xfrm>
                  <a:off x="1288303" y="488384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grpSp>
          <p:sp>
            <p:nvSpPr>
              <p:cNvPr id="487" name="Freeform: Shape 486">
                <a:extLst>
                  <a:ext uri="{FF2B5EF4-FFF2-40B4-BE49-F238E27FC236}">
                    <a16:creationId xmlns:a16="http://schemas.microsoft.com/office/drawing/2014/main" id="{8E660906-38B6-5AA3-D4E9-940C3A05E99E}"/>
                  </a:ext>
                </a:extLst>
              </p:cNvPr>
              <p:cNvSpPr/>
              <p:nvPr/>
            </p:nvSpPr>
            <p:spPr>
              <a:xfrm>
                <a:off x="1610597" y="3998769"/>
                <a:ext cx="881166" cy="965550"/>
              </a:xfrm>
              <a:custGeom>
                <a:avLst/>
                <a:gdLst>
                  <a:gd name="connsiteX0" fmla="*/ 586302 w 881167"/>
                  <a:gd name="connsiteY0" fmla="*/ 5524 h 965550"/>
                  <a:gd name="connsiteX1" fmla="*/ 761164 w 881167"/>
                  <a:gd name="connsiteY1" fmla="*/ 104955 h 965550"/>
                  <a:gd name="connsiteX2" fmla="*/ 881168 w 881167"/>
                  <a:gd name="connsiteY2" fmla="*/ 358677 h 965550"/>
                  <a:gd name="connsiteX3" fmla="*/ 377153 w 881167"/>
                  <a:gd name="connsiteY3" fmla="*/ 650114 h 965550"/>
                  <a:gd name="connsiteX4" fmla="*/ 318866 w 881167"/>
                  <a:gd name="connsiteY4" fmla="*/ 770117 h 965550"/>
                  <a:gd name="connsiteX5" fmla="*/ 154290 w 881167"/>
                  <a:gd name="connsiteY5" fmla="*/ 965551 h 965550"/>
                  <a:gd name="connsiteX6" fmla="*/ 0 w 881167"/>
                  <a:gd name="connsiteY6" fmla="*/ 872977 h 965550"/>
                  <a:gd name="connsiteX7" fmla="*/ 270865 w 881167"/>
                  <a:gd name="connsiteY7" fmla="*/ 252388 h 965550"/>
                  <a:gd name="connsiteX8" fmla="*/ 586302 w 881167"/>
                  <a:gd name="connsiteY8" fmla="*/ 5524 h 96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1167" h="965550">
                    <a:moveTo>
                      <a:pt x="586302" y="5524"/>
                    </a:moveTo>
                    <a:lnTo>
                      <a:pt x="761164" y="104955"/>
                    </a:lnTo>
                    <a:cubicBezTo>
                      <a:pt x="761164" y="104955"/>
                      <a:pt x="846881" y="293532"/>
                      <a:pt x="881168" y="358677"/>
                    </a:cubicBezTo>
                    <a:lnTo>
                      <a:pt x="377153" y="650114"/>
                    </a:lnTo>
                    <a:lnTo>
                      <a:pt x="318866" y="770117"/>
                    </a:lnTo>
                    <a:lnTo>
                      <a:pt x="154290" y="965551"/>
                    </a:lnTo>
                    <a:lnTo>
                      <a:pt x="0" y="872977"/>
                    </a:lnTo>
                    <a:cubicBezTo>
                      <a:pt x="0" y="872977"/>
                      <a:pt x="85717" y="591826"/>
                      <a:pt x="270865" y="252388"/>
                    </a:cubicBezTo>
                    <a:cubicBezTo>
                      <a:pt x="401154" y="12381"/>
                      <a:pt x="507443" y="-15048"/>
                      <a:pt x="586302" y="5524"/>
                    </a:cubicBezTo>
                    <a:close/>
                  </a:path>
                </a:pathLst>
              </a:custGeom>
              <a:solidFill>
                <a:srgbClr val="FFFFFF"/>
              </a:solidFill>
              <a:ln w="34242" cap="flat">
                <a:noFill/>
                <a:prstDash val="solid"/>
                <a:miter/>
              </a:ln>
            </p:spPr>
            <p:txBody>
              <a:bodyPr rtlCol="1" anchor="ctr"/>
              <a:lstStyle/>
              <a:p>
                <a:endParaRPr lang="ar-SA"/>
              </a:p>
            </p:txBody>
          </p:sp>
        </p:grpSp>
        <p:grpSp>
          <p:nvGrpSpPr>
            <p:cNvPr id="503" name="Graphic 15">
              <a:extLst>
                <a:ext uri="{FF2B5EF4-FFF2-40B4-BE49-F238E27FC236}">
                  <a16:creationId xmlns:a16="http://schemas.microsoft.com/office/drawing/2014/main" id="{BAD0CB27-C8CF-02B4-1C50-73B9EC39830B}"/>
                </a:ext>
              </a:extLst>
            </p:cNvPr>
            <p:cNvGrpSpPr/>
            <p:nvPr/>
          </p:nvGrpSpPr>
          <p:grpSpPr>
            <a:xfrm>
              <a:off x="1341448" y="5302378"/>
              <a:ext cx="2677115" cy="1698668"/>
              <a:chOff x="1341448" y="5302378"/>
              <a:chExt cx="2677115" cy="1698668"/>
            </a:xfrm>
          </p:grpSpPr>
          <p:grpSp>
            <p:nvGrpSpPr>
              <p:cNvPr id="504" name="Graphic 15">
                <a:extLst>
                  <a:ext uri="{FF2B5EF4-FFF2-40B4-BE49-F238E27FC236}">
                    <a16:creationId xmlns:a16="http://schemas.microsoft.com/office/drawing/2014/main" id="{C1560803-64F7-511B-009F-4F85C7CB9095}"/>
                  </a:ext>
                </a:extLst>
              </p:cNvPr>
              <p:cNvGrpSpPr/>
              <p:nvPr/>
            </p:nvGrpSpPr>
            <p:grpSpPr>
              <a:xfrm>
                <a:off x="1341448" y="6032448"/>
                <a:ext cx="2607501" cy="968598"/>
                <a:chOff x="1341448" y="6032448"/>
                <a:chExt cx="2607501" cy="968598"/>
              </a:xfrm>
              <a:solidFill>
                <a:srgbClr val="191411"/>
              </a:solidFill>
            </p:grpSpPr>
            <p:sp>
              <p:nvSpPr>
                <p:cNvPr id="505" name="Freeform: Shape 504">
                  <a:extLst>
                    <a:ext uri="{FF2B5EF4-FFF2-40B4-BE49-F238E27FC236}">
                      <a16:creationId xmlns:a16="http://schemas.microsoft.com/office/drawing/2014/main" id="{DE322A91-80A1-F30B-EEAD-E457B0BA31AF}"/>
                    </a:ext>
                  </a:extLst>
                </p:cNvPr>
                <p:cNvSpPr/>
                <p:nvPr/>
              </p:nvSpPr>
              <p:spPr>
                <a:xfrm>
                  <a:off x="3698657" y="649188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06" name="Freeform: Shape 505">
                  <a:extLst>
                    <a:ext uri="{FF2B5EF4-FFF2-40B4-BE49-F238E27FC236}">
                      <a16:creationId xmlns:a16="http://schemas.microsoft.com/office/drawing/2014/main" id="{48CB49A4-D89A-D133-D07F-F791778CAC86}"/>
                    </a:ext>
                  </a:extLst>
                </p:cNvPr>
                <p:cNvSpPr/>
                <p:nvPr/>
              </p:nvSpPr>
              <p:spPr>
                <a:xfrm>
                  <a:off x="3626655" y="64507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07" name="Freeform: Shape 506">
                  <a:extLst>
                    <a:ext uri="{FF2B5EF4-FFF2-40B4-BE49-F238E27FC236}">
                      <a16:creationId xmlns:a16="http://schemas.microsoft.com/office/drawing/2014/main" id="{CFD37F3A-DCB5-D3C0-B955-D5DD66237144}"/>
                    </a:ext>
                  </a:extLst>
                </p:cNvPr>
                <p:cNvSpPr/>
                <p:nvPr/>
              </p:nvSpPr>
              <p:spPr>
                <a:xfrm>
                  <a:off x="3554653"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08" name="Freeform: Shape 507">
                  <a:extLst>
                    <a:ext uri="{FF2B5EF4-FFF2-40B4-BE49-F238E27FC236}">
                      <a16:creationId xmlns:a16="http://schemas.microsoft.com/office/drawing/2014/main" id="{169DD06E-0EFC-92F3-E501-4DECA9879E96}"/>
                    </a:ext>
                  </a:extLst>
                </p:cNvPr>
                <p:cNvSpPr/>
                <p:nvPr/>
              </p:nvSpPr>
              <p:spPr>
                <a:xfrm>
                  <a:off x="3482651"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09" name="Freeform: Shape 508">
                  <a:extLst>
                    <a:ext uri="{FF2B5EF4-FFF2-40B4-BE49-F238E27FC236}">
                      <a16:creationId xmlns:a16="http://schemas.microsoft.com/office/drawing/2014/main" id="{DD6A30F0-9FD6-76DE-83FD-676C20754673}"/>
                    </a:ext>
                  </a:extLst>
                </p:cNvPr>
                <p:cNvSpPr/>
                <p:nvPr/>
              </p:nvSpPr>
              <p:spPr>
                <a:xfrm>
                  <a:off x="3414077" y="63273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0" name="Freeform: Shape 509">
                  <a:extLst>
                    <a:ext uri="{FF2B5EF4-FFF2-40B4-BE49-F238E27FC236}">
                      <a16:creationId xmlns:a16="http://schemas.microsoft.com/office/drawing/2014/main" id="{C189E9CC-8E1A-DE17-9590-EB895AD1392D}"/>
                    </a:ext>
                  </a:extLst>
                </p:cNvPr>
                <p:cNvSpPr/>
                <p:nvPr/>
              </p:nvSpPr>
              <p:spPr>
                <a:xfrm>
                  <a:off x="3770659" y="64507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1" name="Freeform: Shape 510">
                  <a:extLst>
                    <a:ext uri="{FF2B5EF4-FFF2-40B4-BE49-F238E27FC236}">
                      <a16:creationId xmlns:a16="http://schemas.microsoft.com/office/drawing/2014/main" id="{4BA02130-9297-9D0D-68CD-107EF4BCE372}"/>
                    </a:ext>
                  </a:extLst>
                </p:cNvPr>
                <p:cNvSpPr/>
                <p:nvPr/>
              </p:nvSpPr>
              <p:spPr>
                <a:xfrm>
                  <a:off x="3698657"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2" name="Freeform: Shape 511">
                  <a:extLst>
                    <a:ext uri="{FF2B5EF4-FFF2-40B4-BE49-F238E27FC236}">
                      <a16:creationId xmlns:a16="http://schemas.microsoft.com/office/drawing/2014/main" id="{94352D26-4983-1A4C-155B-F3B884EE9DE3}"/>
                    </a:ext>
                  </a:extLst>
                </p:cNvPr>
                <p:cNvSpPr/>
                <p:nvPr/>
              </p:nvSpPr>
              <p:spPr>
                <a:xfrm>
                  <a:off x="3626655"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3" name="Freeform: Shape 512">
                  <a:extLst>
                    <a:ext uri="{FF2B5EF4-FFF2-40B4-BE49-F238E27FC236}">
                      <a16:creationId xmlns:a16="http://schemas.microsoft.com/office/drawing/2014/main" id="{36E7F4A1-435B-293D-72BD-CB4E8DF17D1A}"/>
                    </a:ext>
                  </a:extLst>
                </p:cNvPr>
                <p:cNvSpPr/>
                <p:nvPr/>
              </p:nvSpPr>
              <p:spPr>
                <a:xfrm>
                  <a:off x="3554653" y="63273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4" name="Freeform: Shape 513">
                  <a:extLst>
                    <a:ext uri="{FF2B5EF4-FFF2-40B4-BE49-F238E27FC236}">
                      <a16:creationId xmlns:a16="http://schemas.microsoft.com/office/drawing/2014/main" id="{F88A20F6-1C97-7008-CBDD-BFC4AD04C48D}"/>
                    </a:ext>
                  </a:extLst>
                </p:cNvPr>
                <p:cNvSpPr/>
                <p:nvPr/>
              </p:nvSpPr>
              <p:spPr>
                <a:xfrm>
                  <a:off x="3839232"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15" name="Freeform: Shape 514">
                  <a:extLst>
                    <a:ext uri="{FF2B5EF4-FFF2-40B4-BE49-F238E27FC236}">
                      <a16:creationId xmlns:a16="http://schemas.microsoft.com/office/drawing/2014/main" id="{1D807F03-4BBD-2149-848C-0F991A391D1D}"/>
                    </a:ext>
                  </a:extLst>
                </p:cNvPr>
                <p:cNvSpPr/>
                <p:nvPr/>
              </p:nvSpPr>
              <p:spPr>
                <a:xfrm>
                  <a:off x="3770659"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6" name="Freeform: Shape 515">
                  <a:extLst>
                    <a:ext uri="{FF2B5EF4-FFF2-40B4-BE49-F238E27FC236}">
                      <a16:creationId xmlns:a16="http://schemas.microsoft.com/office/drawing/2014/main" id="{78FA982C-389E-D8F7-4C2C-4C4835D4A7E3}"/>
                    </a:ext>
                  </a:extLst>
                </p:cNvPr>
                <p:cNvSpPr/>
                <p:nvPr/>
              </p:nvSpPr>
              <p:spPr>
                <a:xfrm>
                  <a:off x="3696942" y="632988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7" name="Freeform: Shape 516">
                  <a:extLst>
                    <a:ext uri="{FF2B5EF4-FFF2-40B4-BE49-F238E27FC236}">
                      <a16:creationId xmlns:a16="http://schemas.microsoft.com/office/drawing/2014/main" id="{346CA120-9259-BA60-120A-5579D2ED4DD9}"/>
                    </a:ext>
                  </a:extLst>
                </p:cNvPr>
                <p:cNvSpPr/>
                <p:nvPr/>
              </p:nvSpPr>
              <p:spPr>
                <a:xfrm>
                  <a:off x="3911234"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8" name="Freeform: Shape 517">
                  <a:extLst>
                    <a:ext uri="{FF2B5EF4-FFF2-40B4-BE49-F238E27FC236}">
                      <a16:creationId xmlns:a16="http://schemas.microsoft.com/office/drawing/2014/main" id="{80C0F2A5-050F-781C-E817-BB780BBB97E1}"/>
                    </a:ext>
                  </a:extLst>
                </p:cNvPr>
                <p:cNvSpPr/>
                <p:nvPr/>
              </p:nvSpPr>
              <p:spPr>
                <a:xfrm>
                  <a:off x="3837518" y="632988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9" name="Freeform: Shape 518">
                  <a:extLst>
                    <a:ext uri="{FF2B5EF4-FFF2-40B4-BE49-F238E27FC236}">
                      <a16:creationId xmlns:a16="http://schemas.microsoft.com/office/drawing/2014/main" id="{8CD55DF1-12BC-0246-8636-FE599E477CFD}"/>
                    </a:ext>
                  </a:extLst>
                </p:cNvPr>
                <p:cNvSpPr/>
                <p:nvPr/>
              </p:nvSpPr>
              <p:spPr>
                <a:xfrm>
                  <a:off x="3770659" y="628616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0" name="Freeform: Shape 519">
                  <a:extLst>
                    <a:ext uri="{FF2B5EF4-FFF2-40B4-BE49-F238E27FC236}">
                      <a16:creationId xmlns:a16="http://schemas.microsoft.com/office/drawing/2014/main" id="{71B9B748-31C5-056C-0E6A-55E646FFBD4C}"/>
                    </a:ext>
                  </a:extLst>
                </p:cNvPr>
                <p:cNvSpPr/>
                <p:nvPr/>
              </p:nvSpPr>
              <p:spPr>
                <a:xfrm>
                  <a:off x="3911234" y="628616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1" name="Freeform: Shape 520">
                  <a:extLst>
                    <a:ext uri="{FF2B5EF4-FFF2-40B4-BE49-F238E27FC236}">
                      <a16:creationId xmlns:a16="http://schemas.microsoft.com/office/drawing/2014/main" id="{E10B5C87-9876-6EFD-ADFD-43715269D524}"/>
                    </a:ext>
                  </a:extLst>
                </p:cNvPr>
                <p:cNvSpPr/>
                <p:nvPr/>
              </p:nvSpPr>
              <p:spPr>
                <a:xfrm>
                  <a:off x="3839232" y="6243638"/>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5715" y="24531"/>
                        <a:pt x="32572" y="21102"/>
                      </a:cubicBezTo>
                      <a:cubicBezTo>
                        <a:pt x="39430" y="17674"/>
                        <a:pt x="39430" y="10817"/>
                        <a:pt x="32572" y="3959"/>
                      </a:cubicBezTo>
                      <a:cubicBezTo>
                        <a:pt x="25715" y="-2898"/>
                        <a:pt x="15429" y="530"/>
                        <a:pt x="5143" y="3959"/>
                      </a:cubicBezTo>
                      <a:close/>
                    </a:path>
                  </a:pathLst>
                </a:custGeom>
                <a:solidFill>
                  <a:srgbClr val="191411"/>
                </a:solidFill>
                <a:ln w="34242" cap="flat">
                  <a:noFill/>
                  <a:prstDash val="solid"/>
                  <a:miter/>
                </a:ln>
              </p:spPr>
              <p:txBody>
                <a:bodyPr rtlCol="1" anchor="ctr"/>
                <a:lstStyle/>
                <a:p>
                  <a:endParaRPr lang="ar-SA"/>
                </a:p>
              </p:txBody>
            </p:sp>
            <p:sp>
              <p:nvSpPr>
                <p:cNvPr id="522" name="Freeform: Shape 521">
                  <a:extLst>
                    <a:ext uri="{FF2B5EF4-FFF2-40B4-BE49-F238E27FC236}">
                      <a16:creationId xmlns:a16="http://schemas.microsoft.com/office/drawing/2014/main" id="{343D5F2F-8DB1-EA37-FC0B-FE7DE356FEFB}"/>
                    </a:ext>
                  </a:extLst>
                </p:cNvPr>
                <p:cNvSpPr/>
                <p:nvPr/>
              </p:nvSpPr>
              <p:spPr>
                <a:xfrm>
                  <a:off x="2697486" y="697876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23" name="Freeform: Shape 522">
                  <a:extLst>
                    <a:ext uri="{FF2B5EF4-FFF2-40B4-BE49-F238E27FC236}">
                      <a16:creationId xmlns:a16="http://schemas.microsoft.com/office/drawing/2014/main" id="{02F5B27F-6C1A-0567-95F7-9674BF9C9CAF}"/>
                    </a:ext>
                  </a:extLst>
                </p:cNvPr>
                <p:cNvSpPr/>
                <p:nvPr/>
              </p:nvSpPr>
              <p:spPr>
                <a:xfrm>
                  <a:off x="2625484"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4" name="Freeform: Shape 523">
                  <a:extLst>
                    <a:ext uri="{FF2B5EF4-FFF2-40B4-BE49-F238E27FC236}">
                      <a16:creationId xmlns:a16="http://schemas.microsoft.com/office/drawing/2014/main" id="{D7FBDAA0-B6D4-7AB7-7D32-05202BB95F41}"/>
                    </a:ext>
                  </a:extLst>
                </p:cNvPr>
                <p:cNvSpPr/>
                <p:nvPr/>
              </p:nvSpPr>
              <p:spPr>
                <a:xfrm>
                  <a:off x="2553482" y="689732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25" name="Freeform: Shape 524">
                  <a:extLst>
                    <a:ext uri="{FF2B5EF4-FFF2-40B4-BE49-F238E27FC236}">
                      <a16:creationId xmlns:a16="http://schemas.microsoft.com/office/drawing/2014/main" id="{8BC421AE-0B32-07CD-AFB1-04D19433889B}"/>
                    </a:ext>
                  </a:extLst>
                </p:cNvPr>
                <p:cNvSpPr/>
                <p:nvPr/>
              </p:nvSpPr>
              <p:spPr>
                <a:xfrm>
                  <a:off x="2481480" y="685618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26" name="Freeform: Shape 525">
                  <a:extLst>
                    <a:ext uri="{FF2B5EF4-FFF2-40B4-BE49-F238E27FC236}">
                      <a16:creationId xmlns:a16="http://schemas.microsoft.com/office/drawing/2014/main" id="{59C180DA-1478-DCB8-D38D-AD47BC4F3D3E}"/>
                    </a:ext>
                  </a:extLst>
                </p:cNvPr>
                <p:cNvSpPr/>
                <p:nvPr/>
              </p:nvSpPr>
              <p:spPr>
                <a:xfrm>
                  <a:off x="2838061" y="697876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27" name="Freeform: Shape 526">
                  <a:extLst>
                    <a:ext uri="{FF2B5EF4-FFF2-40B4-BE49-F238E27FC236}">
                      <a16:creationId xmlns:a16="http://schemas.microsoft.com/office/drawing/2014/main" id="{AEFE8E02-81E5-514A-C1B5-A82F27AEC9E9}"/>
                    </a:ext>
                  </a:extLst>
                </p:cNvPr>
                <p:cNvSpPr/>
                <p:nvPr/>
              </p:nvSpPr>
              <p:spPr>
                <a:xfrm>
                  <a:off x="2769488"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8" name="Freeform: Shape 527">
                  <a:extLst>
                    <a:ext uri="{FF2B5EF4-FFF2-40B4-BE49-F238E27FC236}">
                      <a16:creationId xmlns:a16="http://schemas.microsoft.com/office/drawing/2014/main" id="{E9D47F1C-22F4-4958-20AF-0CA8EF155D69}"/>
                    </a:ext>
                  </a:extLst>
                </p:cNvPr>
                <p:cNvSpPr/>
                <p:nvPr/>
              </p:nvSpPr>
              <p:spPr>
                <a:xfrm>
                  <a:off x="2697486"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29" name="Freeform: Shape 528">
                  <a:extLst>
                    <a:ext uri="{FF2B5EF4-FFF2-40B4-BE49-F238E27FC236}">
                      <a16:creationId xmlns:a16="http://schemas.microsoft.com/office/drawing/2014/main" id="{22E392B6-84B6-E3FC-FF29-7EE3FC8F8A86}"/>
                    </a:ext>
                  </a:extLst>
                </p:cNvPr>
                <p:cNvSpPr/>
                <p:nvPr/>
              </p:nvSpPr>
              <p:spPr>
                <a:xfrm>
                  <a:off x="2625484"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0" name="Freeform: Shape 529">
                  <a:extLst>
                    <a:ext uri="{FF2B5EF4-FFF2-40B4-BE49-F238E27FC236}">
                      <a16:creationId xmlns:a16="http://schemas.microsoft.com/office/drawing/2014/main" id="{4B8A3086-564B-7010-659E-C658DEAEDD0B}"/>
                    </a:ext>
                  </a:extLst>
                </p:cNvPr>
                <p:cNvSpPr/>
                <p:nvPr/>
              </p:nvSpPr>
              <p:spPr>
                <a:xfrm>
                  <a:off x="2553482"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1" name="Freeform: Shape 530">
                  <a:extLst>
                    <a:ext uri="{FF2B5EF4-FFF2-40B4-BE49-F238E27FC236}">
                      <a16:creationId xmlns:a16="http://schemas.microsoft.com/office/drawing/2014/main" id="{0E33D8B6-882A-EA59-4F55-A88B627CB3AE}"/>
                    </a:ext>
                  </a:extLst>
                </p:cNvPr>
                <p:cNvSpPr/>
                <p:nvPr/>
              </p:nvSpPr>
              <p:spPr>
                <a:xfrm>
                  <a:off x="2910063"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32" name="Freeform: Shape 531">
                  <a:extLst>
                    <a:ext uri="{FF2B5EF4-FFF2-40B4-BE49-F238E27FC236}">
                      <a16:creationId xmlns:a16="http://schemas.microsoft.com/office/drawing/2014/main" id="{984B136A-A5F2-E104-54F7-11A827419A73}"/>
                    </a:ext>
                  </a:extLst>
                </p:cNvPr>
                <p:cNvSpPr/>
                <p:nvPr/>
              </p:nvSpPr>
              <p:spPr>
                <a:xfrm>
                  <a:off x="2838061"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3" name="Freeform: Shape 532">
                  <a:extLst>
                    <a:ext uri="{FF2B5EF4-FFF2-40B4-BE49-F238E27FC236}">
                      <a16:creationId xmlns:a16="http://schemas.microsoft.com/office/drawing/2014/main" id="{DAB68F22-20A4-91CA-C345-81D7E90A68CB}"/>
                    </a:ext>
                  </a:extLst>
                </p:cNvPr>
                <p:cNvSpPr/>
                <p:nvPr/>
              </p:nvSpPr>
              <p:spPr>
                <a:xfrm>
                  <a:off x="2769488"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4" name="Freeform: Shape 533">
                  <a:extLst>
                    <a:ext uri="{FF2B5EF4-FFF2-40B4-BE49-F238E27FC236}">
                      <a16:creationId xmlns:a16="http://schemas.microsoft.com/office/drawing/2014/main" id="{C06CC972-C26A-1F34-5DB8-72CDC8F1C1FE}"/>
                    </a:ext>
                  </a:extLst>
                </p:cNvPr>
                <p:cNvSpPr/>
                <p:nvPr/>
              </p:nvSpPr>
              <p:spPr>
                <a:xfrm>
                  <a:off x="2697486"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5" name="Freeform: Shape 534">
                  <a:extLst>
                    <a:ext uri="{FF2B5EF4-FFF2-40B4-BE49-F238E27FC236}">
                      <a16:creationId xmlns:a16="http://schemas.microsoft.com/office/drawing/2014/main" id="{1C5CD81E-C744-8D09-05A4-4624A5531DA7}"/>
                    </a:ext>
                  </a:extLst>
                </p:cNvPr>
                <p:cNvSpPr/>
                <p:nvPr/>
              </p:nvSpPr>
              <p:spPr>
                <a:xfrm>
                  <a:off x="2625484"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6" name="Freeform: Shape 535">
                  <a:extLst>
                    <a:ext uri="{FF2B5EF4-FFF2-40B4-BE49-F238E27FC236}">
                      <a16:creationId xmlns:a16="http://schemas.microsoft.com/office/drawing/2014/main" id="{BC6209E8-6FC0-ADAD-0E12-188BC92D5C30}"/>
                    </a:ext>
                  </a:extLst>
                </p:cNvPr>
                <p:cNvSpPr/>
                <p:nvPr/>
              </p:nvSpPr>
              <p:spPr>
                <a:xfrm>
                  <a:off x="2982065"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7" name="Freeform: Shape 536">
                  <a:extLst>
                    <a:ext uri="{FF2B5EF4-FFF2-40B4-BE49-F238E27FC236}">
                      <a16:creationId xmlns:a16="http://schemas.microsoft.com/office/drawing/2014/main" id="{E2C08BBD-D1AC-8D67-85C8-CCF436B1F0E1}"/>
                    </a:ext>
                  </a:extLst>
                </p:cNvPr>
                <p:cNvSpPr/>
                <p:nvPr/>
              </p:nvSpPr>
              <p:spPr>
                <a:xfrm>
                  <a:off x="2910063"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8" name="Freeform: Shape 537">
                  <a:extLst>
                    <a:ext uri="{FF2B5EF4-FFF2-40B4-BE49-F238E27FC236}">
                      <a16:creationId xmlns:a16="http://schemas.microsoft.com/office/drawing/2014/main" id="{101B11C3-5057-D51C-B826-87DE4874B101}"/>
                    </a:ext>
                  </a:extLst>
                </p:cNvPr>
                <p:cNvSpPr/>
                <p:nvPr/>
              </p:nvSpPr>
              <p:spPr>
                <a:xfrm>
                  <a:off x="2838061"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9" name="Freeform: Shape 538">
                  <a:extLst>
                    <a:ext uri="{FF2B5EF4-FFF2-40B4-BE49-F238E27FC236}">
                      <a16:creationId xmlns:a16="http://schemas.microsoft.com/office/drawing/2014/main" id="{87A59A4C-E172-7181-D182-0AA7B51F23B6}"/>
                    </a:ext>
                  </a:extLst>
                </p:cNvPr>
                <p:cNvSpPr/>
                <p:nvPr/>
              </p:nvSpPr>
              <p:spPr>
                <a:xfrm>
                  <a:off x="2769488"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0" name="Freeform: Shape 539">
                  <a:extLst>
                    <a:ext uri="{FF2B5EF4-FFF2-40B4-BE49-F238E27FC236}">
                      <a16:creationId xmlns:a16="http://schemas.microsoft.com/office/drawing/2014/main" id="{AECD3BAE-58A1-EF78-9E2C-5685179399B6}"/>
                    </a:ext>
                  </a:extLst>
                </p:cNvPr>
                <p:cNvSpPr/>
                <p:nvPr/>
              </p:nvSpPr>
              <p:spPr>
                <a:xfrm>
                  <a:off x="2695771" y="67344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1" name="Freeform: Shape 540">
                  <a:extLst>
                    <a:ext uri="{FF2B5EF4-FFF2-40B4-BE49-F238E27FC236}">
                      <a16:creationId xmlns:a16="http://schemas.microsoft.com/office/drawing/2014/main" id="{F7E66189-A1D3-DB18-9797-9E8990A170F3}"/>
                    </a:ext>
                  </a:extLst>
                </p:cNvPr>
                <p:cNvSpPr/>
                <p:nvPr/>
              </p:nvSpPr>
              <p:spPr>
                <a:xfrm>
                  <a:off x="3054067"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2" name="Freeform: Shape 541">
                  <a:extLst>
                    <a:ext uri="{FF2B5EF4-FFF2-40B4-BE49-F238E27FC236}">
                      <a16:creationId xmlns:a16="http://schemas.microsoft.com/office/drawing/2014/main" id="{5DF2C9BA-0AD9-93C0-2448-7E7D8C393BBB}"/>
                    </a:ext>
                  </a:extLst>
                </p:cNvPr>
                <p:cNvSpPr/>
                <p:nvPr/>
              </p:nvSpPr>
              <p:spPr>
                <a:xfrm>
                  <a:off x="2982065"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3" name="Freeform: Shape 542">
                  <a:extLst>
                    <a:ext uri="{FF2B5EF4-FFF2-40B4-BE49-F238E27FC236}">
                      <a16:creationId xmlns:a16="http://schemas.microsoft.com/office/drawing/2014/main" id="{2F303ACB-0E98-332B-76F0-BC60494CEC23}"/>
                    </a:ext>
                  </a:extLst>
                </p:cNvPr>
                <p:cNvSpPr/>
                <p:nvPr/>
              </p:nvSpPr>
              <p:spPr>
                <a:xfrm>
                  <a:off x="2908349" y="67756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4" name="Freeform: Shape 543">
                  <a:extLst>
                    <a:ext uri="{FF2B5EF4-FFF2-40B4-BE49-F238E27FC236}">
                      <a16:creationId xmlns:a16="http://schemas.microsoft.com/office/drawing/2014/main" id="{587DEB5C-F501-63F7-7D52-7B768C83DCD8}"/>
                    </a:ext>
                  </a:extLst>
                </p:cNvPr>
                <p:cNvSpPr/>
                <p:nvPr/>
              </p:nvSpPr>
              <p:spPr>
                <a:xfrm>
                  <a:off x="2838061"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545" name="Freeform: Shape 544">
                  <a:extLst>
                    <a:ext uri="{FF2B5EF4-FFF2-40B4-BE49-F238E27FC236}">
                      <a16:creationId xmlns:a16="http://schemas.microsoft.com/office/drawing/2014/main" id="{3628106E-2CFD-7F4A-56F2-944AB1399267}"/>
                    </a:ext>
                  </a:extLst>
                </p:cNvPr>
                <p:cNvSpPr/>
                <p:nvPr/>
              </p:nvSpPr>
              <p:spPr>
                <a:xfrm>
                  <a:off x="2769488"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6" name="Freeform: Shape 545">
                  <a:extLst>
                    <a:ext uri="{FF2B5EF4-FFF2-40B4-BE49-F238E27FC236}">
                      <a16:creationId xmlns:a16="http://schemas.microsoft.com/office/drawing/2014/main" id="{FF18F6A2-C37E-C4AD-8C29-07875AFB6D0A}"/>
                    </a:ext>
                  </a:extLst>
                </p:cNvPr>
                <p:cNvSpPr/>
                <p:nvPr/>
              </p:nvSpPr>
              <p:spPr>
                <a:xfrm>
                  <a:off x="3126069"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7" name="Freeform: Shape 546">
                  <a:extLst>
                    <a:ext uri="{FF2B5EF4-FFF2-40B4-BE49-F238E27FC236}">
                      <a16:creationId xmlns:a16="http://schemas.microsoft.com/office/drawing/2014/main" id="{6703766F-21A8-BB05-86DC-03D7C3A692C3}"/>
                    </a:ext>
                  </a:extLst>
                </p:cNvPr>
                <p:cNvSpPr/>
                <p:nvPr/>
              </p:nvSpPr>
              <p:spPr>
                <a:xfrm>
                  <a:off x="3054067"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8" name="Freeform: Shape 547">
                  <a:extLst>
                    <a:ext uri="{FF2B5EF4-FFF2-40B4-BE49-F238E27FC236}">
                      <a16:creationId xmlns:a16="http://schemas.microsoft.com/office/drawing/2014/main" id="{45BFFDBC-17E1-3C1C-2F36-CCC7E3DF3942}"/>
                    </a:ext>
                  </a:extLst>
                </p:cNvPr>
                <p:cNvSpPr/>
                <p:nvPr/>
              </p:nvSpPr>
              <p:spPr>
                <a:xfrm>
                  <a:off x="2980351" y="67344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9" name="Freeform: Shape 548">
                  <a:extLst>
                    <a:ext uri="{FF2B5EF4-FFF2-40B4-BE49-F238E27FC236}">
                      <a16:creationId xmlns:a16="http://schemas.microsoft.com/office/drawing/2014/main" id="{0620AD40-7BD8-DE71-E013-A214A7ABB48F}"/>
                    </a:ext>
                  </a:extLst>
                </p:cNvPr>
                <p:cNvSpPr/>
                <p:nvPr/>
              </p:nvSpPr>
              <p:spPr>
                <a:xfrm>
                  <a:off x="2910063"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0" name="Freeform: Shape 549">
                  <a:extLst>
                    <a:ext uri="{FF2B5EF4-FFF2-40B4-BE49-F238E27FC236}">
                      <a16:creationId xmlns:a16="http://schemas.microsoft.com/office/drawing/2014/main" id="{21F32DCC-2134-E383-C2EE-AB6F2FCE4A6F}"/>
                    </a:ext>
                  </a:extLst>
                </p:cNvPr>
                <p:cNvSpPr/>
                <p:nvPr/>
              </p:nvSpPr>
              <p:spPr>
                <a:xfrm>
                  <a:off x="2838061"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1" name="Freeform: Shape 550">
                  <a:extLst>
                    <a:ext uri="{FF2B5EF4-FFF2-40B4-BE49-F238E27FC236}">
                      <a16:creationId xmlns:a16="http://schemas.microsoft.com/office/drawing/2014/main" id="{CFE0B92D-9518-0693-3FCD-28053FE1A5DC}"/>
                    </a:ext>
                  </a:extLst>
                </p:cNvPr>
                <p:cNvSpPr/>
                <p:nvPr/>
              </p:nvSpPr>
              <p:spPr>
                <a:xfrm>
                  <a:off x="3194643"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2" name="Freeform: Shape 551">
                  <a:extLst>
                    <a:ext uri="{FF2B5EF4-FFF2-40B4-BE49-F238E27FC236}">
                      <a16:creationId xmlns:a16="http://schemas.microsoft.com/office/drawing/2014/main" id="{F6D5EE96-61F0-2F8F-86B8-D19FD74E73D7}"/>
                    </a:ext>
                  </a:extLst>
                </p:cNvPr>
                <p:cNvSpPr/>
                <p:nvPr/>
              </p:nvSpPr>
              <p:spPr>
                <a:xfrm>
                  <a:off x="3126069"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53" name="Freeform: Shape 552">
                  <a:extLst>
                    <a:ext uri="{FF2B5EF4-FFF2-40B4-BE49-F238E27FC236}">
                      <a16:creationId xmlns:a16="http://schemas.microsoft.com/office/drawing/2014/main" id="{F17B3C1C-CA58-93BA-AC01-3BBC32C4CC6C}"/>
                    </a:ext>
                  </a:extLst>
                </p:cNvPr>
                <p:cNvSpPr/>
                <p:nvPr/>
              </p:nvSpPr>
              <p:spPr>
                <a:xfrm>
                  <a:off x="3052353" y="66933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54" name="Freeform: Shape 553">
                  <a:extLst>
                    <a:ext uri="{FF2B5EF4-FFF2-40B4-BE49-F238E27FC236}">
                      <a16:creationId xmlns:a16="http://schemas.microsoft.com/office/drawing/2014/main" id="{60E3B088-56D1-73DB-D845-DD1F8534A18C}"/>
                    </a:ext>
                  </a:extLst>
                </p:cNvPr>
                <p:cNvSpPr/>
                <p:nvPr/>
              </p:nvSpPr>
              <p:spPr>
                <a:xfrm>
                  <a:off x="2982065"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5" name="Freeform: Shape 554">
                  <a:extLst>
                    <a:ext uri="{FF2B5EF4-FFF2-40B4-BE49-F238E27FC236}">
                      <a16:creationId xmlns:a16="http://schemas.microsoft.com/office/drawing/2014/main" id="{1BD86171-4147-73F6-7942-54D95033B77E}"/>
                    </a:ext>
                  </a:extLst>
                </p:cNvPr>
                <p:cNvSpPr/>
                <p:nvPr/>
              </p:nvSpPr>
              <p:spPr>
                <a:xfrm>
                  <a:off x="2910063"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6" name="Freeform: Shape 555">
                  <a:extLst>
                    <a:ext uri="{FF2B5EF4-FFF2-40B4-BE49-F238E27FC236}">
                      <a16:creationId xmlns:a16="http://schemas.microsoft.com/office/drawing/2014/main" id="{5667165E-EFC5-8F56-BC51-755FAF787D13}"/>
                    </a:ext>
                  </a:extLst>
                </p:cNvPr>
                <p:cNvSpPr/>
                <p:nvPr/>
              </p:nvSpPr>
              <p:spPr>
                <a:xfrm>
                  <a:off x="3266644"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57" name="Freeform: Shape 556">
                  <a:extLst>
                    <a:ext uri="{FF2B5EF4-FFF2-40B4-BE49-F238E27FC236}">
                      <a16:creationId xmlns:a16="http://schemas.microsoft.com/office/drawing/2014/main" id="{EF0A9D12-9FA8-4456-DDCF-958E351D7C79}"/>
                    </a:ext>
                  </a:extLst>
                </p:cNvPr>
                <p:cNvSpPr/>
                <p:nvPr/>
              </p:nvSpPr>
              <p:spPr>
                <a:xfrm>
                  <a:off x="3194643"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8" name="Freeform: Shape 557">
                  <a:extLst>
                    <a:ext uri="{FF2B5EF4-FFF2-40B4-BE49-F238E27FC236}">
                      <a16:creationId xmlns:a16="http://schemas.microsoft.com/office/drawing/2014/main" id="{07196F82-9B76-1566-E252-F59E57A67888}"/>
                    </a:ext>
                  </a:extLst>
                </p:cNvPr>
                <p:cNvSpPr/>
                <p:nvPr/>
              </p:nvSpPr>
              <p:spPr>
                <a:xfrm>
                  <a:off x="3126069"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9" name="Freeform: Shape 558">
                  <a:extLst>
                    <a:ext uri="{FF2B5EF4-FFF2-40B4-BE49-F238E27FC236}">
                      <a16:creationId xmlns:a16="http://schemas.microsoft.com/office/drawing/2014/main" id="{9BA8FE7A-F888-62FB-9779-DA13165221E1}"/>
                    </a:ext>
                  </a:extLst>
                </p:cNvPr>
                <p:cNvSpPr/>
                <p:nvPr/>
              </p:nvSpPr>
              <p:spPr>
                <a:xfrm>
                  <a:off x="3054067"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0" name="Freeform: Shape 559">
                  <a:extLst>
                    <a:ext uri="{FF2B5EF4-FFF2-40B4-BE49-F238E27FC236}">
                      <a16:creationId xmlns:a16="http://schemas.microsoft.com/office/drawing/2014/main" id="{2435225F-0F65-5C55-8815-463FD3D79251}"/>
                    </a:ext>
                  </a:extLst>
                </p:cNvPr>
                <p:cNvSpPr/>
                <p:nvPr/>
              </p:nvSpPr>
              <p:spPr>
                <a:xfrm>
                  <a:off x="2980351"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1" name="Freeform: Shape 560">
                  <a:extLst>
                    <a:ext uri="{FF2B5EF4-FFF2-40B4-BE49-F238E27FC236}">
                      <a16:creationId xmlns:a16="http://schemas.microsoft.com/office/drawing/2014/main" id="{F867A40D-A0ED-1D53-8465-5281E9836539}"/>
                    </a:ext>
                  </a:extLst>
                </p:cNvPr>
                <p:cNvSpPr/>
                <p:nvPr/>
              </p:nvSpPr>
              <p:spPr>
                <a:xfrm>
                  <a:off x="3338647"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2" name="Freeform: Shape 561">
                  <a:extLst>
                    <a:ext uri="{FF2B5EF4-FFF2-40B4-BE49-F238E27FC236}">
                      <a16:creationId xmlns:a16="http://schemas.microsoft.com/office/drawing/2014/main" id="{DB845180-E4E2-9C49-FAB2-5F92CCF25B81}"/>
                    </a:ext>
                  </a:extLst>
                </p:cNvPr>
                <p:cNvSpPr/>
                <p:nvPr/>
              </p:nvSpPr>
              <p:spPr>
                <a:xfrm>
                  <a:off x="3266644"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3" name="Freeform: Shape 562">
                  <a:extLst>
                    <a:ext uri="{FF2B5EF4-FFF2-40B4-BE49-F238E27FC236}">
                      <a16:creationId xmlns:a16="http://schemas.microsoft.com/office/drawing/2014/main" id="{54F45282-7E5C-CC61-2B31-0BEC3251766F}"/>
                    </a:ext>
                  </a:extLst>
                </p:cNvPr>
                <p:cNvSpPr/>
                <p:nvPr/>
              </p:nvSpPr>
              <p:spPr>
                <a:xfrm>
                  <a:off x="3194643"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64" name="Freeform: Shape 563">
                  <a:extLst>
                    <a:ext uri="{FF2B5EF4-FFF2-40B4-BE49-F238E27FC236}">
                      <a16:creationId xmlns:a16="http://schemas.microsoft.com/office/drawing/2014/main" id="{51246040-D8F1-AF78-843D-65D893637692}"/>
                    </a:ext>
                  </a:extLst>
                </p:cNvPr>
                <p:cNvSpPr/>
                <p:nvPr/>
              </p:nvSpPr>
              <p:spPr>
                <a:xfrm>
                  <a:off x="3126069" y="65673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5" name="Freeform: Shape 564">
                  <a:extLst>
                    <a:ext uri="{FF2B5EF4-FFF2-40B4-BE49-F238E27FC236}">
                      <a16:creationId xmlns:a16="http://schemas.microsoft.com/office/drawing/2014/main" id="{D9CAB84C-024C-DAFB-83B4-AF079748D795}"/>
                    </a:ext>
                  </a:extLst>
                </p:cNvPr>
                <p:cNvSpPr/>
                <p:nvPr/>
              </p:nvSpPr>
              <p:spPr>
                <a:xfrm>
                  <a:off x="3054067"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66" name="Freeform: Shape 565">
                  <a:extLst>
                    <a:ext uri="{FF2B5EF4-FFF2-40B4-BE49-F238E27FC236}">
                      <a16:creationId xmlns:a16="http://schemas.microsoft.com/office/drawing/2014/main" id="{345D0766-A691-9D9E-B63A-446CE3855B8C}"/>
                    </a:ext>
                  </a:extLst>
                </p:cNvPr>
                <p:cNvSpPr/>
                <p:nvPr/>
              </p:nvSpPr>
              <p:spPr>
                <a:xfrm>
                  <a:off x="3408934" y="66521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7" name="Freeform: Shape 566">
                  <a:extLst>
                    <a:ext uri="{FF2B5EF4-FFF2-40B4-BE49-F238E27FC236}">
                      <a16:creationId xmlns:a16="http://schemas.microsoft.com/office/drawing/2014/main" id="{0FFDA4FD-D84A-22F0-B84B-0D84D57507C8}"/>
                    </a:ext>
                  </a:extLst>
                </p:cNvPr>
                <p:cNvSpPr/>
                <p:nvPr/>
              </p:nvSpPr>
              <p:spPr>
                <a:xfrm>
                  <a:off x="3338647"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8" name="Freeform: Shape 567">
                  <a:extLst>
                    <a:ext uri="{FF2B5EF4-FFF2-40B4-BE49-F238E27FC236}">
                      <a16:creationId xmlns:a16="http://schemas.microsoft.com/office/drawing/2014/main" id="{999144F6-19FD-1EF5-5213-5DC01F082179}"/>
                    </a:ext>
                  </a:extLst>
                </p:cNvPr>
                <p:cNvSpPr/>
                <p:nvPr/>
              </p:nvSpPr>
              <p:spPr>
                <a:xfrm>
                  <a:off x="3264930"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9" name="Freeform: Shape 568">
                  <a:extLst>
                    <a:ext uri="{FF2B5EF4-FFF2-40B4-BE49-F238E27FC236}">
                      <a16:creationId xmlns:a16="http://schemas.microsoft.com/office/drawing/2014/main" id="{01F7A4E2-6116-840B-04D2-304E14008175}"/>
                    </a:ext>
                  </a:extLst>
                </p:cNvPr>
                <p:cNvSpPr/>
                <p:nvPr/>
              </p:nvSpPr>
              <p:spPr>
                <a:xfrm>
                  <a:off x="3198071"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0" name="Freeform: Shape 569">
                  <a:extLst>
                    <a:ext uri="{FF2B5EF4-FFF2-40B4-BE49-F238E27FC236}">
                      <a16:creationId xmlns:a16="http://schemas.microsoft.com/office/drawing/2014/main" id="{BAA797A0-D0E5-C838-1624-C26B7029F4D5}"/>
                    </a:ext>
                  </a:extLst>
                </p:cNvPr>
                <p:cNvSpPr/>
                <p:nvPr/>
              </p:nvSpPr>
              <p:spPr>
                <a:xfrm>
                  <a:off x="3126069"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1" name="Freeform: Shape 570">
                  <a:extLst>
                    <a:ext uri="{FF2B5EF4-FFF2-40B4-BE49-F238E27FC236}">
                      <a16:creationId xmlns:a16="http://schemas.microsoft.com/office/drawing/2014/main" id="{E72E0F37-AABE-C3D8-7095-74A5B62FD3B0}"/>
                    </a:ext>
                  </a:extLst>
                </p:cNvPr>
                <p:cNvSpPr/>
                <p:nvPr/>
              </p:nvSpPr>
              <p:spPr>
                <a:xfrm>
                  <a:off x="3482651"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2" name="Freeform: Shape 571">
                  <a:extLst>
                    <a:ext uri="{FF2B5EF4-FFF2-40B4-BE49-F238E27FC236}">
                      <a16:creationId xmlns:a16="http://schemas.microsoft.com/office/drawing/2014/main" id="{AEEEAC6C-2499-8F25-416F-EB24D826DEF2}"/>
                    </a:ext>
                  </a:extLst>
                </p:cNvPr>
                <p:cNvSpPr/>
                <p:nvPr/>
              </p:nvSpPr>
              <p:spPr>
                <a:xfrm>
                  <a:off x="3410648" y="65673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3" name="Freeform: Shape 572">
                  <a:extLst>
                    <a:ext uri="{FF2B5EF4-FFF2-40B4-BE49-F238E27FC236}">
                      <a16:creationId xmlns:a16="http://schemas.microsoft.com/office/drawing/2014/main" id="{E45E53FB-2EA1-2004-65A5-7793B6052A59}"/>
                    </a:ext>
                  </a:extLst>
                </p:cNvPr>
                <p:cNvSpPr/>
                <p:nvPr/>
              </p:nvSpPr>
              <p:spPr>
                <a:xfrm>
                  <a:off x="3338647"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4" name="Freeform: Shape 573">
                  <a:extLst>
                    <a:ext uri="{FF2B5EF4-FFF2-40B4-BE49-F238E27FC236}">
                      <a16:creationId xmlns:a16="http://schemas.microsoft.com/office/drawing/2014/main" id="{1E31C96C-8850-2483-5450-EB48705645C6}"/>
                    </a:ext>
                  </a:extLst>
                </p:cNvPr>
                <p:cNvSpPr/>
                <p:nvPr/>
              </p:nvSpPr>
              <p:spPr>
                <a:xfrm>
                  <a:off x="3266644"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75" name="Freeform: Shape 574">
                  <a:extLst>
                    <a:ext uri="{FF2B5EF4-FFF2-40B4-BE49-F238E27FC236}">
                      <a16:creationId xmlns:a16="http://schemas.microsoft.com/office/drawing/2014/main" id="{0EB0EC0C-790D-0424-77F6-F3C97767ECDF}"/>
                    </a:ext>
                  </a:extLst>
                </p:cNvPr>
                <p:cNvSpPr/>
                <p:nvPr/>
              </p:nvSpPr>
              <p:spPr>
                <a:xfrm>
                  <a:off x="3198071"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6" name="Freeform: Shape 575">
                  <a:extLst>
                    <a:ext uri="{FF2B5EF4-FFF2-40B4-BE49-F238E27FC236}">
                      <a16:creationId xmlns:a16="http://schemas.microsoft.com/office/drawing/2014/main" id="{A71D471E-6063-8777-B3ED-96E2ED9495CA}"/>
                    </a:ext>
                  </a:extLst>
                </p:cNvPr>
                <p:cNvSpPr/>
                <p:nvPr/>
              </p:nvSpPr>
              <p:spPr>
                <a:xfrm>
                  <a:off x="3549510"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77" name="Freeform: Shape 576">
                  <a:extLst>
                    <a:ext uri="{FF2B5EF4-FFF2-40B4-BE49-F238E27FC236}">
                      <a16:creationId xmlns:a16="http://schemas.microsoft.com/office/drawing/2014/main" id="{51BB54B4-A736-A500-5A84-7DF239C38548}"/>
                    </a:ext>
                  </a:extLst>
                </p:cNvPr>
                <p:cNvSpPr/>
                <p:nvPr/>
              </p:nvSpPr>
              <p:spPr>
                <a:xfrm>
                  <a:off x="3482651"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8" name="Freeform: Shape 577">
                  <a:extLst>
                    <a:ext uri="{FF2B5EF4-FFF2-40B4-BE49-F238E27FC236}">
                      <a16:creationId xmlns:a16="http://schemas.microsoft.com/office/drawing/2014/main" id="{752E73AB-30FF-B643-BFDF-0514A23217F2}"/>
                    </a:ext>
                  </a:extLst>
                </p:cNvPr>
                <p:cNvSpPr/>
                <p:nvPr/>
              </p:nvSpPr>
              <p:spPr>
                <a:xfrm>
                  <a:off x="3410648"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9" name="Freeform: Shape 578">
                  <a:extLst>
                    <a:ext uri="{FF2B5EF4-FFF2-40B4-BE49-F238E27FC236}">
                      <a16:creationId xmlns:a16="http://schemas.microsoft.com/office/drawing/2014/main" id="{1EB232D4-A216-4FE0-80BD-9E65A46B20A2}"/>
                    </a:ext>
                  </a:extLst>
                </p:cNvPr>
                <p:cNvSpPr/>
                <p:nvPr/>
              </p:nvSpPr>
              <p:spPr>
                <a:xfrm>
                  <a:off x="3338647"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80" name="Freeform: Shape 579">
                  <a:extLst>
                    <a:ext uri="{FF2B5EF4-FFF2-40B4-BE49-F238E27FC236}">
                      <a16:creationId xmlns:a16="http://schemas.microsoft.com/office/drawing/2014/main" id="{ED63F4CE-9A78-32EB-33A7-435F61D267D4}"/>
                    </a:ext>
                  </a:extLst>
                </p:cNvPr>
                <p:cNvSpPr/>
                <p:nvPr/>
              </p:nvSpPr>
              <p:spPr>
                <a:xfrm>
                  <a:off x="3266644" y="64027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81" name="Freeform: Shape 580">
                  <a:extLst>
                    <a:ext uri="{FF2B5EF4-FFF2-40B4-BE49-F238E27FC236}">
                      <a16:creationId xmlns:a16="http://schemas.microsoft.com/office/drawing/2014/main" id="{1D59CA50-D990-234B-DCBA-10535B78E5D3}"/>
                    </a:ext>
                  </a:extLst>
                </p:cNvPr>
                <p:cNvSpPr/>
                <p:nvPr/>
              </p:nvSpPr>
              <p:spPr>
                <a:xfrm>
                  <a:off x="3621512" y="6528748"/>
                  <a:ext cx="41145" cy="20571"/>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1" y="20572"/>
                        <a:pt x="0" y="15967"/>
                        <a:pt x="0" y="10286"/>
                      </a:cubicBezTo>
                      <a:cubicBezTo>
                        <a:pt x="0" y="4605"/>
                        <a:pt x="9211"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2" name="Freeform: Shape 581">
                  <a:extLst>
                    <a:ext uri="{FF2B5EF4-FFF2-40B4-BE49-F238E27FC236}">
                      <a16:creationId xmlns:a16="http://schemas.microsoft.com/office/drawing/2014/main" id="{780E08D3-1D1C-47EC-D42B-19403D5A3DD2}"/>
                    </a:ext>
                  </a:extLst>
                </p:cNvPr>
                <p:cNvSpPr/>
                <p:nvPr/>
              </p:nvSpPr>
              <p:spPr>
                <a:xfrm>
                  <a:off x="3551224"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83" name="Freeform: Shape 582">
                  <a:extLst>
                    <a:ext uri="{FF2B5EF4-FFF2-40B4-BE49-F238E27FC236}">
                      <a16:creationId xmlns:a16="http://schemas.microsoft.com/office/drawing/2014/main" id="{3C7D2037-0C6D-7178-771D-9FB1D2A826A6}"/>
                    </a:ext>
                  </a:extLst>
                </p:cNvPr>
                <p:cNvSpPr/>
                <p:nvPr/>
              </p:nvSpPr>
              <p:spPr>
                <a:xfrm>
                  <a:off x="3482651"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84" name="Freeform: Shape 583">
                  <a:extLst>
                    <a:ext uri="{FF2B5EF4-FFF2-40B4-BE49-F238E27FC236}">
                      <a16:creationId xmlns:a16="http://schemas.microsoft.com/office/drawing/2014/main" id="{86A875EF-365A-DE66-4E58-0D9E2C48850E}"/>
                    </a:ext>
                  </a:extLst>
                </p:cNvPr>
                <p:cNvSpPr/>
                <p:nvPr/>
              </p:nvSpPr>
              <p:spPr>
                <a:xfrm>
                  <a:off x="3408934" y="640531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5" name="Freeform: Shape 584">
                  <a:extLst>
                    <a:ext uri="{FF2B5EF4-FFF2-40B4-BE49-F238E27FC236}">
                      <a16:creationId xmlns:a16="http://schemas.microsoft.com/office/drawing/2014/main" id="{545F268C-508B-D818-D58B-7D1F9FFD2006}"/>
                    </a:ext>
                  </a:extLst>
                </p:cNvPr>
                <p:cNvSpPr/>
                <p:nvPr/>
              </p:nvSpPr>
              <p:spPr>
                <a:xfrm>
                  <a:off x="3336932"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6" name="Freeform: Shape 585">
                  <a:extLst>
                    <a:ext uri="{FF2B5EF4-FFF2-40B4-BE49-F238E27FC236}">
                      <a16:creationId xmlns:a16="http://schemas.microsoft.com/office/drawing/2014/main" id="{6289C5FF-3971-AAC1-A30A-10B3E9CEC845}"/>
                    </a:ext>
                  </a:extLst>
                </p:cNvPr>
                <p:cNvSpPr/>
                <p:nvPr/>
              </p:nvSpPr>
              <p:spPr>
                <a:xfrm>
                  <a:off x="2409478" y="6817613"/>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2858"/>
                        <a:pt x="42858" y="6000"/>
                        <a:pt x="32572" y="2572"/>
                      </a:cubicBezTo>
                      <a:close/>
                    </a:path>
                  </a:pathLst>
                </a:custGeom>
                <a:solidFill>
                  <a:srgbClr val="191411"/>
                </a:solidFill>
                <a:ln w="34242" cap="flat">
                  <a:noFill/>
                  <a:prstDash val="solid"/>
                  <a:miter/>
                </a:ln>
              </p:spPr>
              <p:txBody>
                <a:bodyPr rtlCol="1" anchor="ctr"/>
                <a:lstStyle/>
                <a:p>
                  <a:endParaRPr lang="ar-SA"/>
                </a:p>
              </p:txBody>
            </p:sp>
            <p:sp>
              <p:nvSpPr>
                <p:cNvPr id="587" name="Freeform: Shape 586">
                  <a:extLst>
                    <a:ext uri="{FF2B5EF4-FFF2-40B4-BE49-F238E27FC236}">
                      <a16:creationId xmlns:a16="http://schemas.microsoft.com/office/drawing/2014/main" id="{DB17D4CC-0EC4-1687-EED3-9222F67CA7F6}"/>
                    </a:ext>
                  </a:extLst>
                </p:cNvPr>
                <p:cNvSpPr/>
                <p:nvPr/>
              </p:nvSpPr>
              <p:spPr>
                <a:xfrm>
                  <a:off x="2339190" y="67756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8" name="Freeform: Shape 587">
                  <a:extLst>
                    <a:ext uri="{FF2B5EF4-FFF2-40B4-BE49-F238E27FC236}">
                      <a16:creationId xmlns:a16="http://schemas.microsoft.com/office/drawing/2014/main" id="{8F126116-9452-881A-7817-4BB5B1B2D53C}"/>
                    </a:ext>
                  </a:extLst>
                </p:cNvPr>
                <p:cNvSpPr/>
                <p:nvPr/>
              </p:nvSpPr>
              <p:spPr>
                <a:xfrm>
                  <a:off x="2268902" y="673275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89" name="Freeform: Shape 588">
                  <a:extLst>
                    <a:ext uri="{FF2B5EF4-FFF2-40B4-BE49-F238E27FC236}">
                      <a16:creationId xmlns:a16="http://schemas.microsoft.com/office/drawing/2014/main" id="{180EFFF1-C3A2-7E14-618E-6DF52B65A2B4}"/>
                    </a:ext>
                  </a:extLst>
                </p:cNvPr>
                <p:cNvSpPr/>
                <p:nvPr/>
              </p:nvSpPr>
              <p:spPr>
                <a:xfrm>
                  <a:off x="2196900" y="669160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0" name="Freeform: Shape 589">
                  <a:extLst>
                    <a:ext uri="{FF2B5EF4-FFF2-40B4-BE49-F238E27FC236}">
                      <a16:creationId xmlns:a16="http://schemas.microsoft.com/office/drawing/2014/main" id="{C55E44DC-0D10-6A1A-A8D6-CF70EB48D122}"/>
                    </a:ext>
                  </a:extLst>
                </p:cNvPr>
                <p:cNvSpPr/>
                <p:nvPr/>
              </p:nvSpPr>
              <p:spPr>
                <a:xfrm>
                  <a:off x="2124898" y="665046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91" name="Freeform: Shape 590">
                  <a:extLst>
                    <a:ext uri="{FF2B5EF4-FFF2-40B4-BE49-F238E27FC236}">
                      <a16:creationId xmlns:a16="http://schemas.microsoft.com/office/drawing/2014/main" id="{5AF84993-705F-184A-EBAB-95D342709816}"/>
                    </a:ext>
                  </a:extLst>
                </p:cNvPr>
                <p:cNvSpPr/>
                <p:nvPr/>
              </p:nvSpPr>
              <p:spPr>
                <a:xfrm>
                  <a:off x="2056325"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2" name="Freeform: Shape 591">
                  <a:extLst>
                    <a:ext uri="{FF2B5EF4-FFF2-40B4-BE49-F238E27FC236}">
                      <a16:creationId xmlns:a16="http://schemas.microsoft.com/office/drawing/2014/main" id="{966343C7-B752-73DD-D640-52FEC5776952}"/>
                    </a:ext>
                  </a:extLst>
                </p:cNvPr>
                <p:cNvSpPr/>
                <p:nvPr/>
              </p:nvSpPr>
              <p:spPr>
                <a:xfrm>
                  <a:off x="1984323"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3" name="Freeform: Shape 592">
                  <a:extLst>
                    <a:ext uri="{FF2B5EF4-FFF2-40B4-BE49-F238E27FC236}">
                      <a16:creationId xmlns:a16="http://schemas.microsoft.com/office/drawing/2014/main" id="{C945A2F8-10B8-1CA4-EEB9-DEC8CB2596EC}"/>
                    </a:ext>
                  </a:extLst>
                </p:cNvPr>
                <p:cNvSpPr/>
                <p:nvPr/>
              </p:nvSpPr>
              <p:spPr>
                <a:xfrm>
                  <a:off x="1912321"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4" name="Freeform: Shape 593">
                  <a:extLst>
                    <a:ext uri="{FF2B5EF4-FFF2-40B4-BE49-F238E27FC236}">
                      <a16:creationId xmlns:a16="http://schemas.microsoft.com/office/drawing/2014/main" id="{071706CF-1D47-9DDF-9522-D9ABD8F2BC15}"/>
                    </a:ext>
                  </a:extLst>
                </p:cNvPr>
                <p:cNvSpPr/>
                <p:nvPr/>
              </p:nvSpPr>
              <p:spPr>
                <a:xfrm>
                  <a:off x="1838604" y="648760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95" name="Freeform: Shape 594">
                  <a:extLst>
                    <a:ext uri="{FF2B5EF4-FFF2-40B4-BE49-F238E27FC236}">
                      <a16:creationId xmlns:a16="http://schemas.microsoft.com/office/drawing/2014/main" id="{9E96B682-4120-F687-C14F-12287CC74177}"/>
                    </a:ext>
                  </a:extLst>
                </p:cNvPr>
                <p:cNvSpPr/>
                <p:nvPr/>
              </p:nvSpPr>
              <p:spPr>
                <a:xfrm>
                  <a:off x="1768317"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96" name="Freeform: Shape 595">
                  <a:extLst>
                    <a:ext uri="{FF2B5EF4-FFF2-40B4-BE49-F238E27FC236}">
                      <a16:creationId xmlns:a16="http://schemas.microsoft.com/office/drawing/2014/main" id="{675ED3A2-F2BC-694F-CEEF-6BA687B04BA2}"/>
                    </a:ext>
                  </a:extLst>
                </p:cNvPr>
                <p:cNvSpPr/>
                <p:nvPr/>
              </p:nvSpPr>
              <p:spPr>
                <a:xfrm>
                  <a:off x="1699743"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7" name="Freeform: Shape 596">
                  <a:extLst>
                    <a:ext uri="{FF2B5EF4-FFF2-40B4-BE49-F238E27FC236}">
                      <a16:creationId xmlns:a16="http://schemas.microsoft.com/office/drawing/2014/main" id="{BF20B1B0-DF0E-E304-13E9-678B8F4FE5AE}"/>
                    </a:ext>
                  </a:extLst>
                </p:cNvPr>
                <p:cNvSpPr/>
                <p:nvPr/>
              </p:nvSpPr>
              <p:spPr>
                <a:xfrm>
                  <a:off x="1627741"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8" name="Freeform: Shape 597">
                  <a:extLst>
                    <a:ext uri="{FF2B5EF4-FFF2-40B4-BE49-F238E27FC236}">
                      <a16:creationId xmlns:a16="http://schemas.microsoft.com/office/drawing/2014/main" id="{1DFDA79E-9A5C-1353-CAEA-67DAF23917DB}"/>
                    </a:ext>
                  </a:extLst>
                </p:cNvPr>
                <p:cNvSpPr/>
                <p:nvPr/>
              </p:nvSpPr>
              <p:spPr>
                <a:xfrm>
                  <a:off x="1555739"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9" name="Freeform: Shape 598">
                  <a:extLst>
                    <a:ext uri="{FF2B5EF4-FFF2-40B4-BE49-F238E27FC236}">
                      <a16:creationId xmlns:a16="http://schemas.microsoft.com/office/drawing/2014/main" id="{245ED2F6-D874-5243-2C3F-280BC4C2D1C3}"/>
                    </a:ext>
                  </a:extLst>
                </p:cNvPr>
                <p:cNvSpPr/>
                <p:nvPr/>
              </p:nvSpPr>
              <p:spPr>
                <a:xfrm>
                  <a:off x="1483737"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00" name="Freeform: Shape 599">
                  <a:extLst>
                    <a:ext uri="{FF2B5EF4-FFF2-40B4-BE49-F238E27FC236}">
                      <a16:creationId xmlns:a16="http://schemas.microsoft.com/office/drawing/2014/main" id="{CFAE9BB4-9266-50DD-E98D-6AC2464DFCD0}"/>
                    </a:ext>
                  </a:extLst>
                </p:cNvPr>
                <p:cNvSpPr/>
                <p:nvPr/>
              </p:nvSpPr>
              <p:spPr>
                <a:xfrm>
                  <a:off x="1415164"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1" name="Freeform: Shape 600">
                  <a:extLst>
                    <a:ext uri="{FF2B5EF4-FFF2-40B4-BE49-F238E27FC236}">
                      <a16:creationId xmlns:a16="http://schemas.microsoft.com/office/drawing/2014/main" id="{9708C38C-C21D-27EE-1769-F4DD4E102B5E}"/>
                    </a:ext>
                  </a:extLst>
                </p:cNvPr>
                <p:cNvSpPr/>
                <p:nvPr/>
              </p:nvSpPr>
              <p:spPr>
                <a:xfrm>
                  <a:off x="1343162"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2" name="Freeform: Shape 601">
                  <a:extLst>
                    <a:ext uri="{FF2B5EF4-FFF2-40B4-BE49-F238E27FC236}">
                      <a16:creationId xmlns:a16="http://schemas.microsoft.com/office/drawing/2014/main" id="{3830602A-0F28-6356-8150-647BC16F776B}"/>
                    </a:ext>
                  </a:extLst>
                </p:cNvPr>
                <p:cNvSpPr/>
                <p:nvPr/>
              </p:nvSpPr>
              <p:spPr>
                <a:xfrm>
                  <a:off x="2481480" y="6776469"/>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42858" y="12858"/>
                        <a:pt x="42858" y="6000"/>
                        <a:pt x="32572" y="2571"/>
                      </a:cubicBezTo>
                      <a:close/>
                    </a:path>
                  </a:pathLst>
                </a:custGeom>
                <a:solidFill>
                  <a:srgbClr val="191411"/>
                </a:solidFill>
                <a:ln w="34242" cap="flat">
                  <a:noFill/>
                  <a:prstDash val="solid"/>
                  <a:miter/>
                </a:ln>
              </p:spPr>
              <p:txBody>
                <a:bodyPr rtlCol="1" anchor="ctr"/>
                <a:lstStyle/>
                <a:p>
                  <a:endParaRPr lang="ar-SA"/>
                </a:p>
              </p:txBody>
            </p:sp>
            <p:sp>
              <p:nvSpPr>
                <p:cNvPr id="603" name="Freeform: Shape 602">
                  <a:extLst>
                    <a:ext uri="{FF2B5EF4-FFF2-40B4-BE49-F238E27FC236}">
                      <a16:creationId xmlns:a16="http://schemas.microsoft.com/office/drawing/2014/main" id="{0024E22A-8650-0690-CC3E-7BE873D1BC78}"/>
                    </a:ext>
                  </a:extLst>
                </p:cNvPr>
                <p:cNvSpPr/>
                <p:nvPr/>
              </p:nvSpPr>
              <p:spPr>
                <a:xfrm>
                  <a:off x="2412906"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604" name="Freeform: Shape 603">
                  <a:extLst>
                    <a:ext uri="{FF2B5EF4-FFF2-40B4-BE49-F238E27FC236}">
                      <a16:creationId xmlns:a16="http://schemas.microsoft.com/office/drawing/2014/main" id="{C9A64BE6-C694-70FA-1F39-6D53F3F55710}"/>
                    </a:ext>
                  </a:extLst>
                </p:cNvPr>
                <p:cNvSpPr/>
                <p:nvPr/>
              </p:nvSpPr>
              <p:spPr>
                <a:xfrm>
                  <a:off x="2340904"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05" name="Freeform: Shape 604">
                  <a:extLst>
                    <a:ext uri="{FF2B5EF4-FFF2-40B4-BE49-F238E27FC236}">
                      <a16:creationId xmlns:a16="http://schemas.microsoft.com/office/drawing/2014/main" id="{9F6DBE78-46FA-C0FB-17C8-F2753C0E707C}"/>
                    </a:ext>
                  </a:extLst>
                </p:cNvPr>
                <p:cNvSpPr/>
                <p:nvPr/>
              </p:nvSpPr>
              <p:spPr>
                <a:xfrm>
                  <a:off x="2268902"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06" name="Freeform: Shape 605">
                  <a:extLst>
                    <a:ext uri="{FF2B5EF4-FFF2-40B4-BE49-F238E27FC236}">
                      <a16:creationId xmlns:a16="http://schemas.microsoft.com/office/drawing/2014/main" id="{C6545768-B235-976D-4366-74D17BEE7C0C}"/>
                    </a:ext>
                  </a:extLst>
                </p:cNvPr>
                <p:cNvSpPr/>
                <p:nvPr/>
              </p:nvSpPr>
              <p:spPr>
                <a:xfrm>
                  <a:off x="2196900"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07" name="Freeform: Shape 606">
                  <a:extLst>
                    <a:ext uri="{FF2B5EF4-FFF2-40B4-BE49-F238E27FC236}">
                      <a16:creationId xmlns:a16="http://schemas.microsoft.com/office/drawing/2014/main" id="{C773FEFB-A1FF-CB0A-FE7B-9B39B5066376}"/>
                    </a:ext>
                  </a:extLst>
                </p:cNvPr>
                <p:cNvSpPr/>
                <p:nvPr/>
              </p:nvSpPr>
              <p:spPr>
                <a:xfrm>
                  <a:off x="2128327"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8" name="Freeform: Shape 607">
                  <a:extLst>
                    <a:ext uri="{FF2B5EF4-FFF2-40B4-BE49-F238E27FC236}">
                      <a16:creationId xmlns:a16="http://schemas.microsoft.com/office/drawing/2014/main" id="{13B02724-5FBD-5264-B3B4-611D8B50ED85}"/>
                    </a:ext>
                  </a:extLst>
                </p:cNvPr>
                <p:cNvSpPr/>
                <p:nvPr/>
              </p:nvSpPr>
              <p:spPr>
                <a:xfrm>
                  <a:off x="2056325"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9" name="Freeform: Shape 608">
                  <a:extLst>
                    <a:ext uri="{FF2B5EF4-FFF2-40B4-BE49-F238E27FC236}">
                      <a16:creationId xmlns:a16="http://schemas.microsoft.com/office/drawing/2014/main" id="{9E064350-6DEE-E941-45C4-9C996D25B194}"/>
                    </a:ext>
                  </a:extLst>
                </p:cNvPr>
                <p:cNvSpPr/>
                <p:nvPr/>
              </p:nvSpPr>
              <p:spPr>
                <a:xfrm>
                  <a:off x="1984323"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0" name="Freeform: Shape 609">
                  <a:extLst>
                    <a:ext uri="{FF2B5EF4-FFF2-40B4-BE49-F238E27FC236}">
                      <a16:creationId xmlns:a16="http://schemas.microsoft.com/office/drawing/2014/main" id="{31CB4425-09B9-1016-FABA-5459FD236875}"/>
                    </a:ext>
                  </a:extLst>
                </p:cNvPr>
                <p:cNvSpPr/>
                <p:nvPr/>
              </p:nvSpPr>
              <p:spPr>
                <a:xfrm>
                  <a:off x="1912321"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1" name="Freeform: Shape 610">
                  <a:extLst>
                    <a:ext uri="{FF2B5EF4-FFF2-40B4-BE49-F238E27FC236}">
                      <a16:creationId xmlns:a16="http://schemas.microsoft.com/office/drawing/2014/main" id="{893570C6-8696-50E8-BE7B-2A3A0C3FA8B2}"/>
                    </a:ext>
                  </a:extLst>
                </p:cNvPr>
                <p:cNvSpPr/>
                <p:nvPr/>
              </p:nvSpPr>
              <p:spPr>
                <a:xfrm>
                  <a:off x="1838604" y="640531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2" name="Freeform: Shape 611">
                  <a:extLst>
                    <a:ext uri="{FF2B5EF4-FFF2-40B4-BE49-F238E27FC236}">
                      <a16:creationId xmlns:a16="http://schemas.microsoft.com/office/drawing/2014/main" id="{10E04625-FBC6-7E10-96CF-F18F3F97686D}"/>
                    </a:ext>
                  </a:extLst>
                </p:cNvPr>
                <p:cNvSpPr/>
                <p:nvPr/>
              </p:nvSpPr>
              <p:spPr>
                <a:xfrm>
                  <a:off x="1770031"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3" name="Freeform: Shape 612">
                  <a:extLst>
                    <a:ext uri="{FF2B5EF4-FFF2-40B4-BE49-F238E27FC236}">
                      <a16:creationId xmlns:a16="http://schemas.microsoft.com/office/drawing/2014/main" id="{6ED9D6F4-8810-E297-7865-6CADFBD19AAF}"/>
                    </a:ext>
                  </a:extLst>
                </p:cNvPr>
                <p:cNvSpPr/>
                <p:nvPr/>
              </p:nvSpPr>
              <p:spPr>
                <a:xfrm>
                  <a:off x="1699743"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4" name="Freeform: Shape 613">
                  <a:extLst>
                    <a:ext uri="{FF2B5EF4-FFF2-40B4-BE49-F238E27FC236}">
                      <a16:creationId xmlns:a16="http://schemas.microsoft.com/office/drawing/2014/main" id="{7FC93DB6-62F8-E462-E105-ADD428CFD59E}"/>
                    </a:ext>
                  </a:extLst>
                </p:cNvPr>
                <p:cNvSpPr/>
                <p:nvPr/>
              </p:nvSpPr>
              <p:spPr>
                <a:xfrm>
                  <a:off x="1627741"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5" name="Freeform: Shape 614">
                  <a:extLst>
                    <a:ext uri="{FF2B5EF4-FFF2-40B4-BE49-F238E27FC236}">
                      <a16:creationId xmlns:a16="http://schemas.microsoft.com/office/drawing/2014/main" id="{65EF1397-81DF-07A0-E696-677F8D868393}"/>
                    </a:ext>
                  </a:extLst>
                </p:cNvPr>
                <p:cNvSpPr/>
                <p:nvPr/>
              </p:nvSpPr>
              <p:spPr>
                <a:xfrm>
                  <a:off x="1555739"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16" name="Freeform: Shape 615">
                  <a:extLst>
                    <a:ext uri="{FF2B5EF4-FFF2-40B4-BE49-F238E27FC236}">
                      <a16:creationId xmlns:a16="http://schemas.microsoft.com/office/drawing/2014/main" id="{A01320B0-1A0C-1EF3-166C-802DD9BC8CC4}"/>
                    </a:ext>
                  </a:extLst>
                </p:cNvPr>
                <p:cNvSpPr/>
                <p:nvPr/>
              </p:nvSpPr>
              <p:spPr>
                <a:xfrm>
                  <a:off x="1485452" y="619959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7" name="Freeform: Shape 616">
                  <a:extLst>
                    <a:ext uri="{FF2B5EF4-FFF2-40B4-BE49-F238E27FC236}">
                      <a16:creationId xmlns:a16="http://schemas.microsoft.com/office/drawing/2014/main" id="{4829A087-D6A9-16F2-C27A-7BAEA82B11E0}"/>
                    </a:ext>
                  </a:extLst>
                </p:cNvPr>
                <p:cNvSpPr/>
                <p:nvPr/>
              </p:nvSpPr>
              <p:spPr>
                <a:xfrm>
                  <a:off x="1415164"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8" name="Freeform: Shape 617">
                  <a:extLst>
                    <a:ext uri="{FF2B5EF4-FFF2-40B4-BE49-F238E27FC236}">
                      <a16:creationId xmlns:a16="http://schemas.microsoft.com/office/drawing/2014/main" id="{142C7B50-C659-2F35-EB04-1F8AAD5C3008}"/>
                    </a:ext>
                  </a:extLst>
                </p:cNvPr>
                <p:cNvSpPr/>
                <p:nvPr/>
              </p:nvSpPr>
              <p:spPr>
                <a:xfrm>
                  <a:off x="2553482" y="673532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2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19" name="Freeform: Shape 618">
                  <a:extLst>
                    <a:ext uri="{FF2B5EF4-FFF2-40B4-BE49-F238E27FC236}">
                      <a16:creationId xmlns:a16="http://schemas.microsoft.com/office/drawing/2014/main" id="{A860DE02-E9C2-E40A-5B4C-DD7C166F16A6}"/>
                    </a:ext>
                  </a:extLst>
                </p:cNvPr>
                <p:cNvSpPr/>
                <p:nvPr/>
              </p:nvSpPr>
              <p:spPr>
                <a:xfrm>
                  <a:off x="2481480"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620" name="Freeform: Shape 619">
                  <a:extLst>
                    <a:ext uri="{FF2B5EF4-FFF2-40B4-BE49-F238E27FC236}">
                      <a16:creationId xmlns:a16="http://schemas.microsoft.com/office/drawing/2014/main" id="{F3E7FA4A-CB08-A562-4CC2-44B856AD6534}"/>
                    </a:ext>
                  </a:extLst>
                </p:cNvPr>
                <p:cNvSpPr/>
                <p:nvPr/>
              </p:nvSpPr>
              <p:spPr>
                <a:xfrm>
                  <a:off x="2412906"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21" name="Freeform: Shape 620">
                  <a:extLst>
                    <a:ext uri="{FF2B5EF4-FFF2-40B4-BE49-F238E27FC236}">
                      <a16:creationId xmlns:a16="http://schemas.microsoft.com/office/drawing/2014/main" id="{308B2C8C-D8A4-6EB0-E8A3-80C4D195F791}"/>
                    </a:ext>
                  </a:extLst>
                </p:cNvPr>
                <p:cNvSpPr/>
                <p:nvPr/>
              </p:nvSpPr>
              <p:spPr>
                <a:xfrm>
                  <a:off x="2340904"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2" name="Freeform: Shape 621">
                  <a:extLst>
                    <a:ext uri="{FF2B5EF4-FFF2-40B4-BE49-F238E27FC236}">
                      <a16:creationId xmlns:a16="http://schemas.microsoft.com/office/drawing/2014/main" id="{766F1498-A8B6-AE05-45BF-AD96C9CBAA57}"/>
                    </a:ext>
                  </a:extLst>
                </p:cNvPr>
                <p:cNvSpPr/>
                <p:nvPr/>
              </p:nvSpPr>
              <p:spPr>
                <a:xfrm>
                  <a:off x="2268902"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3" name="Freeform: Shape 622">
                  <a:extLst>
                    <a:ext uri="{FF2B5EF4-FFF2-40B4-BE49-F238E27FC236}">
                      <a16:creationId xmlns:a16="http://schemas.microsoft.com/office/drawing/2014/main" id="{7D06F42A-330A-B52F-560F-72A77E50DA3E}"/>
                    </a:ext>
                  </a:extLst>
                </p:cNvPr>
                <p:cNvSpPr/>
                <p:nvPr/>
              </p:nvSpPr>
              <p:spPr>
                <a:xfrm>
                  <a:off x="2195186" y="65287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24" name="Freeform: Shape 623">
                  <a:extLst>
                    <a:ext uri="{FF2B5EF4-FFF2-40B4-BE49-F238E27FC236}">
                      <a16:creationId xmlns:a16="http://schemas.microsoft.com/office/drawing/2014/main" id="{001FB974-22FC-8400-1BC9-6D7FA169CD04}"/>
                    </a:ext>
                  </a:extLst>
                </p:cNvPr>
                <p:cNvSpPr/>
                <p:nvPr/>
              </p:nvSpPr>
              <p:spPr>
                <a:xfrm>
                  <a:off x="2128327"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5" name="Freeform: Shape 624">
                  <a:extLst>
                    <a:ext uri="{FF2B5EF4-FFF2-40B4-BE49-F238E27FC236}">
                      <a16:creationId xmlns:a16="http://schemas.microsoft.com/office/drawing/2014/main" id="{13D75C50-6DB7-C038-352B-99427FA09F4F}"/>
                    </a:ext>
                  </a:extLst>
                </p:cNvPr>
                <p:cNvSpPr/>
                <p:nvPr/>
              </p:nvSpPr>
              <p:spPr>
                <a:xfrm>
                  <a:off x="2056325"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6" name="Freeform: Shape 625">
                  <a:extLst>
                    <a:ext uri="{FF2B5EF4-FFF2-40B4-BE49-F238E27FC236}">
                      <a16:creationId xmlns:a16="http://schemas.microsoft.com/office/drawing/2014/main" id="{496BF318-1F23-7CCF-D689-40A7CD3C84A6}"/>
                    </a:ext>
                  </a:extLst>
                </p:cNvPr>
                <p:cNvSpPr/>
                <p:nvPr/>
              </p:nvSpPr>
              <p:spPr>
                <a:xfrm>
                  <a:off x="1984323"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7" name="Freeform: Shape 626">
                  <a:extLst>
                    <a:ext uri="{FF2B5EF4-FFF2-40B4-BE49-F238E27FC236}">
                      <a16:creationId xmlns:a16="http://schemas.microsoft.com/office/drawing/2014/main" id="{411E6E60-4BE2-EAB5-D474-3135A85026A8}"/>
                    </a:ext>
                  </a:extLst>
                </p:cNvPr>
                <p:cNvSpPr/>
                <p:nvPr/>
              </p:nvSpPr>
              <p:spPr>
                <a:xfrm>
                  <a:off x="1912321" y="6362457"/>
                  <a:ext cx="37715" cy="26245"/>
                </a:xfrm>
                <a:custGeom>
                  <a:avLst/>
                  <a:gdLst>
                    <a:gd name="connsiteX0" fmla="*/ 5143 w 37715"/>
                    <a:gd name="connsiteY0" fmla="*/ 5143 h 26245"/>
                    <a:gd name="connsiteX1" fmla="*/ 5143 w 37715"/>
                    <a:gd name="connsiteY1" fmla="*/ 22286 h 26245"/>
                    <a:gd name="connsiteX2" fmla="*/ 32572 w 37715"/>
                    <a:gd name="connsiteY2" fmla="*/ 22286 h 26245"/>
                    <a:gd name="connsiteX3" fmla="*/ 32572 w 37715"/>
                    <a:gd name="connsiteY3" fmla="*/ 5143 h 26245"/>
                    <a:gd name="connsiteX4" fmla="*/ 5143 w 37715"/>
                    <a:gd name="connsiteY4" fmla="*/ 5143 h 2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6245">
                      <a:moveTo>
                        <a:pt x="5143" y="5143"/>
                      </a:moveTo>
                      <a:cubicBezTo>
                        <a:pt x="-1714" y="8572"/>
                        <a:pt x="-1714" y="15429"/>
                        <a:pt x="5143" y="22286"/>
                      </a:cubicBezTo>
                      <a:cubicBezTo>
                        <a:pt x="12000" y="29144"/>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8" name="Freeform: Shape 627">
                  <a:extLst>
                    <a:ext uri="{FF2B5EF4-FFF2-40B4-BE49-F238E27FC236}">
                      <a16:creationId xmlns:a16="http://schemas.microsoft.com/office/drawing/2014/main" id="{796CD6DA-0170-1FF3-091C-75B679DDDD88}"/>
                    </a:ext>
                  </a:extLst>
                </p:cNvPr>
                <p:cNvSpPr/>
                <p:nvPr/>
              </p:nvSpPr>
              <p:spPr>
                <a:xfrm>
                  <a:off x="1840319"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29" name="Freeform: Shape 628">
                  <a:extLst>
                    <a:ext uri="{FF2B5EF4-FFF2-40B4-BE49-F238E27FC236}">
                      <a16:creationId xmlns:a16="http://schemas.microsoft.com/office/drawing/2014/main" id="{A825B366-E148-1B82-145F-D4F7B64A9849}"/>
                    </a:ext>
                  </a:extLst>
                </p:cNvPr>
                <p:cNvSpPr/>
                <p:nvPr/>
              </p:nvSpPr>
              <p:spPr>
                <a:xfrm>
                  <a:off x="1771745"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0" name="Freeform: Shape 629">
                  <a:extLst>
                    <a:ext uri="{FF2B5EF4-FFF2-40B4-BE49-F238E27FC236}">
                      <a16:creationId xmlns:a16="http://schemas.microsoft.com/office/drawing/2014/main" id="{B4278DC1-0B10-97F3-01A7-8155C22FFA56}"/>
                    </a:ext>
                  </a:extLst>
                </p:cNvPr>
                <p:cNvSpPr/>
                <p:nvPr/>
              </p:nvSpPr>
              <p:spPr>
                <a:xfrm>
                  <a:off x="1699743"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1" name="Freeform: Shape 630">
                  <a:extLst>
                    <a:ext uri="{FF2B5EF4-FFF2-40B4-BE49-F238E27FC236}">
                      <a16:creationId xmlns:a16="http://schemas.microsoft.com/office/drawing/2014/main" id="{8B68EEDF-2DFE-C044-420E-491C9BDBC24D}"/>
                    </a:ext>
                  </a:extLst>
                </p:cNvPr>
                <p:cNvSpPr/>
                <p:nvPr/>
              </p:nvSpPr>
              <p:spPr>
                <a:xfrm>
                  <a:off x="1626027" y="619959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32" name="Freeform: Shape 631">
                  <a:extLst>
                    <a:ext uri="{FF2B5EF4-FFF2-40B4-BE49-F238E27FC236}">
                      <a16:creationId xmlns:a16="http://schemas.microsoft.com/office/drawing/2014/main" id="{B39756D5-F05A-5B47-A4B6-94007D01E45F}"/>
                    </a:ext>
                  </a:extLst>
                </p:cNvPr>
                <p:cNvSpPr/>
                <p:nvPr/>
              </p:nvSpPr>
              <p:spPr>
                <a:xfrm>
                  <a:off x="1554025" y="615845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33" name="Freeform: Shape 632">
                  <a:extLst>
                    <a:ext uri="{FF2B5EF4-FFF2-40B4-BE49-F238E27FC236}">
                      <a16:creationId xmlns:a16="http://schemas.microsoft.com/office/drawing/2014/main" id="{EEF6D311-AA14-5B31-6EF4-E734378F7383}"/>
                    </a:ext>
                  </a:extLst>
                </p:cNvPr>
                <p:cNvSpPr/>
                <p:nvPr/>
              </p:nvSpPr>
              <p:spPr>
                <a:xfrm>
                  <a:off x="1487166"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4" name="Freeform: Shape 633">
                  <a:extLst>
                    <a:ext uri="{FF2B5EF4-FFF2-40B4-BE49-F238E27FC236}">
                      <a16:creationId xmlns:a16="http://schemas.microsoft.com/office/drawing/2014/main" id="{E83481BA-64E6-5011-F5B1-3AE70D24DBFE}"/>
                    </a:ext>
                  </a:extLst>
                </p:cNvPr>
                <p:cNvSpPr/>
                <p:nvPr/>
              </p:nvSpPr>
              <p:spPr>
                <a:xfrm>
                  <a:off x="2625484" y="669418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35" name="Freeform: Shape 634">
                  <a:extLst>
                    <a:ext uri="{FF2B5EF4-FFF2-40B4-BE49-F238E27FC236}">
                      <a16:creationId xmlns:a16="http://schemas.microsoft.com/office/drawing/2014/main" id="{65B104A6-D911-92DC-CE6F-7558C3595736}"/>
                    </a:ext>
                  </a:extLst>
                </p:cNvPr>
                <p:cNvSpPr/>
                <p:nvPr/>
              </p:nvSpPr>
              <p:spPr>
                <a:xfrm>
                  <a:off x="2553482"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36" name="Freeform: Shape 635">
                  <a:extLst>
                    <a:ext uri="{FF2B5EF4-FFF2-40B4-BE49-F238E27FC236}">
                      <a16:creationId xmlns:a16="http://schemas.microsoft.com/office/drawing/2014/main" id="{E517D096-BB90-3F48-B731-C66AF86E62BF}"/>
                    </a:ext>
                  </a:extLst>
                </p:cNvPr>
                <p:cNvSpPr/>
                <p:nvPr/>
              </p:nvSpPr>
              <p:spPr>
                <a:xfrm>
                  <a:off x="2481480"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37" name="Freeform: Shape 636">
                  <a:extLst>
                    <a:ext uri="{FF2B5EF4-FFF2-40B4-BE49-F238E27FC236}">
                      <a16:creationId xmlns:a16="http://schemas.microsoft.com/office/drawing/2014/main" id="{92CB284C-130D-5F80-8BE4-8CC9A8708D8E}"/>
                    </a:ext>
                  </a:extLst>
                </p:cNvPr>
                <p:cNvSpPr/>
                <p:nvPr/>
              </p:nvSpPr>
              <p:spPr>
                <a:xfrm>
                  <a:off x="2412906"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8" name="Freeform: Shape 637">
                  <a:extLst>
                    <a:ext uri="{FF2B5EF4-FFF2-40B4-BE49-F238E27FC236}">
                      <a16:creationId xmlns:a16="http://schemas.microsoft.com/office/drawing/2014/main" id="{8E71945A-DFD9-08B6-C7F4-497C6796EB21}"/>
                    </a:ext>
                  </a:extLst>
                </p:cNvPr>
                <p:cNvSpPr/>
                <p:nvPr/>
              </p:nvSpPr>
              <p:spPr>
                <a:xfrm>
                  <a:off x="2340904"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9" name="Freeform: Shape 638">
                  <a:extLst>
                    <a:ext uri="{FF2B5EF4-FFF2-40B4-BE49-F238E27FC236}">
                      <a16:creationId xmlns:a16="http://schemas.microsoft.com/office/drawing/2014/main" id="{8EBF7B40-D501-FC2A-B8C1-AA75F65AE50F}"/>
                    </a:ext>
                  </a:extLst>
                </p:cNvPr>
                <p:cNvSpPr/>
                <p:nvPr/>
              </p:nvSpPr>
              <p:spPr>
                <a:xfrm>
                  <a:off x="2268902"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0" name="Freeform: Shape 639">
                  <a:extLst>
                    <a:ext uri="{FF2B5EF4-FFF2-40B4-BE49-F238E27FC236}">
                      <a16:creationId xmlns:a16="http://schemas.microsoft.com/office/drawing/2014/main" id="{BCEC90D2-D0B8-CECC-A942-948633833F58}"/>
                    </a:ext>
                  </a:extLst>
                </p:cNvPr>
                <p:cNvSpPr/>
                <p:nvPr/>
              </p:nvSpPr>
              <p:spPr>
                <a:xfrm>
                  <a:off x="2196900"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41" name="Freeform: Shape 640">
                  <a:extLst>
                    <a:ext uri="{FF2B5EF4-FFF2-40B4-BE49-F238E27FC236}">
                      <a16:creationId xmlns:a16="http://schemas.microsoft.com/office/drawing/2014/main" id="{FD1690D6-2F5D-498A-E29C-4B44EEBC21D1}"/>
                    </a:ext>
                  </a:extLst>
                </p:cNvPr>
                <p:cNvSpPr/>
                <p:nvPr/>
              </p:nvSpPr>
              <p:spPr>
                <a:xfrm>
                  <a:off x="2128327"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2" name="Freeform: Shape 641">
                  <a:extLst>
                    <a:ext uri="{FF2B5EF4-FFF2-40B4-BE49-F238E27FC236}">
                      <a16:creationId xmlns:a16="http://schemas.microsoft.com/office/drawing/2014/main" id="{BF3D2689-BA96-EBB9-B9D9-20137A83CE56}"/>
                    </a:ext>
                  </a:extLst>
                </p:cNvPr>
                <p:cNvSpPr/>
                <p:nvPr/>
              </p:nvSpPr>
              <p:spPr>
                <a:xfrm>
                  <a:off x="2054611"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43" name="Freeform: Shape 642">
                  <a:extLst>
                    <a:ext uri="{FF2B5EF4-FFF2-40B4-BE49-F238E27FC236}">
                      <a16:creationId xmlns:a16="http://schemas.microsoft.com/office/drawing/2014/main" id="{629F1A5A-16CC-958D-4508-D188B7903EE9}"/>
                    </a:ext>
                  </a:extLst>
                </p:cNvPr>
                <p:cNvSpPr/>
                <p:nvPr/>
              </p:nvSpPr>
              <p:spPr>
                <a:xfrm>
                  <a:off x="1984323"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4" name="Freeform: Shape 643">
                  <a:extLst>
                    <a:ext uri="{FF2B5EF4-FFF2-40B4-BE49-F238E27FC236}">
                      <a16:creationId xmlns:a16="http://schemas.microsoft.com/office/drawing/2014/main" id="{9A891121-6B56-27FB-A118-9A68D4DB637D}"/>
                    </a:ext>
                  </a:extLst>
                </p:cNvPr>
                <p:cNvSpPr/>
                <p:nvPr/>
              </p:nvSpPr>
              <p:spPr>
                <a:xfrm>
                  <a:off x="1912321"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5" name="Freeform: Shape 644">
                  <a:extLst>
                    <a:ext uri="{FF2B5EF4-FFF2-40B4-BE49-F238E27FC236}">
                      <a16:creationId xmlns:a16="http://schemas.microsoft.com/office/drawing/2014/main" id="{4FD56F56-5BE9-76A6-6637-4A3DCF88C407}"/>
                    </a:ext>
                  </a:extLst>
                </p:cNvPr>
                <p:cNvSpPr/>
                <p:nvPr/>
              </p:nvSpPr>
              <p:spPr>
                <a:xfrm>
                  <a:off x="1840319"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46" name="Freeform: Shape 645">
                  <a:extLst>
                    <a:ext uri="{FF2B5EF4-FFF2-40B4-BE49-F238E27FC236}">
                      <a16:creationId xmlns:a16="http://schemas.microsoft.com/office/drawing/2014/main" id="{F45475A4-39A5-230A-28A0-4A474B54F62A}"/>
                    </a:ext>
                  </a:extLst>
                </p:cNvPr>
                <p:cNvSpPr/>
                <p:nvPr/>
              </p:nvSpPr>
              <p:spPr>
                <a:xfrm>
                  <a:off x="1771745"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7" name="Freeform: Shape 646">
                  <a:extLst>
                    <a:ext uri="{FF2B5EF4-FFF2-40B4-BE49-F238E27FC236}">
                      <a16:creationId xmlns:a16="http://schemas.microsoft.com/office/drawing/2014/main" id="{4F33C1B6-811C-BB62-92FC-A82A32A1342D}"/>
                    </a:ext>
                  </a:extLst>
                </p:cNvPr>
                <p:cNvSpPr/>
                <p:nvPr/>
              </p:nvSpPr>
              <p:spPr>
                <a:xfrm>
                  <a:off x="1699743"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8" name="Freeform: Shape 647">
                  <a:extLst>
                    <a:ext uri="{FF2B5EF4-FFF2-40B4-BE49-F238E27FC236}">
                      <a16:creationId xmlns:a16="http://schemas.microsoft.com/office/drawing/2014/main" id="{BC42EC2B-D29E-8388-50A1-BEFBE6226680}"/>
                    </a:ext>
                  </a:extLst>
                </p:cNvPr>
                <p:cNvSpPr/>
                <p:nvPr/>
              </p:nvSpPr>
              <p:spPr>
                <a:xfrm>
                  <a:off x="1627741"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9" name="Freeform: Shape 648">
                  <a:extLst>
                    <a:ext uri="{FF2B5EF4-FFF2-40B4-BE49-F238E27FC236}">
                      <a16:creationId xmlns:a16="http://schemas.microsoft.com/office/drawing/2014/main" id="{5AFD9D38-D898-9B0F-6826-5BF4A40A45F8}"/>
                    </a:ext>
                  </a:extLst>
                </p:cNvPr>
                <p:cNvSpPr/>
                <p:nvPr/>
              </p:nvSpPr>
              <p:spPr>
                <a:xfrm>
                  <a:off x="1555739" y="607444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50" name="Freeform: Shape 649">
                  <a:extLst>
                    <a:ext uri="{FF2B5EF4-FFF2-40B4-BE49-F238E27FC236}">
                      <a16:creationId xmlns:a16="http://schemas.microsoft.com/office/drawing/2014/main" id="{3164C873-55FD-5CDA-9B80-8D00DBB92945}"/>
                    </a:ext>
                  </a:extLst>
                </p:cNvPr>
                <p:cNvSpPr/>
                <p:nvPr/>
              </p:nvSpPr>
              <p:spPr>
                <a:xfrm>
                  <a:off x="2697486" y="6653037"/>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51" name="Freeform: Shape 650">
                  <a:extLst>
                    <a:ext uri="{FF2B5EF4-FFF2-40B4-BE49-F238E27FC236}">
                      <a16:creationId xmlns:a16="http://schemas.microsoft.com/office/drawing/2014/main" id="{2469F8D9-96DB-C8A5-B6EA-541FBFD4B8D4}"/>
                    </a:ext>
                  </a:extLst>
                </p:cNvPr>
                <p:cNvSpPr/>
                <p:nvPr/>
              </p:nvSpPr>
              <p:spPr>
                <a:xfrm>
                  <a:off x="2625484"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2" name="Freeform: Shape 651">
                  <a:extLst>
                    <a:ext uri="{FF2B5EF4-FFF2-40B4-BE49-F238E27FC236}">
                      <a16:creationId xmlns:a16="http://schemas.microsoft.com/office/drawing/2014/main" id="{63A6514D-AA4D-02CA-8B0B-6EA7063F2781}"/>
                    </a:ext>
                  </a:extLst>
                </p:cNvPr>
                <p:cNvSpPr/>
                <p:nvPr/>
              </p:nvSpPr>
              <p:spPr>
                <a:xfrm>
                  <a:off x="2553482"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3" name="Freeform: Shape 652">
                  <a:extLst>
                    <a:ext uri="{FF2B5EF4-FFF2-40B4-BE49-F238E27FC236}">
                      <a16:creationId xmlns:a16="http://schemas.microsoft.com/office/drawing/2014/main" id="{EB5795D4-FE37-099F-A4A7-7550B719C42A}"/>
                    </a:ext>
                  </a:extLst>
                </p:cNvPr>
                <p:cNvSpPr/>
                <p:nvPr/>
              </p:nvSpPr>
              <p:spPr>
                <a:xfrm>
                  <a:off x="2479765" y="65287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4" name="Freeform: Shape 653">
                  <a:extLst>
                    <a:ext uri="{FF2B5EF4-FFF2-40B4-BE49-F238E27FC236}">
                      <a16:creationId xmlns:a16="http://schemas.microsoft.com/office/drawing/2014/main" id="{31B2B7FD-1401-40AF-E1DB-592950BC57A4}"/>
                    </a:ext>
                  </a:extLst>
                </p:cNvPr>
                <p:cNvSpPr/>
                <p:nvPr/>
              </p:nvSpPr>
              <p:spPr>
                <a:xfrm>
                  <a:off x="2411192" y="648760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5" name="Freeform: Shape 654">
                  <a:extLst>
                    <a:ext uri="{FF2B5EF4-FFF2-40B4-BE49-F238E27FC236}">
                      <a16:creationId xmlns:a16="http://schemas.microsoft.com/office/drawing/2014/main" id="{9939D304-8CAF-F160-DCBE-EE24331D11E8}"/>
                    </a:ext>
                  </a:extLst>
                </p:cNvPr>
                <p:cNvSpPr/>
                <p:nvPr/>
              </p:nvSpPr>
              <p:spPr>
                <a:xfrm>
                  <a:off x="2340904"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6" name="Freeform: Shape 655">
                  <a:extLst>
                    <a:ext uri="{FF2B5EF4-FFF2-40B4-BE49-F238E27FC236}">
                      <a16:creationId xmlns:a16="http://schemas.microsoft.com/office/drawing/2014/main" id="{D3F5B6EC-AA8C-C289-F370-4BE83D185FA2}"/>
                    </a:ext>
                  </a:extLst>
                </p:cNvPr>
                <p:cNvSpPr/>
                <p:nvPr/>
              </p:nvSpPr>
              <p:spPr>
                <a:xfrm>
                  <a:off x="2268902"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7" name="Freeform: Shape 656">
                  <a:extLst>
                    <a:ext uri="{FF2B5EF4-FFF2-40B4-BE49-F238E27FC236}">
                      <a16:creationId xmlns:a16="http://schemas.microsoft.com/office/drawing/2014/main" id="{37F15097-3249-9B1C-8842-0B2CE67E61F5}"/>
                    </a:ext>
                  </a:extLst>
                </p:cNvPr>
                <p:cNvSpPr/>
                <p:nvPr/>
              </p:nvSpPr>
              <p:spPr>
                <a:xfrm>
                  <a:off x="2196900"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58" name="Freeform: Shape 657">
                  <a:extLst>
                    <a:ext uri="{FF2B5EF4-FFF2-40B4-BE49-F238E27FC236}">
                      <a16:creationId xmlns:a16="http://schemas.microsoft.com/office/drawing/2014/main" id="{FC1FEA0E-C4A2-115A-0EC2-E770C17FA368}"/>
                    </a:ext>
                  </a:extLst>
                </p:cNvPr>
                <p:cNvSpPr/>
                <p:nvPr/>
              </p:nvSpPr>
              <p:spPr>
                <a:xfrm>
                  <a:off x="2128327"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9" name="Freeform: Shape 658">
                  <a:extLst>
                    <a:ext uri="{FF2B5EF4-FFF2-40B4-BE49-F238E27FC236}">
                      <a16:creationId xmlns:a16="http://schemas.microsoft.com/office/drawing/2014/main" id="{2E7ED06A-D28D-A886-C4F1-BB0FE1981C4A}"/>
                    </a:ext>
                  </a:extLst>
                </p:cNvPr>
                <p:cNvSpPr/>
                <p:nvPr/>
              </p:nvSpPr>
              <p:spPr>
                <a:xfrm>
                  <a:off x="2056325"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0" name="Freeform: Shape 659">
                  <a:extLst>
                    <a:ext uri="{FF2B5EF4-FFF2-40B4-BE49-F238E27FC236}">
                      <a16:creationId xmlns:a16="http://schemas.microsoft.com/office/drawing/2014/main" id="{A6D3F6ED-3E44-B51D-08C9-668D87292B07}"/>
                    </a:ext>
                  </a:extLst>
                </p:cNvPr>
                <p:cNvSpPr/>
                <p:nvPr/>
              </p:nvSpPr>
              <p:spPr>
                <a:xfrm>
                  <a:off x="1984323"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1" name="Freeform: Shape 660">
                  <a:extLst>
                    <a:ext uri="{FF2B5EF4-FFF2-40B4-BE49-F238E27FC236}">
                      <a16:creationId xmlns:a16="http://schemas.microsoft.com/office/drawing/2014/main" id="{5A8C740B-30DB-DB17-4864-E64F8E27E36B}"/>
                    </a:ext>
                  </a:extLst>
                </p:cNvPr>
                <p:cNvSpPr/>
                <p:nvPr/>
              </p:nvSpPr>
              <p:spPr>
                <a:xfrm>
                  <a:off x="1912321"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2" name="Freeform: Shape 661">
                  <a:extLst>
                    <a:ext uri="{FF2B5EF4-FFF2-40B4-BE49-F238E27FC236}">
                      <a16:creationId xmlns:a16="http://schemas.microsoft.com/office/drawing/2014/main" id="{A50F41CA-9C65-8F9F-D317-95188F969C8D}"/>
                    </a:ext>
                  </a:extLst>
                </p:cNvPr>
                <p:cNvSpPr/>
                <p:nvPr/>
              </p:nvSpPr>
              <p:spPr>
                <a:xfrm>
                  <a:off x="1840319"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63" name="Freeform: Shape 662">
                  <a:extLst>
                    <a:ext uri="{FF2B5EF4-FFF2-40B4-BE49-F238E27FC236}">
                      <a16:creationId xmlns:a16="http://schemas.microsoft.com/office/drawing/2014/main" id="{65C63AF8-FBF9-27B1-6B54-BA9ADB50360B}"/>
                    </a:ext>
                  </a:extLst>
                </p:cNvPr>
                <p:cNvSpPr/>
                <p:nvPr/>
              </p:nvSpPr>
              <p:spPr>
                <a:xfrm>
                  <a:off x="1771745"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4" name="Freeform: Shape 663">
                  <a:extLst>
                    <a:ext uri="{FF2B5EF4-FFF2-40B4-BE49-F238E27FC236}">
                      <a16:creationId xmlns:a16="http://schemas.microsoft.com/office/drawing/2014/main" id="{6F655513-BE19-4930-677A-819D99CF1AE3}"/>
                    </a:ext>
                  </a:extLst>
                </p:cNvPr>
                <p:cNvSpPr/>
                <p:nvPr/>
              </p:nvSpPr>
              <p:spPr>
                <a:xfrm>
                  <a:off x="1699743" y="607444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5" name="Freeform: Shape 664">
                  <a:extLst>
                    <a:ext uri="{FF2B5EF4-FFF2-40B4-BE49-F238E27FC236}">
                      <a16:creationId xmlns:a16="http://schemas.microsoft.com/office/drawing/2014/main" id="{88FE1472-9458-C414-2307-448D1643860C}"/>
                    </a:ext>
                  </a:extLst>
                </p:cNvPr>
                <p:cNvSpPr/>
                <p:nvPr/>
              </p:nvSpPr>
              <p:spPr>
                <a:xfrm>
                  <a:off x="1627741" y="603330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6" name="Freeform: Shape 665">
                  <a:extLst>
                    <a:ext uri="{FF2B5EF4-FFF2-40B4-BE49-F238E27FC236}">
                      <a16:creationId xmlns:a16="http://schemas.microsoft.com/office/drawing/2014/main" id="{8B14B284-3610-1E01-41DF-92C8ED5069A2}"/>
                    </a:ext>
                  </a:extLst>
                </p:cNvPr>
                <p:cNvSpPr/>
                <p:nvPr/>
              </p:nvSpPr>
              <p:spPr>
                <a:xfrm>
                  <a:off x="2769488" y="6611893"/>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667" name="Freeform: Shape 666">
                  <a:extLst>
                    <a:ext uri="{FF2B5EF4-FFF2-40B4-BE49-F238E27FC236}">
                      <a16:creationId xmlns:a16="http://schemas.microsoft.com/office/drawing/2014/main" id="{7350BFB2-01B5-3159-1602-913BD6D1A90E}"/>
                    </a:ext>
                  </a:extLst>
                </p:cNvPr>
                <p:cNvSpPr/>
                <p:nvPr/>
              </p:nvSpPr>
              <p:spPr>
                <a:xfrm>
                  <a:off x="2697486"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8" name="Freeform: Shape 667">
                  <a:extLst>
                    <a:ext uri="{FF2B5EF4-FFF2-40B4-BE49-F238E27FC236}">
                      <a16:creationId xmlns:a16="http://schemas.microsoft.com/office/drawing/2014/main" id="{24439ACD-9F14-4C24-D11E-02A52E5DD725}"/>
                    </a:ext>
                  </a:extLst>
                </p:cNvPr>
                <p:cNvSpPr/>
                <p:nvPr/>
              </p:nvSpPr>
              <p:spPr>
                <a:xfrm>
                  <a:off x="2625484"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9" name="Freeform: Shape 668">
                  <a:extLst>
                    <a:ext uri="{FF2B5EF4-FFF2-40B4-BE49-F238E27FC236}">
                      <a16:creationId xmlns:a16="http://schemas.microsoft.com/office/drawing/2014/main" id="{4D9AF0EA-D24D-E5C1-6778-88C66CECBFC2}"/>
                    </a:ext>
                  </a:extLst>
                </p:cNvPr>
                <p:cNvSpPr/>
                <p:nvPr/>
              </p:nvSpPr>
              <p:spPr>
                <a:xfrm>
                  <a:off x="2553482"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0" name="Freeform: Shape 669">
                  <a:extLst>
                    <a:ext uri="{FF2B5EF4-FFF2-40B4-BE49-F238E27FC236}">
                      <a16:creationId xmlns:a16="http://schemas.microsoft.com/office/drawing/2014/main" id="{105FED7F-0613-3A12-6E0F-3B4C3D659137}"/>
                    </a:ext>
                  </a:extLst>
                </p:cNvPr>
                <p:cNvSpPr/>
                <p:nvPr/>
              </p:nvSpPr>
              <p:spPr>
                <a:xfrm>
                  <a:off x="2481480"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71" name="Freeform: Shape 670">
                  <a:extLst>
                    <a:ext uri="{FF2B5EF4-FFF2-40B4-BE49-F238E27FC236}">
                      <a16:creationId xmlns:a16="http://schemas.microsoft.com/office/drawing/2014/main" id="{A4092F64-1256-47A3-EA87-D93DC690B934}"/>
                    </a:ext>
                  </a:extLst>
                </p:cNvPr>
                <p:cNvSpPr/>
                <p:nvPr/>
              </p:nvSpPr>
              <p:spPr>
                <a:xfrm>
                  <a:off x="2412906"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2" name="Freeform: Shape 671">
                  <a:extLst>
                    <a:ext uri="{FF2B5EF4-FFF2-40B4-BE49-F238E27FC236}">
                      <a16:creationId xmlns:a16="http://schemas.microsoft.com/office/drawing/2014/main" id="{CDD5B235-3F89-A60E-C933-24B4CBB3F2EE}"/>
                    </a:ext>
                  </a:extLst>
                </p:cNvPr>
                <p:cNvSpPr/>
                <p:nvPr/>
              </p:nvSpPr>
              <p:spPr>
                <a:xfrm>
                  <a:off x="2339190"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73" name="Freeform: Shape 672">
                  <a:extLst>
                    <a:ext uri="{FF2B5EF4-FFF2-40B4-BE49-F238E27FC236}">
                      <a16:creationId xmlns:a16="http://schemas.microsoft.com/office/drawing/2014/main" id="{057CB481-78F9-7551-1EAE-B777DB942E47}"/>
                    </a:ext>
                  </a:extLst>
                </p:cNvPr>
                <p:cNvSpPr/>
                <p:nvPr/>
              </p:nvSpPr>
              <p:spPr>
                <a:xfrm>
                  <a:off x="2268902"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4" name="Freeform: Shape 673">
                  <a:extLst>
                    <a:ext uri="{FF2B5EF4-FFF2-40B4-BE49-F238E27FC236}">
                      <a16:creationId xmlns:a16="http://schemas.microsoft.com/office/drawing/2014/main" id="{16923ECE-FBFE-7769-5EB1-DA22A47912B8}"/>
                    </a:ext>
                  </a:extLst>
                </p:cNvPr>
                <p:cNvSpPr/>
                <p:nvPr/>
              </p:nvSpPr>
              <p:spPr>
                <a:xfrm>
                  <a:off x="2196900"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75" name="Freeform: Shape 674">
                  <a:extLst>
                    <a:ext uri="{FF2B5EF4-FFF2-40B4-BE49-F238E27FC236}">
                      <a16:creationId xmlns:a16="http://schemas.microsoft.com/office/drawing/2014/main" id="{DC133579-8D1C-FCD1-A6DF-2410AEBBC7C4}"/>
                    </a:ext>
                  </a:extLst>
                </p:cNvPr>
                <p:cNvSpPr/>
                <p:nvPr/>
              </p:nvSpPr>
              <p:spPr>
                <a:xfrm>
                  <a:off x="2128327"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6" name="Freeform: Shape 675">
                  <a:extLst>
                    <a:ext uri="{FF2B5EF4-FFF2-40B4-BE49-F238E27FC236}">
                      <a16:creationId xmlns:a16="http://schemas.microsoft.com/office/drawing/2014/main" id="{67BBBE20-D96D-488A-3324-56B1E2A771A8}"/>
                    </a:ext>
                  </a:extLst>
                </p:cNvPr>
                <p:cNvSpPr/>
                <p:nvPr/>
              </p:nvSpPr>
              <p:spPr>
                <a:xfrm>
                  <a:off x="2056325"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7" name="Freeform: Shape 676">
                  <a:extLst>
                    <a:ext uri="{FF2B5EF4-FFF2-40B4-BE49-F238E27FC236}">
                      <a16:creationId xmlns:a16="http://schemas.microsoft.com/office/drawing/2014/main" id="{DE09C2CA-8235-9A03-1E54-0CE6B5C2CFF5}"/>
                    </a:ext>
                  </a:extLst>
                </p:cNvPr>
                <p:cNvSpPr/>
                <p:nvPr/>
              </p:nvSpPr>
              <p:spPr>
                <a:xfrm>
                  <a:off x="1984323"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8" name="Freeform: Shape 677">
                  <a:extLst>
                    <a:ext uri="{FF2B5EF4-FFF2-40B4-BE49-F238E27FC236}">
                      <a16:creationId xmlns:a16="http://schemas.microsoft.com/office/drawing/2014/main" id="{2FCE0661-FDF8-572B-A867-BBB417972708}"/>
                    </a:ext>
                  </a:extLst>
                </p:cNvPr>
                <p:cNvSpPr/>
                <p:nvPr/>
              </p:nvSpPr>
              <p:spPr>
                <a:xfrm>
                  <a:off x="1912321"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9" name="Freeform: Shape 678">
                  <a:extLst>
                    <a:ext uri="{FF2B5EF4-FFF2-40B4-BE49-F238E27FC236}">
                      <a16:creationId xmlns:a16="http://schemas.microsoft.com/office/drawing/2014/main" id="{74F17F6E-5F15-93DC-5FDC-EC2257240463}"/>
                    </a:ext>
                  </a:extLst>
                </p:cNvPr>
                <p:cNvSpPr/>
                <p:nvPr/>
              </p:nvSpPr>
              <p:spPr>
                <a:xfrm>
                  <a:off x="1840319" y="6077021"/>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 name="connsiteX5" fmla="*/ 32572 w 40286"/>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86"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42858" y="12858"/>
                        <a:pt x="42858" y="6000"/>
                        <a:pt x="32572" y="2571"/>
                      </a:cubicBezTo>
                      <a:cubicBezTo>
                        <a:pt x="25715" y="-4286"/>
                        <a:pt x="42858" y="6000"/>
                        <a:pt x="32572" y="2571"/>
                      </a:cubicBezTo>
                      <a:close/>
                    </a:path>
                  </a:pathLst>
                </a:custGeom>
                <a:solidFill>
                  <a:srgbClr val="191411"/>
                </a:solidFill>
                <a:ln w="34242" cap="flat">
                  <a:noFill/>
                  <a:prstDash val="solid"/>
                  <a:miter/>
                </a:ln>
              </p:spPr>
              <p:txBody>
                <a:bodyPr rtlCol="1" anchor="ctr"/>
                <a:lstStyle/>
                <a:p>
                  <a:endParaRPr lang="ar-SA"/>
                </a:p>
              </p:txBody>
            </p:sp>
            <p:sp>
              <p:nvSpPr>
                <p:cNvPr id="680" name="Freeform: Shape 679">
                  <a:extLst>
                    <a:ext uri="{FF2B5EF4-FFF2-40B4-BE49-F238E27FC236}">
                      <a16:creationId xmlns:a16="http://schemas.microsoft.com/office/drawing/2014/main" id="{D14CCFBA-9BF9-A32B-8E8D-ABA8CF91EF87}"/>
                    </a:ext>
                  </a:extLst>
                </p:cNvPr>
                <p:cNvSpPr/>
                <p:nvPr/>
              </p:nvSpPr>
              <p:spPr>
                <a:xfrm>
                  <a:off x="1771745" y="6035877"/>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ubicBezTo>
                        <a:pt x="22286" y="-4286"/>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81" name="Freeform: Shape 680">
                  <a:extLst>
                    <a:ext uri="{FF2B5EF4-FFF2-40B4-BE49-F238E27FC236}">
                      <a16:creationId xmlns:a16="http://schemas.microsoft.com/office/drawing/2014/main" id="{93EA0227-4421-EBC3-5057-BA8A9F18A2B6}"/>
                    </a:ext>
                  </a:extLst>
                </p:cNvPr>
                <p:cNvSpPr/>
                <p:nvPr/>
              </p:nvSpPr>
              <p:spPr>
                <a:xfrm>
                  <a:off x="2838061" y="657074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82" name="Freeform: Shape 681">
                  <a:extLst>
                    <a:ext uri="{FF2B5EF4-FFF2-40B4-BE49-F238E27FC236}">
                      <a16:creationId xmlns:a16="http://schemas.microsoft.com/office/drawing/2014/main" id="{808A4F42-520A-D094-DF95-BFDC24F0C968}"/>
                    </a:ext>
                  </a:extLst>
                </p:cNvPr>
                <p:cNvSpPr/>
                <p:nvPr/>
              </p:nvSpPr>
              <p:spPr>
                <a:xfrm>
                  <a:off x="2769488"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3" name="Freeform: Shape 682">
                  <a:extLst>
                    <a:ext uri="{FF2B5EF4-FFF2-40B4-BE49-F238E27FC236}">
                      <a16:creationId xmlns:a16="http://schemas.microsoft.com/office/drawing/2014/main" id="{A4DF28EF-C92E-8CA3-0291-5037C1A9E1F6}"/>
                    </a:ext>
                  </a:extLst>
                </p:cNvPr>
                <p:cNvSpPr/>
                <p:nvPr/>
              </p:nvSpPr>
              <p:spPr>
                <a:xfrm>
                  <a:off x="2697486"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4" name="Freeform: Shape 683">
                  <a:extLst>
                    <a:ext uri="{FF2B5EF4-FFF2-40B4-BE49-F238E27FC236}">
                      <a16:creationId xmlns:a16="http://schemas.microsoft.com/office/drawing/2014/main" id="{BE3129DB-3B5D-0CBE-B44A-835AE0C4EA36}"/>
                    </a:ext>
                  </a:extLst>
                </p:cNvPr>
                <p:cNvSpPr/>
                <p:nvPr/>
              </p:nvSpPr>
              <p:spPr>
                <a:xfrm>
                  <a:off x="2625484"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5" name="Freeform: Shape 684">
                  <a:extLst>
                    <a:ext uri="{FF2B5EF4-FFF2-40B4-BE49-F238E27FC236}">
                      <a16:creationId xmlns:a16="http://schemas.microsoft.com/office/drawing/2014/main" id="{AB3C0FA1-9125-6D6D-B3F2-CA080D04717E}"/>
                    </a:ext>
                  </a:extLst>
                </p:cNvPr>
                <p:cNvSpPr/>
                <p:nvPr/>
              </p:nvSpPr>
              <p:spPr>
                <a:xfrm>
                  <a:off x="2553482"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6" name="Freeform: Shape 685">
                  <a:extLst>
                    <a:ext uri="{FF2B5EF4-FFF2-40B4-BE49-F238E27FC236}">
                      <a16:creationId xmlns:a16="http://schemas.microsoft.com/office/drawing/2014/main" id="{E83DBE6C-D5D4-85D5-E2FB-2B6B38A91E27}"/>
                    </a:ext>
                  </a:extLst>
                </p:cNvPr>
                <p:cNvSpPr/>
                <p:nvPr/>
              </p:nvSpPr>
              <p:spPr>
                <a:xfrm>
                  <a:off x="2481480"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87" name="Freeform: Shape 686">
                  <a:extLst>
                    <a:ext uri="{FF2B5EF4-FFF2-40B4-BE49-F238E27FC236}">
                      <a16:creationId xmlns:a16="http://schemas.microsoft.com/office/drawing/2014/main" id="{143EA82F-FA7B-E332-0B52-4653A44132CA}"/>
                    </a:ext>
                  </a:extLst>
                </p:cNvPr>
                <p:cNvSpPr/>
                <p:nvPr/>
              </p:nvSpPr>
              <p:spPr>
                <a:xfrm>
                  <a:off x="2412906"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8" name="Freeform: Shape 687">
                  <a:extLst>
                    <a:ext uri="{FF2B5EF4-FFF2-40B4-BE49-F238E27FC236}">
                      <a16:creationId xmlns:a16="http://schemas.microsoft.com/office/drawing/2014/main" id="{084A7F49-05F7-B4A7-58D2-0F04EA0AA9B1}"/>
                    </a:ext>
                  </a:extLst>
                </p:cNvPr>
                <p:cNvSpPr/>
                <p:nvPr/>
              </p:nvSpPr>
              <p:spPr>
                <a:xfrm>
                  <a:off x="2340904"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9" name="Freeform: Shape 688">
                  <a:extLst>
                    <a:ext uri="{FF2B5EF4-FFF2-40B4-BE49-F238E27FC236}">
                      <a16:creationId xmlns:a16="http://schemas.microsoft.com/office/drawing/2014/main" id="{7800985F-BD01-2B1A-2114-4A8199F3EBA9}"/>
                    </a:ext>
                  </a:extLst>
                </p:cNvPr>
                <p:cNvSpPr/>
                <p:nvPr/>
              </p:nvSpPr>
              <p:spPr>
                <a:xfrm>
                  <a:off x="2267188" y="6240739"/>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90" name="Freeform: Shape 689">
                  <a:extLst>
                    <a:ext uri="{FF2B5EF4-FFF2-40B4-BE49-F238E27FC236}">
                      <a16:creationId xmlns:a16="http://schemas.microsoft.com/office/drawing/2014/main" id="{1964A5B1-C57C-4EA8-29D2-EBB8322EC77C}"/>
                    </a:ext>
                  </a:extLst>
                </p:cNvPr>
                <p:cNvSpPr/>
                <p:nvPr/>
              </p:nvSpPr>
              <p:spPr>
                <a:xfrm>
                  <a:off x="2196900"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1" name="Freeform: Shape 690">
                  <a:extLst>
                    <a:ext uri="{FF2B5EF4-FFF2-40B4-BE49-F238E27FC236}">
                      <a16:creationId xmlns:a16="http://schemas.microsoft.com/office/drawing/2014/main" id="{EBE05423-C573-365D-AB5B-FE43013FD9A9}"/>
                    </a:ext>
                  </a:extLst>
                </p:cNvPr>
                <p:cNvSpPr/>
                <p:nvPr/>
              </p:nvSpPr>
              <p:spPr>
                <a:xfrm>
                  <a:off x="2128327"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2" name="Freeform: Shape 691">
                  <a:extLst>
                    <a:ext uri="{FF2B5EF4-FFF2-40B4-BE49-F238E27FC236}">
                      <a16:creationId xmlns:a16="http://schemas.microsoft.com/office/drawing/2014/main" id="{0557FE9B-00D4-2D6B-E93C-E7150C1A5635}"/>
                    </a:ext>
                  </a:extLst>
                </p:cNvPr>
                <p:cNvSpPr/>
                <p:nvPr/>
              </p:nvSpPr>
              <p:spPr>
                <a:xfrm>
                  <a:off x="2910063" y="65296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2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93" name="Freeform: Shape 692">
                  <a:extLst>
                    <a:ext uri="{FF2B5EF4-FFF2-40B4-BE49-F238E27FC236}">
                      <a16:creationId xmlns:a16="http://schemas.microsoft.com/office/drawing/2014/main" id="{707E01C9-E633-373A-FD53-2EB556CDFD7E}"/>
                    </a:ext>
                  </a:extLst>
                </p:cNvPr>
                <p:cNvSpPr/>
                <p:nvPr/>
              </p:nvSpPr>
              <p:spPr>
                <a:xfrm>
                  <a:off x="2838061"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4" name="Freeform: Shape 693">
                  <a:extLst>
                    <a:ext uri="{FF2B5EF4-FFF2-40B4-BE49-F238E27FC236}">
                      <a16:creationId xmlns:a16="http://schemas.microsoft.com/office/drawing/2014/main" id="{8A61897D-48D5-9770-73AA-549E8C3DE8D4}"/>
                    </a:ext>
                  </a:extLst>
                </p:cNvPr>
                <p:cNvSpPr/>
                <p:nvPr/>
              </p:nvSpPr>
              <p:spPr>
                <a:xfrm>
                  <a:off x="2769488"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5" name="Freeform: Shape 694">
                  <a:extLst>
                    <a:ext uri="{FF2B5EF4-FFF2-40B4-BE49-F238E27FC236}">
                      <a16:creationId xmlns:a16="http://schemas.microsoft.com/office/drawing/2014/main" id="{D1F6F206-3B25-61F2-C30D-031D5E65677D}"/>
                    </a:ext>
                  </a:extLst>
                </p:cNvPr>
                <p:cNvSpPr/>
                <p:nvPr/>
              </p:nvSpPr>
              <p:spPr>
                <a:xfrm>
                  <a:off x="2697486"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6" name="Freeform: Shape 695">
                  <a:extLst>
                    <a:ext uri="{FF2B5EF4-FFF2-40B4-BE49-F238E27FC236}">
                      <a16:creationId xmlns:a16="http://schemas.microsoft.com/office/drawing/2014/main" id="{D0CACA5D-A77E-E276-A365-2840E9B3B953}"/>
                    </a:ext>
                  </a:extLst>
                </p:cNvPr>
                <p:cNvSpPr/>
                <p:nvPr/>
              </p:nvSpPr>
              <p:spPr>
                <a:xfrm>
                  <a:off x="2625484"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7" name="Freeform: Shape 696">
                  <a:extLst>
                    <a:ext uri="{FF2B5EF4-FFF2-40B4-BE49-F238E27FC236}">
                      <a16:creationId xmlns:a16="http://schemas.microsoft.com/office/drawing/2014/main" id="{B49556F3-2E85-7CEA-4D90-B9A28B783455}"/>
                    </a:ext>
                  </a:extLst>
                </p:cNvPr>
                <p:cNvSpPr/>
                <p:nvPr/>
              </p:nvSpPr>
              <p:spPr>
                <a:xfrm>
                  <a:off x="2553482"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8" name="Freeform: Shape 697">
                  <a:extLst>
                    <a:ext uri="{FF2B5EF4-FFF2-40B4-BE49-F238E27FC236}">
                      <a16:creationId xmlns:a16="http://schemas.microsoft.com/office/drawing/2014/main" id="{6017CA5A-A591-54C5-BDDD-1C9C8DB4F024}"/>
                    </a:ext>
                  </a:extLst>
                </p:cNvPr>
                <p:cNvSpPr/>
                <p:nvPr/>
              </p:nvSpPr>
              <p:spPr>
                <a:xfrm>
                  <a:off x="2481480"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9" name="Freeform: Shape 698">
                  <a:extLst>
                    <a:ext uri="{FF2B5EF4-FFF2-40B4-BE49-F238E27FC236}">
                      <a16:creationId xmlns:a16="http://schemas.microsoft.com/office/drawing/2014/main" id="{A57E4DF0-D65F-7AFD-B092-E0263F93FBE9}"/>
                    </a:ext>
                  </a:extLst>
                </p:cNvPr>
                <p:cNvSpPr/>
                <p:nvPr/>
              </p:nvSpPr>
              <p:spPr>
                <a:xfrm>
                  <a:off x="2412906"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0" name="Freeform: Shape 699">
                  <a:extLst>
                    <a:ext uri="{FF2B5EF4-FFF2-40B4-BE49-F238E27FC236}">
                      <a16:creationId xmlns:a16="http://schemas.microsoft.com/office/drawing/2014/main" id="{07C039FE-8533-411D-50B9-E893BA794A1A}"/>
                    </a:ext>
                  </a:extLst>
                </p:cNvPr>
                <p:cNvSpPr/>
                <p:nvPr/>
              </p:nvSpPr>
              <p:spPr>
                <a:xfrm>
                  <a:off x="2340904"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1" name="Freeform: Shape 700">
                  <a:extLst>
                    <a:ext uri="{FF2B5EF4-FFF2-40B4-BE49-F238E27FC236}">
                      <a16:creationId xmlns:a16="http://schemas.microsoft.com/office/drawing/2014/main" id="{8AD5EAD8-9296-8FB2-003D-7C55857D0457}"/>
                    </a:ext>
                  </a:extLst>
                </p:cNvPr>
                <p:cNvSpPr/>
                <p:nvPr/>
              </p:nvSpPr>
              <p:spPr>
                <a:xfrm>
                  <a:off x="2982065" y="648846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702" name="Freeform: Shape 701">
                  <a:extLst>
                    <a:ext uri="{FF2B5EF4-FFF2-40B4-BE49-F238E27FC236}">
                      <a16:creationId xmlns:a16="http://schemas.microsoft.com/office/drawing/2014/main" id="{D139AFA7-869D-98E2-4A85-D22C7EC30F60}"/>
                    </a:ext>
                  </a:extLst>
                </p:cNvPr>
                <p:cNvSpPr/>
                <p:nvPr/>
              </p:nvSpPr>
              <p:spPr>
                <a:xfrm>
                  <a:off x="2910063"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3" name="Freeform: Shape 702">
                  <a:extLst>
                    <a:ext uri="{FF2B5EF4-FFF2-40B4-BE49-F238E27FC236}">
                      <a16:creationId xmlns:a16="http://schemas.microsoft.com/office/drawing/2014/main" id="{44A969BE-B136-5967-77F1-0305CFC090D7}"/>
                    </a:ext>
                  </a:extLst>
                </p:cNvPr>
                <p:cNvSpPr/>
                <p:nvPr/>
              </p:nvSpPr>
              <p:spPr>
                <a:xfrm>
                  <a:off x="2838061"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704" name="Freeform: Shape 703">
                  <a:extLst>
                    <a:ext uri="{FF2B5EF4-FFF2-40B4-BE49-F238E27FC236}">
                      <a16:creationId xmlns:a16="http://schemas.microsoft.com/office/drawing/2014/main" id="{B5227477-A344-3FDA-547F-97A54772067C}"/>
                    </a:ext>
                  </a:extLst>
                </p:cNvPr>
                <p:cNvSpPr/>
                <p:nvPr/>
              </p:nvSpPr>
              <p:spPr>
                <a:xfrm>
                  <a:off x="2769488"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5" name="Freeform: Shape 704">
                  <a:extLst>
                    <a:ext uri="{FF2B5EF4-FFF2-40B4-BE49-F238E27FC236}">
                      <a16:creationId xmlns:a16="http://schemas.microsoft.com/office/drawing/2014/main" id="{CC066DDB-76B5-8E91-5271-25D8BAF8D129}"/>
                    </a:ext>
                  </a:extLst>
                </p:cNvPr>
                <p:cNvSpPr/>
                <p:nvPr/>
              </p:nvSpPr>
              <p:spPr>
                <a:xfrm>
                  <a:off x="2697486"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6" name="Freeform: Shape 705">
                  <a:extLst>
                    <a:ext uri="{FF2B5EF4-FFF2-40B4-BE49-F238E27FC236}">
                      <a16:creationId xmlns:a16="http://schemas.microsoft.com/office/drawing/2014/main" id="{A017AC6A-062C-F7D6-2B68-07831691E6CC}"/>
                    </a:ext>
                  </a:extLst>
                </p:cNvPr>
                <p:cNvSpPr/>
                <p:nvPr/>
              </p:nvSpPr>
              <p:spPr>
                <a:xfrm>
                  <a:off x="2625484"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7" name="Freeform: Shape 706">
                  <a:extLst>
                    <a:ext uri="{FF2B5EF4-FFF2-40B4-BE49-F238E27FC236}">
                      <a16:creationId xmlns:a16="http://schemas.microsoft.com/office/drawing/2014/main" id="{8613F23E-BBA0-3A00-5972-B93EA669604B}"/>
                    </a:ext>
                  </a:extLst>
                </p:cNvPr>
                <p:cNvSpPr/>
                <p:nvPr/>
              </p:nvSpPr>
              <p:spPr>
                <a:xfrm>
                  <a:off x="2553482"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8" name="Freeform: Shape 707">
                  <a:extLst>
                    <a:ext uri="{FF2B5EF4-FFF2-40B4-BE49-F238E27FC236}">
                      <a16:creationId xmlns:a16="http://schemas.microsoft.com/office/drawing/2014/main" id="{E6897AE5-CCB5-E6BA-1252-0481EB4AB307}"/>
                    </a:ext>
                  </a:extLst>
                </p:cNvPr>
                <p:cNvSpPr/>
                <p:nvPr/>
              </p:nvSpPr>
              <p:spPr>
                <a:xfrm>
                  <a:off x="2481480" y="6201435"/>
                  <a:ext cx="34841" cy="21303"/>
                </a:xfrm>
                <a:custGeom>
                  <a:avLst/>
                  <a:gdLst>
                    <a:gd name="connsiteX0" fmla="*/ 5143 w 34841"/>
                    <a:gd name="connsiteY0" fmla="*/ 1589 h 21303"/>
                    <a:gd name="connsiteX1" fmla="*/ 5143 w 34841"/>
                    <a:gd name="connsiteY1" fmla="*/ 18732 h 21303"/>
                    <a:gd name="connsiteX2" fmla="*/ 32572 w 34841"/>
                    <a:gd name="connsiteY2" fmla="*/ 18732 h 21303"/>
                    <a:gd name="connsiteX3" fmla="*/ 5143 w 34841"/>
                    <a:gd name="connsiteY3" fmla="*/ 1589 h 21303"/>
                  </a:gdLst>
                  <a:ahLst/>
                  <a:cxnLst>
                    <a:cxn ang="0">
                      <a:pos x="connsiteX0" y="connsiteY0"/>
                    </a:cxn>
                    <a:cxn ang="0">
                      <a:pos x="connsiteX1" y="connsiteY1"/>
                    </a:cxn>
                    <a:cxn ang="0">
                      <a:pos x="connsiteX2" y="connsiteY2"/>
                    </a:cxn>
                    <a:cxn ang="0">
                      <a:pos x="connsiteX3" y="connsiteY3"/>
                    </a:cxn>
                  </a:cxnLst>
                  <a:rect l="l" t="t" r="r" b="b"/>
                  <a:pathLst>
                    <a:path w="34841" h="21303">
                      <a:moveTo>
                        <a:pt x="5143" y="1589"/>
                      </a:moveTo>
                      <a:cubicBezTo>
                        <a:pt x="-1714" y="5018"/>
                        <a:pt x="-1714" y="11875"/>
                        <a:pt x="5143" y="18732"/>
                      </a:cubicBezTo>
                      <a:cubicBezTo>
                        <a:pt x="12000" y="22161"/>
                        <a:pt x="25715" y="22161"/>
                        <a:pt x="32572" y="18732"/>
                      </a:cubicBezTo>
                      <a:cubicBezTo>
                        <a:pt x="42858" y="11875"/>
                        <a:pt x="15429" y="-5269"/>
                        <a:pt x="5143" y="1589"/>
                      </a:cubicBezTo>
                      <a:close/>
                    </a:path>
                  </a:pathLst>
                </a:custGeom>
                <a:solidFill>
                  <a:srgbClr val="191411"/>
                </a:solidFill>
                <a:ln w="34242" cap="flat">
                  <a:noFill/>
                  <a:prstDash val="solid"/>
                  <a:miter/>
                </a:ln>
              </p:spPr>
              <p:txBody>
                <a:bodyPr rtlCol="1" anchor="ctr"/>
                <a:lstStyle/>
                <a:p>
                  <a:endParaRPr lang="ar-SA"/>
                </a:p>
              </p:txBody>
            </p:sp>
            <p:sp>
              <p:nvSpPr>
                <p:cNvPr id="709" name="Freeform: Shape 708">
                  <a:extLst>
                    <a:ext uri="{FF2B5EF4-FFF2-40B4-BE49-F238E27FC236}">
                      <a16:creationId xmlns:a16="http://schemas.microsoft.com/office/drawing/2014/main" id="{72AECD92-0D08-3AF6-9A9B-FAF3A2D1E48E}"/>
                    </a:ext>
                  </a:extLst>
                </p:cNvPr>
                <p:cNvSpPr/>
                <p:nvPr/>
              </p:nvSpPr>
              <p:spPr>
                <a:xfrm>
                  <a:off x="3054067" y="6443888"/>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0" name="Freeform: Shape 709">
                  <a:extLst>
                    <a:ext uri="{FF2B5EF4-FFF2-40B4-BE49-F238E27FC236}">
                      <a16:creationId xmlns:a16="http://schemas.microsoft.com/office/drawing/2014/main" id="{7878672D-387E-76A6-7114-1210203C3305}"/>
                    </a:ext>
                  </a:extLst>
                </p:cNvPr>
                <p:cNvSpPr/>
                <p:nvPr/>
              </p:nvSpPr>
              <p:spPr>
                <a:xfrm>
                  <a:off x="2982065" y="64027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1" name="Freeform: Shape 710">
                  <a:extLst>
                    <a:ext uri="{FF2B5EF4-FFF2-40B4-BE49-F238E27FC236}">
                      <a16:creationId xmlns:a16="http://schemas.microsoft.com/office/drawing/2014/main" id="{4D17423E-5E20-0F6A-9A5A-BB3BBF036905}"/>
                    </a:ext>
                  </a:extLst>
                </p:cNvPr>
                <p:cNvSpPr/>
                <p:nvPr/>
              </p:nvSpPr>
              <p:spPr>
                <a:xfrm>
                  <a:off x="2910063" y="6361600"/>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2" name="Freeform: Shape 711">
                  <a:extLst>
                    <a:ext uri="{FF2B5EF4-FFF2-40B4-BE49-F238E27FC236}">
                      <a16:creationId xmlns:a16="http://schemas.microsoft.com/office/drawing/2014/main" id="{7A14EC6D-231C-61E4-0AE7-58343E016BB0}"/>
                    </a:ext>
                  </a:extLst>
                </p:cNvPr>
                <p:cNvSpPr/>
                <p:nvPr/>
              </p:nvSpPr>
              <p:spPr>
                <a:xfrm>
                  <a:off x="2838061"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713" name="Freeform: Shape 712">
                  <a:extLst>
                    <a:ext uri="{FF2B5EF4-FFF2-40B4-BE49-F238E27FC236}">
                      <a16:creationId xmlns:a16="http://schemas.microsoft.com/office/drawing/2014/main" id="{81C91921-6632-E898-63E8-0D15E4F3CD1C}"/>
                    </a:ext>
                  </a:extLst>
                </p:cNvPr>
                <p:cNvSpPr/>
                <p:nvPr/>
              </p:nvSpPr>
              <p:spPr>
                <a:xfrm>
                  <a:off x="2769488" y="627931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4" name="Freeform: Shape 713">
                  <a:extLst>
                    <a:ext uri="{FF2B5EF4-FFF2-40B4-BE49-F238E27FC236}">
                      <a16:creationId xmlns:a16="http://schemas.microsoft.com/office/drawing/2014/main" id="{8FB72F0B-AD96-B7CE-089C-CFC7FE70F8FE}"/>
                    </a:ext>
                  </a:extLst>
                </p:cNvPr>
                <p:cNvSpPr/>
                <p:nvPr/>
              </p:nvSpPr>
              <p:spPr>
                <a:xfrm>
                  <a:off x="2697486" y="62381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5" name="Freeform: Shape 714">
                  <a:extLst>
                    <a:ext uri="{FF2B5EF4-FFF2-40B4-BE49-F238E27FC236}">
                      <a16:creationId xmlns:a16="http://schemas.microsoft.com/office/drawing/2014/main" id="{E6BC6E4A-D0FB-B36D-8220-022A00E5321C}"/>
                    </a:ext>
                  </a:extLst>
                </p:cNvPr>
                <p:cNvSpPr/>
                <p:nvPr/>
              </p:nvSpPr>
              <p:spPr>
                <a:xfrm>
                  <a:off x="3126069" y="6402744"/>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6" name="Freeform: Shape 715">
                  <a:extLst>
                    <a:ext uri="{FF2B5EF4-FFF2-40B4-BE49-F238E27FC236}">
                      <a16:creationId xmlns:a16="http://schemas.microsoft.com/office/drawing/2014/main" id="{237A235C-6C13-FCDC-7497-1F1EA999B85A}"/>
                    </a:ext>
                  </a:extLst>
                </p:cNvPr>
                <p:cNvSpPr/>
                <p:nvPr/>
              </p:nvSpPr>
              <p:spPr>
                <a:xfrm>
                  <a:off x="3054067" y="63616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7" name="Freeform: Shape 716">
                  <a:extLst>
                    <a:ext uri="{FF2B5EF4-FFF2-40B4-BE49-F238E27FC236}">
                      <a16:creationId xmlns:a16="http://schemas.microsoft.com/office/drawing/2014/main" id="{39B6734E-CACC-E2CA-9876-FF46D86E3A8F}"/>
                    </a:ext>
                  </a:extLst>
                </p:cNvPr>
                <p:cNvSpPr/>
                <p:nvPr/>
              </p:nvSpPr>
              <p:spPr>
                <a:xfrm>
                  <a:off x="2982065"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18" name="Freeform: Shape 717">
                  <a:extLst>
                    <a:ext uri="{FF2B5EF4-FFF2-40B4-BE49-F238E27FC236}">
                      <a16:creationId xmlns:a16="http://schemas.microsoft.com/office/drawing/2014/main" id="{55EFC5BD-D85A-7C83-F864-2647FEDAAF69}"/>
                    </a:ext>
                  </a:extLst>
                </p:cNvPr>
                <p:cNvSpPr/>
                <p:nvPr/>
              </p:nvSpPr>
              <p:spPr>
                <a:xfrm>
                  <a:off x="2910063" y="627931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9" name="Freeform: Shape 718">
                  <a:extLst>
                    <a:ext uri="{FF2B5EF4-FFF2-40B4-BE49-F238E27FC236}">
                      <a16:creationId xmlns:a16="http://schemas.microsoft.com/office/drawing/2014/main" id="{7C5AD470-3FD0-8EE3-A722-0CC87F8E610B}"/>
                    </a:ext>
                  </a:extLst>
                </p:cNvPr>
                <p:cNvSpPr/>
                <p:nvPr/>
              </p:nvSpPr>
              <p:spPr>
                <a:xfrm>
                  <a:off x="3194643" y="6361600"/>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720" name="Freeform: Shape 719">
                  <a:extLst>
                    <a:ext uri="{FF2B5EF4-FFF2-40B4-BE49-F238E27FC236}">
                      <a16:creationId xmlns:a16="http://schemas.microsoft.com/office/drawing/2014/main" id="{FBA1DDDC-13CD-6F86-819B-7344B03BB33C}"/>
                    </a:ext>
                  </a:extLst>
                </p:cNvPr>
                <p:cNvSpPr/>
                <p:nvPr/>
              </p:nvSpPr>
              <p:spPr>
                <a:xfrm>
                  <a:off x="3126069"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21" name="Freeform: Shape 720">
                  <a:extLst>
                    <a:ext uri="{FF2B5EF4-FFF2-40B4-BE49-F238E27FC236}">
                      <a16:creationId xmlns:a16="http://schemas.microsoft.com/office/drawing/2014/main" id="{DFE45C48-8D94-074E-1D48-9DE2587D4442}"/>
                    </a:ext>
                  </a:extLst>
                </p:cNvPr>
                <p:cNvSpPr/>
                <p:nvPr/>
              </p:nvSpPr>
              <p:spPr>
                <a:xfrm>
                  <a:off x="3266644" y="632045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722" name="Freeform: Shape 721">
                  <a:extLst>
                    <a:ext uri="{FF2B5EF4-FFF2-40B4-BE49-F238E27FC236}">
                      <a16:creationId xmlns:a16="http://schemas.microsoft.com/office/drawing/2014/main" id="{2D6D8A0A-59A9-289D-47DA-ADF089F5E3A8}"/>
                    </a:ext>
                  </a:extLst>
                </p:cNvPr>
                <p:cNvSpPr/>
                <p:nvPr/>
              </p:nvSpPr>
              <p:spPr>
                <a:xfrm>
                  <a:off x="1341448" y="611730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723" name="Freeform: Shape 722">
                  <a:extLst>
                    <a:ext uri="{FF2B5EF4-FFF2-40B4-BE49-F238E27FC236}">
                      <a16:creationId xmlns:a16="http://schemas.microsoft.com/office/drawing/2014/main" id="{9DE82E26-9B9D-29CE-2EB0-F5C4B320CD83}"/>
                    </a:ext>
                  </a:extLst>
                </p:cNvPr>
                <p:cNvSpPr/>
                <p:nvPr/>
              </p:nvSpPr>
              <p:spPr>
                <a:xfrm>
                  <a:off x="1415164" y="607359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24" name="Freeform: Shape 723">
                  <a:extLst>
                    <a:ext uri="{FF2B5EF4-FFF2-40B4-BE49-F238E27FC236}">
                      <a16:creationId xmlns:a16="http://schemas.microsoft.com/office/drawing/2014/main" id="{79D615BD-8DA6-26ED-DA78-D53B723B87ED}"/>
                    </a:ext>
                  </a:extLst>
                </p:cNvPr>
                <p:cNvSpPr/>
                <p:nvPr/>
              </p:nvSpPr>
              <p:spPr>
                <a:xfrm>
                  <a:off x="1487166" y="603244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725" name="Graphic 15">
                <a:extLst>
                  <a:ext uri="{FF2B5EF4-FFF2-40B4-BE49-F238E27FC236}">
                    <a16:creationId xmlns:a16="http://schemas.microsoft.com/office/drawing/2014/main" id="{5A9B8478-65BA-4BD1-3442-E8D2B7D7EB88}"/>
                  </a:ext>
                </a:extLst>
              </p:cNvPr>
              <p:cNvGrpSpPr/>
              <p:nvPr/>
            </p:nvGrpSpPr>
            <p:grpSpPr>
              <a:xfrm>
                <a:off x="1399735" y="5302378"/>
                <a:ext cx="2618828" cy="1619808"/>
                <a:chOff x="1399735" y="5302378"/>
                <a:chExt cx="2618828" cy="1619808"/>
              </a:xfrm>
            </p:grpSpPr>
            <p:grpSp>
              <p:nvGrpSpPr>
                <p:cNvPr id="726" name="Graphic 15">
                  <a:extLst>
                    <a:ext uri="{FF2B5EF4-FFF2-40B4-BE49-F238E27FC236}">
                      <a16:creationId xmlns:a16="http://schemas.microsoft.com/office/drawing/2014/main" id="{BDAC9092-9F50-400C-60F3-E728194397A1}"/>
                    </a:ext>
                  </a:extLst>
                </p:cNvPr>
                <p:cNvGrpSpPr/>
                <p:nvPr/>
              </p:nvGrpSpPr>
              <p:grpSpPr>
                <a:xfrm>
                  <a:off x="1399735" y="5302378"/>
                  <a:ext cx="2618828" cy="1619808"/>
                  <a:chOff x="1399735" y="5302378"/>
                  <a:chExt cx="2618828" cy="1619808"/>
                </a:xfrm>
              </p:grpSpPr>
              <p:grpSp>
                <p:nvGrpSpPr>
                  <p:cNvPr id="727" name="Graphic 15">
                    <a:extLst>
                      <a:ext uri="{FF2B5EF4-FFF2-40B4-BE49-F238E27FC236}">
                        <a16:creationId xmlns:a16="http://schemas.microsoft.com/office/drawing/2014/main" id="{988BF5F5-037F-230F-FBB5-6C7A2151FBF0}"/>
                      </a:ext>
                    </a:extLst>
                  </p:cNvPr>
                  <p:cNvGrpSpPr/>
                  <p:nvPr/>
                </p:nvGrpSpPr>
                <p:grpSpPr>
                  <a:xfrm>
                    <a:off x="1406592" y="5343522"/>
                    <a:ext cx="2611971" cy="1578664"/>
                    <a:chOff x="1406592" y="5343522"/>
                    <a:chExt cx="2611971" cy="1578664"/>
                  </a:xfrm>
                </p:grpSpPr>
                <p:sp>
                  <p:nvSpPr>
                    <p:cNvPr id="728" name="Freeform: Shape 727">
                      <a:extLst>
                        <a:ext uri="{FF2B5EF4-FFF2-40B4-BE49-F238E27FC236}">
                          <a16:creationId xmlns:a16="http://schemas.microsoft.com/office/drawing/2014/main" id="{C797F61D-F6C5-F052-8B31-B0F55B222309}"/>
                        </a:ext>
                      </a:extLst>
                    </p:cNvPr>
                    <p:cNvSpPr/>
                    <p:nvPr/>
                  </p:nvSpPr>
                  <p:spPr>
                    <a:xfrm>
                      <a:off x="1406592" y="5343522"/>
                      <a:ext cx="2496069" cy="1489283"/>
                    </a:xfrm>
                    <a:custGeom>
                      <a:avLst/>
                      <a:gdLst>
                        <a:gd name="connsiteX0" fmla="*/ 0 w 2496069"/>
                        <a:gd name="connsiteY0" fmla="*/ 605781 h 1489283"/>
                        <a:gd name="connsiteX1" fmla="*/ 0 w 2496069"/>
                        <a:gd name="connsiteY1" fmla="*/ 605781 h 1489283"/>
                        <a:gd name="connsiteX2" fmla="*/ 0 w 2496069"/>
                        <a:gd name="connsiteY2" fmla="*/ 568066 h 1489283"/>
                        <a:gd name="connsiteX3" fmla="*/ 24001 w 2496069"/>
                        <a:gd name="connsiteY3" fmla="*/ 568066 h 1489283"/>
                        <a:gd name="connsiteX4" fmla="*/ 27429 w 2496069"/>
                        <a:gd name="connsiteY4" fmla="*/ 564637 h 1489283"/>
                        <a:gd name="connsiteX5" fmla="*/ 977170 w 2496069"/>
                        <a:gd name="connsiteY5" fmla="*/ 16050 h 1489283"/>
                        <a:gd name="connsiteX6" fmla="*/ 1138318 w 2496069"/>
                        <a:gd name="connsiteY6" fmla="*/ 22907 h 1489283"/>
                        <a:gd name="connsiteX7" fmla="*/ 2458355 w 2496069"/>
                        <a:gd name="connsiteY7" fmla="*/ 784072 h 1489283"/>
                        <a:gd name="connsiteX8" fmla="*/ 2478927 w 2496069"/>
                        <a:gd name="connsiteY8" fmla="*/ 801215 h 1489283"/>
                        <a:gd name="connsiteX9" fmla="*/ 2496070 w 2496069"/>
                        <a:gd name="connsiteY9" fmla="*/ 801215 h 1489283"/>
                        <a:gd name="connsiteX10" fmla="*/ 2496070 w 2496069"/>
                        <a:gd name="connsiteY10" fmla="*/ 883503 h 1489283"/>
                        <a:gd name="connsiteX11" fmla="*/ 2468641 w 2496069"/>
                        <a:gd name="connsiteY11" fmla="*/ 924647 h 1489283"/>
                        <a:gd name="connsiteX12" fmla="*/ 1518900 w 2496069"/>
                        <a:gd name="connsiteY12" fmla="*/ 1473234 h 1489283"/>
                        <a:gd name="connsiteX13" fmla="*/ 1357752 w 2496069"/>
                        <a:gd name="connsiteY13" fmla="*/ 1466377 h 1489283"/>
                        <a:gd name="connsiteX14" fmla="*/ 41144 w 2496069"/>
                        <a:gd name="connsiteY14" fmla="*/ 705212 h 1489283"/>
                        <a:gd name="connsiteX15" fmla="*/ 0 w 2496069"/>
                        <a:gd name="connsiteY15" fmla="*/ 653782 h 1489283"/>
                        <a:gd name="connsiteX16" fmla="*/ 0 w 2496069"/>
                        <a:gd name="connsiteY16" fmla="*/ 629782 h 1489283"/>
                        <a:gd name="connsiteX17" fmla="*/ 0 w 2496069"/>
                        <a:gd name="connsiteY17" fmla="*/ 605781 h 148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6069" h="1489283">
                          <a:moveTo>
                            <a:pt x="0" y="605781"/>
                          </a:moveTo>
                          <a:cubicBezTo>
                            <a:pt x="0" y="605781"/>
                            <a:pt x="0" y="605781"/>
                            <a:pt x="0" y="605781"/>
                          </a:cubicBezTo>
                          <a:lnTo>
                            <a:pt x="0" y="568066"/>
                          </a:lnTo>
                          <a:lnTo>
                            <a:pt x="24001" y="568066"/>
                          </a:lnTo>
                          <a:cubicBezTo>
                            <a:pt x="24001" y="568066"/>
                            <a:pt x="27429" y="564637"/>
                            <a:pt x="27429" y="564637"/>
                          </a:cubicBezTo>
                          <a:lnTo>
                            <a:pt x="977170" y="16050"/>
                          </a:lnTo>
                          <a:cubicBezTo>
                            <a:pt x="1018314" y="-7951"/>
                            <a:pt x="1090316" y="-4522"/>
                            <a:pt x="1138318" y="22907"/>
                          </a:cubicBezTo>
                          <a:lnTo>
                            <a:pt x="2458355" y="784072"/>
                          </a:lnTo>
                          <a:cubicBezTo>
                            <a:pt x="2468641" y="787500"/>
                            <a:pt x="2475498" y="794358"/>
                            <a:pt x="2478927" y="801215"/>
                          </a:cubicBezTo>
                          <a:lnTo>
                            <a:pt x="2496070" y="801215"/>
                          </a:lnTo>
                          <a:lnTo>
                            <a:pt x="2496070" y="883503"/>
                          </a:lnTo>
                          <a:cubicBezTo>
                            <a:pt x="2496070" y="897218"/>
                            <a:pt x="2485784" y="910932"/>
                            <a:pt x="2468641" y="924647"/>
                          </a:cubicBezTo>
                          <a:lnTo>
                            <a:pt x="1518900" y="1473234"/>
                          </a:lnTo>
                          <a:cubicBezTo>
                            <a:pt x="1477756" y="1497235"/>
                            <a:pt x="1405754" y="1493806"/>
                            <a:pt x="1357752" y="1466377"/>
                          </a:cubicBezTo>
                          <a:lnTo>
                            <a:pt x="41144" y="705212"/>
                          </a:lnTo>
                          <a:cubicBezTo>
                            <a:pt x="17143" y="691498"/>
                            <a:pt x="3429" y="670926"/>
                            <a:pt x="0" y="653782"/>
                          </a:cubicBezTo>
                          <a:lnTo>
                            <a:pt x="0" y="629782"/>
                          </a:lnTo>
                          <a:lnTo>
                            <a:pt x="0" y="605781"/>
                          </a:lnTo>
                          <a:close/>
                        </a:path>
                      </a:pathLst>
                    </a:custGeom>
                    <a:solidFill>
                      <a:srgbClr val="FFFFFF"/>
                    </a:solidFill>
                    <a:ln w="34242" cap="flat">
                      <a:noFill/>
                      <a:prstDash val="solid"/>
                      <a:miter/>
                    </a:ln>
                  </p:spPr>
                  <p:txBody>
                    <a:bodyPr rtlCol="1" anchor="ctr"/>
                    <a:lstStyle/>
                    <a:p>
                      <a:endParaRPr lang="ar-SA" dirty="0"/>
                    </a:p>
                  </p:txBody>
                </p:sp>
                <p:sp>
                  <p:nvSpPr>
                    <p:cNvPr id="729" name="Freeform: Shape 728">
                      <a:extLst>
                        <a:ext uri="{FF2B5EF4-FFF2-40B4-BE49-F238E27FC236}">
                          <a16:creationId xmlns:a16="http://schemas.microsoft.com/office/drawing/2014/main" id="{5791DB2E-DB18-E589-BE38-E7AE9C4F3DF0}"/>
                        </a:ext>
                      </a:extLst>
                    </p:cNvPr>
                    <p:cNvSpPr/>
                    <p:nvPr/>
                  </p:nvSpPr>
                  <p:spPr>
                    <a:xfrm>
                      <a:off x="1406592" y="5705867"/>
                      <a:ext cx="1464041" cy="1125259"/>
                    </a:xfrm>
                    <a:custGeom>
                      <a:avLst/>
                      <a:gdLst>
                        <a:gd name="connsiteX0" fmla="*/ 0 w 1464041"/>
                        <a:gd name="connsiteY0" fmla="*/ 291437 h 1125259"/>
                        <a:gd name="connsiteX1" fmla="*/ 0 w 1464041"/>
                        <a:gd name="connsiteY1" fmla="*/ 267436 h 1125259"/>
                        <a:gd name="connsiteX2" fmla="*/ 0 w 1464041"/>
                        <a:gd name="connsiteY2" fmla="*/ 243435 h 1125259"/>
                        <a:gd name="connsiteX3" fmla="*/ 0 w 1464041"/>
                        <a:gd name="connsiteY3" fmla="*/ 240007 h 1125259"/>
                        <a:gd name="connsiteX4" fmla="*/ 0 w 1464041"/>
                        <a:gd name="connsiteY4" fmla="*/ 205720 h 1125259"/>
                        <a:gd name="connsiteX5" fmla="*/ 24001 w 1464041"/>
                        <a:gd name="connsiteY5" fmla="*/ 205720 h 1125259"/>
                        <a:gd name="connsiteX6" fmla="*/ 27429 w 1464041"/>
                        <a:gd name="connsiteY6" fmla="*/ 202291 h 1125259"/>
                        <a:gd name="connsiteX7" fmla="*/ 380582 w 1464041"/>
                        <a:gd name="connsiteY7" fmla="*/ 0 h 1125259"/>
                        <a:gd name="connsiteX8" fmla="*/ 435441 w 1464041"/>
                        <a:gd name="connsiteY8" fmla="*/ 3429 h 1125259"/>
                        <a:gd name="connsiteX9" fmla="*/ 1416040 w 1464041"/>
                        <a:gd name="connsiteY9" fmla="*/ 617160 h 1125259"/>
                        <a:gd name="connsiteX10" fmla="*/ 1464041 w 1464041"/>
                        <a:gd name="connsiteY10" fmla="*/ 1045744 h 1125259"/>
                        <a:gd name="connsiteX11" fmla="*/ 1464041 w 1464041"/>
                        <a:gd name="connsiteY11" fmla="*/ 1124603 h 1125259"/>
                        <a:gd name="connsiteX12" fmla="*/ 1361181 w 1464041"/>
                        <a:gd name="connsiteY12" fmla="*/ 1100602 h 1125259"/>
                        <a:gd name="connsiteX13" fmla="*/ 41144 w 1464041"/>
                        <a:gd name="connsiteY13" fmla="*/ 342867 h 1125259"/>
                        <a:gd name="connsiteX14" fmla="*/ 0 w 1464041"/>
                        <a:gd name="connsiteY14" fmla="*/ 291437 h 112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4041" h="1125259">
                          <a:moveTo>
                            <a:pt x="0" y="291437"/>
                          </a:moveTo>
                          <a:lnTo>
                            <a:pt x="0" y="267436"/>
                          </a:lnTo>
                          <a:lnTo>
                            <a:pt x="0" y="243435"/>
                          </a:lnTo>
                          <a:cubicBezTo>
                            <a:pt x="0" y="243435"/>
                            <a:pt x="0" y="243435"/>
                            <a:pt x="0" y="240007"/>
                          </a:cubicBezTo>
                          <a:lnTo>
                            <a:pt x="0" y="205720"/>
                          </a:lnTo>
                          <a:lnTo>
                            <a:pt x="24001" y="205720"/>
                          </a:lnTo>
                          <a:cubicBezTo>
                            <a:pt x="24001" y="205720"/>
                            <a:pt x="27429" y="202291"/>
                            <a:pt x="27429" y="202291"/>
                          </a:cubicBezTo>
                          <a:lnTo>
                            <a:pt x="380582" y="0"/>
                          </a:lnTo>
                          <a:cubicBezTo>
                            <a:pt x="408012" y="0"/>
                            <a:pt x="428583" y="3429"/>
                            <a:pt x="435441" y="3429"/>
                          </a:cubicBezTo>
                          <a:cubicBezTo>
                            <a:pt x="486871" y="20572"/>
                            <a:pt x="1398896" y="545158"/>
                            <a:pt x="1416040" y="617160"/>
                          </a:cubicBezTo>
                          <a:cubicBezTo>
                            <a:pt x="1433183" y="689162"/>
                            <a:pt x="1464041" y="1045744"/>
                            <a:pt x="1464041" y="1045744"/>
                          </a:cubicBezTo>
                          <a:lnTo>
                            <a:pt x="1464041" y="1124603"/>
                          </a:lnTo>
                          <a:cubicBezTo>
                            <a:pt x="1429754" y="1128032"/>
                            <a:pt x="1392039" y="1117746"/>
                            <a:pt x="1361181" y="1100602"/>
                          </a:cubicBezTo>
                          <a:lnTo>
                            <a:pt x="41144" y="342867"/>
                          </a:lnTo>
                          <a:cubicBezTo>
                            <a:pt x="13715" y="325723"/>
                            <a:pt x="3429" y="308580"/>
                            <a:pt x="0" y="291437"/>
                          </a:cubicBezTo>
                          <a:close/>
                        </a:path>
                      </a:pathLst>
                    </a:custGeom>
                    <a:solidFill>
                      <a:srgbClr val="191411"/>
                    </a:solidFill>
                    <a:ln w="34242" cap="flat">
                      <a:noFill/>
                      <a:prstDash val="solid"/>
                      <a:miter/>
                    </a:ln>
                  </p:spPr>
                  <p:txBody>
                    <a:bodyPr rtlCol="1" anchor="ctr"/>
                    <a:lstStyle/>
                    <a:p>
                      <a:endParaRPr lang="ar-SA"/>
                    </a:p>
                  </p:txBody>
                </p:sp>
                <p:sp>
                  <p:nvSpPr>
                    <p:cNvPr id="730" name="Freeform: Shape 729">
                      <a:extLst>
                        <a:ext uri="{FF2B5EF4-FFF2-40B4-BE49-F238E27FC236}">
                          <a16:creationId xmlns:a16="http://schemas.microsoft.com/office/drawing/2014/main" id="{9D47CBF2-3C40-4306-AB8D-7722CD0B14FD}"/>
                        </a:ext>
                      </a:extLst>
                    </p:cNvPr>
                    <p:cNvSpPr/>
                    <p:nvPr/>
                  </p:nvSpPr>
                  <p:spPr>
                    <a:xfrm>
                      <a:off x="1501922" y="5416921"/>
                      <a:ext cx="2516641" cy="1505265"/>
                    </a:xfrm>
                    <a:custGeom>
                      <a:avLst/>
                      <a:gdLst>
                        <a:gd name="connsiteX0" fmla="*/ 1361181 w 2516641"/>
                        <a:gd name="connsiteY0" fmla="*/ 1481265 h 1505265"/>
                        <a:gd name="connsiteX1" fmla="*/ 44573 w 2516641"/>
                        <a:gd name="connsiteY1" fmla="*/ 720101 h 1505265"/>
                        <a:gd name="connsiteX2" fmla="*/ 0 w 2516641"/>
                        <a:gd name="connsiteY2" fmla="*/ 661813 h 1505265"/>
                        <a:gd name="connsiteX3" fmla="*/ 0 w 2516641"/>
                        <a:gd name="connsiteY3" fmla="*/ 569239 h 1505265"/>
                        <a:gd name="connsiteX4" fmla="*/ 27429 w 2516641"/>
                        <a:gd name="connsiteY4" fmla="*/ 569239 h 1505265"/>
                        <a:gd name="connsiteX5" fmla="*/ 30858 w 2516641"/>
                        <a:gd name="connsiteY5" fmla="*/ 565811 h 1505265"/>
                        <a:gd name="connsiteX6" fmla="*/ 980599 w 2516641"/>
                        <a:gd name="connsiteY6" fmla="*/ 17224 h 1505265"/>
                        <a:gd name="connsiteX7" fmla="*/ 1152032 w 2516641"/>
                        <a:gd name="connsiteY7" fmla="*/ 24081 h 1505265"/>
                        <a:gd name="connsiteX8" fmla="*/ 2472069 w 2516641"/>
                        <a:gd name="connsiteY8" fmla="*/ 785245 h 1505265"/>
                        <a:gd name="connsiteX9" fmla="*/ 2492641 w 2516641"/>
                        <a:gd name="connsiteY9" fmla="*/ 798960 h 1505265"/>
                        <a:gd name="connsiteX10" fmla="*/ 2516642 w 2516641"/>
                        <a:gd name="connsiteY10" fmla="*/ 798960 h 1505265"/>
                        <a:gd name="connsiteX11" fmla="*/ 2516642 w 2516641"/>
                        <a:gd name="connsiteY11" fmla="*/ 891534 h 1505265"/>
                        <a:gd name="connsiteX12" fmla="*/ 2485784 w 2516641"/>
                        <a:gd name="connsiteY12" fmla="*/ 939536 h 1505265"/>
                        <a:gd name="connsiteX13" fmla="*/ 1536043 w 2516641"/>
                        <a:gd name="connsiteY13" fmla="*/ 1488122 h 1505265"/>
                        <a:gd name="connsiteX14" fmla="*/ 1460612 w 2516641"/>
                        <a:gd name="connsiteY14" fmla="*/ 1505266 h 1505265"/>
                        <a:gd name="connsiteX15" fmla="*/ 1361181 w 2516641"/>
                        <a:gd name="connsiteY15" fmla="*/ 1481265 h 1505265"/>
                        <a:gd name="connsiteX16" fmla="*/ 2485784 w 2516641"/>
                        <a:gd name="connsiteY16" fmla="*/ 816104 h 1505265"/>
                        <a:gd name="connsiteX17" fmla="*/ 2485784 w 2516641"/>
                        <a:gd name="connsiteY17" fmla="*/ 816104 h 1505265"/>
                        <a:gd name="connsiteX18" fmla="*/ 2461783 w 2516641"/>
                        <a:gd name="connsiteY18" fmla="*/ 798960 h 1505265"/>
                        <a:gd name="connsiteX19" fmla="*/ 1145175 w 2516641"/>
                        <a:gd name="connsiteY19" fmla="*/ 37796 h 1505265"/>
                        <a:gd name="connsiteX20" fmla="*/ 990885 w 2516641"/>
                        <a:gd name="connsiteY20" fmla="*/ 30939 h 1505265"/>
                        <a:gd name="connsiteX21" fmla="*/ 41144 w 2516641"/>
                        <a:gd name="connsiteY21" fmla="*/ 579525 h 1505265"/>
                        <a:gd name="connsiteX22" fmla="*/ 37715 w 2516641"/>
                        <a:gd name="connsiteY22" fmla="*/ 582954 h 1505265"/>
                        <a:gd name="connsiteX23" fmla="*/ 34287 w 2516641"/>
                        <a:gd name="connsiteY23" fmla="*/ 582954 h 1505265"/>
                        <a:gd name="connsiteX24" fmla="*/ 17143 w 2516641"/>
                        <a:gd name="connsiteY24" fmla="*/ 582954 h 1505265"/>
                        <a:gd name="connsiteX25" fmla="*/ 17143 w 2516641"/>
                        <a:gd name="connsiteY25" fmla="*/ 610383 h 1505265"/>
                        <a:gd name="connsiteX26" fmla="*/ 17143 w 2516641"/>
                        <a:gd name="connsiteY26" fmla="*/ 658385 h 1505265"/>
                        <a:gd name="connsiteX27" fmla="*/ 51430 w 2516641"/>
                        <a:gd name="connsiteY27" fmla="*/ 702957 h 1505265"/>
                        <a:gd name="connsiteX28" fmla="*/ 1371467 w 2516641"/>
                        <a:gd name="connsiteY28" fmla="*/ 1464122 h 1505265"/>
                        <a:gd name="connsiteX29" fmla="*/ 1525757 w 2516641"/>
                        <a:gd name="connsiteY29" fmla="*/ 1470979 h 1505265"/>
                        <a:gd name="connsiteX30" fmla="*/ 2475498 w 2516641"/>
                        <a:gd name="connsiteY30" fmla="*/ 922392 h 1505265"/>
                        <a:gd name="connsiteX31" fmla="*/ 2499499 w 2516641"/>
                        <a:gd name="connsiteY31" fmla="*/ 891534 h 1505265"/>
                        <a:gd name="connsiteX32" fmla="*/ 2499499 w 2516641"/>
                        <a:gd name="connsiteY32" fmla="*/ 816104 h 1505265"/>
                        <a:gd name="connsiteX33" fmla="*/ 2485784 w 2516641"/>
                        <a:gd name="connsiteY33" fmla="*/ 816104 h 150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16641" h="1505265">
                          <a:moveTo>
                            <a:pt x="1361181" y="1481265"/>
                          </a:moveTo>
                          <a:lnTo>
                            <a:pt x="44573" y="720101"/>
                          </a:lnTo>
                          <a:cubicBezTo>
                            <a:pt x="17143" y="702957"/>
                            <a:pt x="3429" y="682385"/>
                            <a:pt x="0" y="661813"/>
                          </a:cubicBezTo>
                          <a:lnTo>
                            <a:pt x="0" y="569239"/>
                          </a:lnTo>
                          <a:lnTo>
                            <a:pt x="27429" y="569239"/>
                          </a:lnTo>
                          <a:cubicBezTo>
                            <a:pt x="27429" y="569239"/>
                            <a:pt x="30858" y="569239"/>
                            <a:pt x="30858" y="565811"/>
                          </a:cubicBezTo>
                          <a:lnTo>
                            <a:pt x="980599" y="17224"/>
                          </a:lnTo>
                          <a:cubicBezTo>
                            <a:pt x="1025172" y="-6777"/>
                            <a:pt x="1100602" y="-6777"/>
                            <a:pt x="1152032" y="24081"/>
                          </a:cubicBezTo>
                          <a:lnTo>
                            <a:pt x="2472069" y="785245"/>
                          </a:lnTo>
                          <a:cubicBezTo>
                            <a:pt x="2478927" y="788674"/>
                            <a:pt x="2485784" y="795531"/>
                            <a:pt x="2492641" y="798960"/>
                          </a:cubicBezTo>
                          <a:lnTo>
                            <a:pt x="2516642" y="798960"/>
                          </a:lnTo>
                          <a:lnTo>
                            <a:pt x="2516642" y="891534"/>
                          </a:lnTo>
                          <a:cubicBezTo>
                            <a:pt x="2516642" y="908677"/>
                            <a:pt x="2506356" y="925821"/>
                            <a:pt x="2485784" y="939536"/>
                          </a:cubicBezTo>
                          <a:lnTo>
                            <a:pt x="1536043" y="1488122"/>
                          </a:lnTo>
                          <a:cubicBezTo>
                            <a:pt x="1515471" y="1498408"/>
                            <a:pt x="1488042" y="1505266"/>
                            <a:pt x="1460612" y="1505266"/>
                          </a:cubicBezTo>
                          <a:cubicBezTo>
                            <a:pt x="1426326" y="1505266"/>
                            <a:pt x="1388610" y="1498408"/>
                            <a:pt x="1361181" y="1481265"/>
                          </a:cubicBezTo>
                          <a:close/>
                          <a:moveTo>
                            <a:pt x="2485784" y="816104"/>
                          </a:moveTo>
                          <a:lnTo>
                            <a:pt x="2485784" y="816104"/>
                          </a:lnTo>
                          <a:cubicBezTo>
                            <a:pt x="2478927" y="809246"/>
                            <a:pt x="2472069" y="802389"/>
                            <a:pt x="2461783" y="798960"/>
                          </a:cubicBezTo>
                          <a:lnTo>
                            <a:pt x="1145175" y="37796"/>
                          </a:lnTo>
                          <a:cubicBezTo>
                            <a:pt x="1100602" y="10367"/>
                            <a:pt x="1028600" y="6938"/>
                            <a:pt x="990885" y="30939"/>
                          </a:cubicBezTo>
                          <a:lnTo>
                            <a:pt x="41144" y="579525"/>
                          </a:lnTo>
                          <a:cubicBezTo>
                            <a:pt x="41144" y="579525"/>
                            <a:pt x="37715" y="579525"/>
                            <a:pt x="37715" y="582954"/>
                          </a:cubicBezTo>
                          <a:lnTo>
                            <a:pt x="34287" y="582954"/>
                          </a:lnTo>
                          <a:lnTo>
                            <a:pt x="17143" y="582954"/>
                          </a:lnTo>
                          <a:lnTo>
                            <a:pt x="17143" y="610383"/>
                          </a:lnTo>
                          <a:lnTo>
                            <a:pt x="17143" y="658385"/>
                          </a:lnTo>
                          <a:cubicBezTo>
                            <a:pt x="17143" y="675528"/>
                            <a:pt x="30858" y="689243"/>
                            <a:pt x="51430" y="702957"/>
                          </a:cubicBezTo>
                          <a:lnTo>
                            <a:pt x="1371467" y="1464122"/>
                          </a:lnTo>
                          <a:cubicBezTo>
                            <a:pt x="1416040" y="1491551"/>
                            <a:pt x="1488042" y="1494980"/>
                            <a:pt x="1525757" y="1470979"/>
                          </a:cubicBezTo>
                          <a:lnTo>
                            <a:pt x="2475498" y="922392"/>
                          </a:lnTo>
                          <a:cubicBezTo>
                            <a:pt x="2489213" y="912106"/>
                            <a:pt x="2499499" y="901820"/>
                            <a:pt x="2499499" y="891534"/>
                          </a:cubicBezTo>
                          <a:lnTo>
                            <a:pt x="2499499" y="816104"/>
                          </a:lnTo>
                          <a:lnTo>
                            <a:pt x="2485784" y="816104"/>
                          </a:lnTo>
                          <a:close/>
                        </a:path>
                      </a:pathLst>
                    </a:custGeom>
                    <a:solidFill>
                      <a:srgbClr val="191411"/>
                    </a:solidFill>
                    <a:ln w="34242" cap="flat">
                      <a:noFill/>
                      <a:prstDash val="solid"/>
                      <a:miter/>
                    </a:ln>
                  </p:spPr>
                  <p:txBody>
                    <a:bodyPr rtlCol="1" anchor="ctr"/>
                    <a:lstStyle/>
                    <a:p>
                      <a:endParaRPr lang="ar-SA"/>
                    </a:p>
                  </p:txBody>
                </p:sp>
              </p:grpSp>
              <p:grpSp>
                <p:nvGrpSpPr>
                  <p:cNvPr id="731" name="Graphic 15">
                    <a:extLst>
                      <a:ext uri="{FF2B5EF4-FFF2-40B4-BE49-F238E27FC236}">
                        <a16:creationId xmlns:a16="http://schemas.microsoft.com/office/drawing/2014/main" id="{27597987-BD25-D255-83BF-6202A8764FC4}"/>
                      </a:ext>
                    </a:extLst>
                  </p:cNvPr>
                  <p:cNvGrpSpPr/>
                  <p:nvPr/>
                </p:nvGrpSpPr>
                <p:grpSpPr>
                  <a:xfrm>
                    <a:off x="1399735" y="5302378"/>
                    <a:ext cx="2516640" cy="1459518"/>
                    <a:chOff x="1399735" y="5302378"/>
                    <a:chExt cx="2516640" cy="1459518"/>
                  </a:xfrm>
                </p:grpSpPr>
                <p:sp>
                  <p:nvSpPr>
                    <p:cNvPr id="732" name="Freeform: Shape 731">
                      <a:extLst>
                        <a:ext uri="{FF2B5EF4-FFF2-40B4-BE49-F238E27FC236}">
                          <a16:creationId xmlns:a16="http://schemas.microsoft.com/office/drawing/2014/main" id="{A6F444BD-8426-A582-D31B-DFA41032D0A5}"/>
                        </a:ext>
                      </a:extLst>
                    </p:cNvPr>
                    <p:cNvSpPr/>
                    <p:nvPr/>
                  </p:nvSpPr>
                  <p:spPr>
                    <a:xfrm>
                      <a:off x="1408966" y="5309235"/>
                      <a:ext cx="2498180" cy="1444711"/>
                    </a:xfrm>
                    <a:custGeom>
                      <a:avLst/>
                      <a:gdLst>
                        <a:gd name="connsiteX0" fmla="*/ 1519955 w 2498179"/>
                        <a:gd name="connsiteY0" fmla="*/ 1428661 h 1444711"/>
                        <a:gd name="connsiteX1" fmla="*/ 2469696 w 2498179"/>
                        <a:gd name="connsiteY1" fmla="*/ 880074 h 1444711"/>
                        <a:gd name="connsiteX2" fmla="*/ 2459410 w 2498179"/>
                        <a:gd name="connsiteY2" fmla="*/ 787500 h 1444711"/>
                        <a:gd name="connsiteX3" fmla="*/ 1139373 w 2498179"/>
                        <a:gd name="connsiteY3" fmla="*/ 22907 h 1444711"/>
                        <a:gd name="connsiteX4" fmla="*/ 978225 w 2498179"/>
                        <a:gd name="connsiteY4" fmla="*/ 16050 h 1444711"/>
                        <a:gd name="connsiteX5" fmla="*/ 28484 w 2498179"/>
                        <a:gd name="connsiteY5" fmla="*/ 564637 h 1444711"/>
                        <a:gd name="connsiteX6" fmla="*/ 38770 w 2498179"/>
                        <a:gd name="connsiteY6" fmla="*/ 657211 h 1444711"/>
                        <a:gd name="connsiteX7" fmla="*/ 1358807 w 2498179"/>
                        <a:gd name="connsiteY7" fmla="*/ 1421804 h 1444711"/>
                        <a:gd name="connsiteX8" fmla="*/ 1519955 w 2498179"/>
                        <a:gd name="connsiteY8" fmla="*/ 1428661 h 144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179" h="1444711">
                          <a:moveTo>
                            <a:pt x="1519955" y="1428661"/>
                          </a:moveTo>
                          <a:lnTo>
                            <a:pt x="2469696" y="880074"/>
                          </a:lnTo>
                          <a:cubicBezTo>
                            <a:pt x="2510840" y="856074"/>
                            <a:pt x="2507411" y="814930"/>
                            <a:pt x="2459410" y="787500"/>
                          </a:cubicBezTo>
                          <a:lnTo>
                            <a:pt x="1139373" y="22907"/>
                          </a:lnTo>
                          <a:cubicBezTo>
                            <a:pt x="1091371" y="-4522"/>
                            <a:pt x="1019369" y="-7951"/>
                            <a:pt x="978225" y="16050"/>
                          </a:cubicBezTo>
                          <a:lnTo>
                            <a:pt x="28484" y="564637"/>
                          </a:lnTo>
                          <a:cubicBezTo>
                            <a:pt x="-12660" y="588638"/>
                            <a:pt x="-9231" y="629782"/>
                            <a:pt x="38770" y="657211"/>
                          </a:cubicBezTo>
                          <a:lnTo>
                            <a:pt x="1358807" y="1421804"/>
                          </a:lnTo>
                          <a:cubicBezTo>
                            <a:pt x="1406809" y="1449233"/>
                            <a:pt x="1478811" y="1452662"/>
                            <a:pt x="1519955" y="1428661"/>
                          </a:cubicBezTo>
                          <a:close/>
                        </a:path>
                      </a:pathLst>
                    </a:custGeom>
                    <a:solidFill>
                      <a:srgbClr val="FFFFFF"/>
                    </a:solidFill>
                    <a:ln w="34242" cap="flat">
                      <a:noFill/>
                      <a:prstDash val="solid"/>
                      <a:miter/>
                    </a:ln>
                  </p:spPr>
                  <p:txBody>
                    <a:bodyPr rtlCol="1" anchor="ctr"/>
                    <a:lstStyle/>
                    <a:p>
                      <a:endParaRPr lang="ar-SA"/>
                    </a:p>
                  </p:txBody>
                </p:sp>
                <p:sp>
                  <p:nvSpPr>
                    <p:cNvPr id="733" name="Freeform: Shape 732">
                      <a:extLst>
                        <a:ext uri="{FF2B5EF4-FFF2-40B4-BE49-F238E27FC236}">
                          <a16:creationId xmlns:a16="http://schemas.microsoft.com/office/drawing/2014/main" id="{ACC74AAD-FD8F-8F62-A8DD-948B5B0D701E}"/>
                        </a:ext>
                      </a:extLst>
                    </p:cNvPr>
                    <p:cNvSpPr/>
                    <p:nvPr/>
                  </p:nvSpPr>
                  <p:spPr>
                    <a:xfrm>
                      <a:off x="1399735" y="5302378"/>
                      <a:ext cx="2516640" cy="1459518"/>
                    </a:xfrm>
                    <a:custGeom>
                      <a:avLst/>
                      <a:gdLst>
                        <a:gd name="connsiteX0" fmla="*/ 1361181 w 2516641"/>
                        <a:gd name="connsiteY0" fmla="*/ 1435518 h 1459518"/>
                        <a:gd name="connsiteX1" fmla="*/ 44573 w 2516641"/>
                        <a:gd name="connsiteY1" fmla="*/ 674354 h 1459518"/>
                        <a:gd name="connsiteX2" fmla="*/ 0 w 2516641"/>
                        <a:gd name="connsiteY2" fmla="*/ 612638 h 1459518"/>
                        <a:gd name="connsiteX3" fmla="*/ 30858 w 2516641"/>
                        <a:gd name="connsiteY3" fmla="*/ 564637 h 1459518"/>
                        <a:gd name="connsiteX4" fmla="*/ 980599 w 2516641"/>
                        <a:gd name="connsiteY4" fmla="*/ 16050 h 1459518"/>
                        <a:gd name="connsiteX5" fmla="*/ 1152032 w 2516641"/>
                        <a:gd name="connsiteY5" fmla="*/ 22907 h 1459518"/>
                        <a:gd name="connsiteX6" fmla="*/ 2472069 w 2516641"/>
                        <a:gd name="connsiteY6" fmla="*/ 784072 h 1459518"/>
                        <a:gd name="connsiteX7" fmla="*/ 2516642 w 2516641"/>
                        <a:gd name="connsiteY7" fmla="*/ 845787 h 1459518"/>
                        <a:gd name="connsiteX8" fmla="*/ 2485784 w 2516641"/>
                        <a:gd name="connsiteY8" fmla="*/ 893789 h 1459518"/>
                        <a:gd name="connsiteX9" fmla="*/ 1536043 w 2516641"/>
                        <a:gd name="connsiteY9" fmla="*/ 1442376 h 1459518"/>
                        <a:gd name="connsiteX10" fmla="*/ 1460612 w 2516641"/>
                        <a:gd name="connsiteY10" fmla="*/ 1459519 h 1459518"/>
                        <a:gd name="connsiteX11" fmla="*/ 1361181 w 2516641"/>
                        <a:gd name="connsiteY11" fmla="*/ 1435518 h 1459518"/>
                        <a:gd name="connsiteX12" fmla="*/ 990885 w 2516641"/>
                        <a:gd name="connsiteY12" fmla="*/ 29765 h 1459518"/>
                        <a:gd name="connsiteX13" fmla="*/ 41144 w 2516641"/>
                        <a:gd name="connsiteY13" fmla="*/ 578352 h 1459518"/>
                        <a:gd name="connsiteX14" fmla="*/ 17143 w 2516641"/>
                        <a:gd name="connsiteY14" fmla="*/ 612638 h 1459518"/>
                        <a:gd name="connsiteX15" fmla="*/ 51430 w 2516641"/>
                        <a:gd name="connsiteY15" fmla="*/ 657211 h 1459518"/>
                        <a:gd name="connsiteX16" fmla="*/ 1371467 w 2516641"/>
                        <a:gd name="connsiteY16" fmla="*/ 1418375 h 1459518"/>
                        <a:gd name="connsiteX17" fmla="*/ 1525757 w 2516641"/>
                        <a:gd name="connsiteY17" fmla="*/ 1425232 h 1459518"/>
                        <a:gd name="connsiteX18" fmla="*/ 2475498 w 2516641"/>
                        <a:gd name="connsiteY18" fmla="*/ 876646 h 1459518"/>
                        <a:gd name="connsiteX19" fmla="*/ 2499499 w 2516641"/>
                        <a:gd name="connsiteY19" fmla="*/ 842359 h 1459518"/>
                        <a:gd name="connsiteX20" fmla="*/ 2465212 w 2516641"/>
                        <a:gd name="connsiteY20" fmla="*/ 797786 h 1459518"/>
                        <a:gd name="connsiteX21" fmla="*/ 1145175 w 2516641"/>
                        <a:gd name="connsiteY21" fmla="*/ 36622 h 1459518"/>
                        <a:gd name="connsiteX22" fmla="*/ 1056030 w 2516641"/>
                        <a:gd name="connsiteY22" fmla="*/ 16050 h 1459518"/>
                        <a:gd name="connsiteX23" fmla="*/ 990885 w 2516641"/>
                        <a:gd name="connsiteY23" fmla="*/ 29765 h 145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16641" h="1459518">
                          <a:moveTo>
                            <a:pt x="1361181" y="1435518"/>
                          </a:moveTo>
                          <a:lnTo>
                            <a:pt x="44573" y="674354"/>
                          </a:lnTo>
                          <a:cubicBezTo>
                            <a:pt x="17143" y="657211"/>
                            <a:pt x="0" y="636639"/>
                            <a:pt x="0" y="612638"/>
                          </a:cubicBezTo>
                          <a:cubicBezTo>
                            <a:pt x="0" y="592066"/>
                            <a:pt x="10286" y="578352"/>
                            <a:pt x="30858" y="564637"/>
                          </a:cubicBezTo>
                          <a:lnTo>
                            <a:pt x="980599" y="16050"/>
                          </a:lnTo>
                          <a:cubicBezTo>
                            <a:pt x="1025172" y="-7951"/>
                            <a:pt x="1100602" y="-4522"/>
                            <a:pt x="1152032" y="22907"/>
                          </a:cubicBezTo>
                          <a:lnTo>
                            <a:pt x="2472069" y="784072"/>
                          </a:lnTo>
                          <a:cubicBezTo>
                            <a:pt x="2499499" y="801215"/>
                            <a:pt x="2516642" y="821787"/>
                            <a:pt x="2516642" y="845787"/>
                          </a:cubicBezTo>
                          <a:cubicBezTo>
                            <a:pt x="2516642" y="866360"/>
                            <a:pt x="2506356" y="880074"/>
                            <a:pt x="2485784" y="893789"/>
                          </a:cubicBezTo>
                          <a:lnTo>
                            <a:pt x="1536043" y="1442376"/>
                          </a:lnTo>
                          <a:cubicBezTo>
                            <a:pt x="1515471" y="1452662"/>
                            <a:pt x="1488042" y="1459519"/>
                            <a:pt x="1460612" y="1459519"/>
                          </a:cubicBezTo>
                          <a:cubicBezTo>
                            <a:pt x="1426326" y="1459519"/>
                            <a:pt x="1388610" y="1449233"/>
                            <a:pt x="1361181" y="1435518"/>
                          </a:cubicBezTo>
                          <a:close/>
                          <a:moveTo>
                            <a:pt x="990885" y="29765"/>
                          </a:moveTo>
                          <a:lnTo>
                            <a:pt x="41144" y="578352"/>
                          </a:lnTo>
                          <a:cubicBezTo>
                            <a:pt x="24001" y="588637"/>
                            <a:pt x="17143" y="598924"/>
                            <a:pt x="17143" y="612638"/>
                          </a:cubicBezTo>
                          <a:cubicBezTo>
                            <a:pt x="17143" y="629782"/>
                            <a:pt x="30858" y="646925"/>
                            <a:pt x="51430" y="657211"/>
                          </a:cubicBezTo>
                          <a:lnTo>
                            <a:pt x="1371467" y="1418375"/>
                          </a:lnTo>
                          <a:cubicBezTo>
                            <a:pt x="1416040" y="1445804"/>
                            <a:pt x="1488042" y="1449233"/>
                            <a:pt x="1525757" y="1425232"/>
                          </a:cubicBezTo>
                          <a:lnTo>
                            <a:pt x="2475498" y="876646"/>
                          </a:lnTo>
                          <a:cubicBezTo>
                            <a:pt x="2492641" y="866360"/>
                            <a:pt x="2499499" y="856074"/>
                            <a:pt x="2499499" y="842359"/>
                          </a:cubicBezTo>
                          <a:cubicBezTo>
                            <a:pt x="2499499" y="825216"/>
                            <a:pt x="2485784" y="808072"/>
                            <a:pt x="2465212" y="797786"/>
                          </a:cubicBezTo>
                          <a:lnTo>
                            <a:pt x="1145175" y="36622"/>
                          </a:lnTo>
                          <a:cubicBezTo>
                            <a:pt x="1121174" y="22907"/>
                            <a:pt x="1086888" y="16050"/>
                            <a:pt x="1056030" y="16050"/>
                          </a:cubicBezTo>
                          <a:cubicBezTo>
                            <a:pt x="1032029" y="16050"/>
                            <a:pt x="1008028" y="19479"/>
                            <a:pt x="990885" y="29765"/>
                          </a:cubicBezTo>
                          <a:close/>
                        </a:path>
                      </a:pathLst>
                    </a:custGeom>
                    <a:solidFill>
                      <a:srgbClr val="191411"/>
                    </a:solidFill>
                    <a:ln w="34242" cap="flat">
                      <a:noFill/>
                      <a:prstDash val="solid"/>
                      <a:miter/>
                    </a:ln>
                  </p:spPr>
                  <p:txBody>
                    <a:bodyPr rtlCol="1" anchor="ctr"/>
                    <a:lstStyle/>
                    <a:p>
                      <a:endParaRPr lang="ar-SA" dirty="0"/>
                    </a:p>
                  </p:txBody>
                </p:sp>
              </p:grpSp>
              <p:sp>
                <p:nvSpPr>
                  <p:cNvPr id="734" name="Freeform: Shape 733">
                    <a:extLst>
                      <a:ext uri="{FF2B5EF4-FFF2-40B4-BE49-F238E27FC236}">
                        <a16:creationId xmlns:a16="http://schemas.microsoft.com/office/drawing/2014/main" id="{3154719B-9FC5-2258-29EE-C932D77A5721}"/>
                      </a:ext>
                    </a:extLst>
                  </p:cNvPr>
                  <p:cNvSpPr/>
                  <p:nvPr/>
                </p:nvSpPr>
                <p:spPr>
                  <a:xfrm>
                    <a:off x="1578026" y="5424717"/>
                    <a:ext cx="2177203" cy="1258321"/>
                  </a:xfrm>
                  <a:custGeom>
                    <a:avLst/>
                    <a:gdLst>
                      <a:gd name="connsiteX0" fmla="*/ 0 w 2177203"/>
                      <a:gd name="connsiteY0" fmla="*/ 531444 h 1258321"/>
                      <a:gd name="connsiteX1" fmla="*/ 915454 w 2177203"/>
                      <a:gd name="connsiteY1" fmla="*/ 3429 h 1258321"/>
                      <a:gd name="connsiteX2" fmla="*/ 918883 w 2177203"/>
                      <a:gd name="connsiteY2" fmla="*/ 0 h 1258321"/>
                      <a:gd name="connsiteX3" fmla="*/ 2177204 w 2177203"/>
                      <a:gd name="connsiteY3" fmla="*/ 726878 h 1258321"/>
                      <a:gd name="connsiteX4" fmla="*/ 1261750 w 2177203"/>
                      <a:gd name="connsiteY4" fmla="*/ 1254892 h 1258321"/>
                      <a:gd name="connsiteX5" fmla="*/ 1258321 w 2177203"/>
                      <a:gd name="connsiteY5" fmla="*/ 1258321 h 1258321"/>
                      <a:gd name="connsiteX6" fmla="*/ 0 w 2177203"/>
                      <a:gd name="connsiteY6" fmla="*/ 531444 h 125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7203" h="1258321">
                        <a:moveTo>
                          <a:pt x="0" y="531444"/>
                        </a:moveTo>
                        <a:lnTo>
                          <a:pt x="915454" y="3429"/>
                        </a:lnTo>
                        <a:lnTo>
                          <a:pt x="918883" y="0"/>
                        </a:lnTo>
                        <a:lnTo>
                          <a:pt x="2177204" y="726878"/>
                        </a:lnTo>
                        <a:lnTo>
                          <a:pt x="1261750" y="1254892"/>
                        </a:lnTo>
                        <a:lnTo>
                          <a:pt x="1258321" y="1258321"/>
                        </a:lnTo>
                        <a:lnTo>
                          <a:pt x="0" y="531444"/>
                        </a:lnTo>
                        <a:close/>
                      </a:path>
                    </a:pathLst>
                  </a:custGeom>
                  <a:solidFill>
                    <a:srgbClr val="191411"/>
                  </a:solidFill>
                  <a:ln w="34242" cap="flat">
                    <a:noFill/>
                    <a:prstDash val="solid"/>
                    <a:miter/>
                  </a:ln>
                </p:spPr>
                <p:txBody>
                  <a:bodyPr rtlCol="1" anchor="ctr"/>
                  <a:lstStyle/>
                  <a:p>
                    <a:endParaRPr lang="ar-SA"/>
                  </a:p>
                </p:txBody>
              </p:sp>
              <p:grpSp>
                <p:nvGrpSpPr>
                  <p:cNvPr id="735" name="Graphic 15">
                    <a:extLst>
                      <a:ext uri="{FF2B5EF4-FFF2-40B4-BE49-F238E27FC236}">
                        <a16:creationId xmlns:a16="http://schemas.microsoft.com/office/drawing/2014/main" id="{142072BD-6104-0424-711F-E70A14937432}"/>
                      </a:ext>
                    </a:extLst>
                  </p:cNvPr>
                  <p:cNvGrpSpPr/>
                  <p:nvPr/>
                </p:nvGrpSpPr>
                <p:grpSpPr>
                  <a:xfrm>
                    <a:off x="1533452" y="5339000"/>
                    <a:ext cx="2249205" cy="1299465"/>
                    <a:chOff x="1533452" y="5339000"/>
                    <a:chExt cx="2249205" cy="1299465"/>
                  </a:xfrm>
                </p:grpSpPr>
                <p:sp>
                  <p:nvSpPr>
                    <p:cNvPr id="736" name="Freeform: Shape 735">
                      <a:extLst>
                        <a:ext uri="{FF2B5EF4-FFF2-40B4-BE49-F238E27FC236}">
                          <a16:creationId xmlns:a16="http://schemas.microsoft.com/office/drawing/2014/main" id="{D458507E-D903-DF28-7EC2-90E6C8A3102F}"/>
                        </a:ext>
                      </a:extLst>
                    </p:cNvPr>
                    <p:cNvSpPr/>
                    <p:nvPr/>
                  </p:nvSpPr>
                  <p:spPr>
                    <a:xfrm>
                      <a:off x="1550596" y="5349286"/>
                      <a:ext cx="2214919" cy="1278892"/>
                    </a:xfrm>
                    <a:custGeom>
                      <a:avLst/>
                      <a:gdLst>
                        <a:gd name="connsiteX0" fmla="*/ 1282322 w 2214919"/>
                        <a:gd name="connsiteY0" fmla="*/ 1278893 h 1278892"/>
                        <a:gd name="connsiteX1" fmla="*/ 2214919 w 2214919"/>
                        <a:gd name="connsiteY1" fmla="*/ 740592 h 1278892"/>
                        <a:gd name="connsiteX2" fmla="*/ 932598 w 2214919"/>
                        <a:gd name="connsiteY2" fmla="*/ 0 h 1278892"/>
                        <a:gd name="connsiteX3" fmla="*/ 0 w 2214919"/>
                        <a:gd name="connsiteY3" fmla="*/ 538301 h 1278892"/>
                      </a:gdLst>
                      <a:ahLst/>
                      <a:cxnLst>
                        <a:cxn ang="0">
                          <a:pos x="connsiteX0" y="connsiteY0"/>
                        </a:cxn>
                        <a:cxn ang="0">
                          <a:pos x="connsiteX1" y="connsiteY1"/>
                        </a:cxn>
                        <a:cxn ang="0">
                          <a:pos x="connsiteX2" y="connsiteY2"/>
                        </a:cxn>
                        <a:cxn ang="0">
                          <a:pos x="connsiteX3" y="connsiteY3"/>
                        </a:cxn>
                      </a:cxnLst>
                      <a:rect l="l" t="t" r="r" b="b"/>
                      <a:pathLst>
                        <a:path w="2214919" h="1278892">
                          <a:moveTo>
                            <a:pt x="1282322" y="1278893"/>
                          </a:moveTo>
                          <a:lnTo>
                            <a:pt x="2214919" y="740592"/>
                          </a:lnTo>
                          <a:lnTo>
                            <a:pt x="932598" y="0"/>
                          </a:lnTo>
                          <a:lnTo>
                            <a:pt x="0" y="538301"/>
                          </a:lnTo>
                          <a:close/>
                        </a:path>
                      </a:pathLst>
                    </a:custGeom>
                    <a:solidFill>
                      <a:srgbClr val="FFFFFF"/>
                    </a:solidFill>
                    <a:ln w="34242" cap="flat">
                      <a:noFill/>
                      <a:prstDash val="solid"/>
                      <a:miter/>
                    </a:ln>
                  </p:spPr>
                  <p:txBody>
                    <a:bodyPr rtlCol="1" anchor="ctr"/>
                    <a:lstStyle/>
                    <a:p>
                      <a:endParaRPr lang="ar-SA"/>
                    </a:p>
                  </p:txBody>
                </p:sp>
                <p:sp>
                  <p:nvSpPr>
                    <p:cNvPr id="737" name="Freeform: Shape 736">
                      <a:extLst>
                        <a:ext uri="{FF2B5EF4-FFF2-40B4-BE49-F238E27FC236}">
                          <a16:creationId xmlns:a16="http://schemas.microsoft.com/office/drawing/2014/main" id="{F4EC33E9-878E-A872-CCC6-4949003C9D22}"/>
                        </a:ext>
                      </a:extLst>
                    </p:cNvPr>
                    <p:cNvSpPr/>
                    <p:nvPr/>
                  </p:nvSpPr>
                  <p:spPr>
                    <a:xfrm>
                      <a:off x="1533452" y="5339000"/>
                      <a:ext cx="2249205" cy="1299465"/>
                    </a:xfrm>
                    <a:custGeom>
                      <a:avLst/>
                      <a:gdLst>
                        <a:gd name="connsiteX0" fmla="*/ 0 w 2249205"/>
                        <a:gd name="connsiteY0" fmla="*/ 548587 h 1299465"/>
                        <a:gd name="connsiteX1" fmla="*/ 946312 w 2249205"/>
                        <a:gd name="connsiteY1" fmla="*/ 3429 h 1299465"/>
                        <a:gd name="connsiteX2" fmla="*/ 949741 w 2249205"/>
                        <a:gd name="connsiteY2" fmla="*/ 0 h 1299465"/>
                        <a:gd name="connsiteX3" fmla="*/ 2249206 w 2249205"/>
                        <a:gd name="connsiteY3" fmla="*/ 750878 h 1299465"/>
                        <a:gd name="connsiteX4" fmla="*/ 1302894 w 2249205"/>
                        <a:gd name="connsiteY4" fmla="*/ 1296037 h 1299465"/>
                        <a:gd name="connsiteX5" fmla="*/ 1299465 w 2249205"/>
                        <a:gd name="connsiteY5" fmla="*/ 1299465 h 1299465"/>
                        <a:gd name="connsiteX6" fmla="*/ 0 w 2249205"/>
                        <a:gd name="connsiteY6" fmla="*/ 548587 h 1299465"/>
                        <a:gd name="connsiteX7" fmla="*/ 949741 w 2249205"/>
                        <a:gd name="connsiteY7" fmla="*/ 20572 h 1299465"/>
                        <a:gd name="connsiteX8" fmla="*/ 34287 w 2249205"/>
                        <a:gd name="connsiteY8" fmla="*/ 548587 h 1299465"/>
                        <a:gd name="connsiteX9" fmla="*/ 1299465 w 2249205"/>
                        <a:gd name="connsiteY9" fmla="*/ 1282322 h 1299465"/>
                        <a:gd name="connsiteX10" fmla="*/ 2214919 w 2249205"/>
                        <a:gd name="connsiteY10" fmla="*/ 754307 h 1299465"/>
                        <a:gd name="connsiteX11" fmla="*/ 949741 w 2249205"/>
                        <a:gd name="connsiteY11" fmla="*/ 20572 h 129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205" h="1299465">
                          <a:moveTo>
                            <a:pt x="0" y="548587"/>
                          </a:moveTo>
                          <a:lnTo>
                            <a:pt x="946312" y="3429"/>
                          </a:lnTo>
                          <a:lnTo>
                            <a:pt x="949741" y="0"/>
                          </a:lnTo>
                          <a:lnTo>
                            <a:pt x="2249206" y="750878"/>
                          </a:lnTo>
                          <a:lnTo>
                            <a:pt x="1302894" y="1296037"/>
                          </a:lnTo>
                          <a:lnTo>
                            <a:pt x="1299465" y="1299465"/>
                          </a:lnTo>
                          <a:lnTo>
                            <a:pt x="0" y="548587"/>
                          </a:lnTo>
                          <a:close/>
                          <a:moveTo>
                            <a:pt x="949741" y="20572"/>
                          </a:moveTo>
                          <a:lnTo>
                            <a:pt x="34287" y="548587"/>
                          </a:lnTo>
                          <a:lnTo>
                            <a:pt x="1299465" y="1282322"/>
                          </a:lnTo>
                          <a:lnTo>
                            <a:pt x="2214919" y="754307"/>
                          </a:lnTo>
                          <a:lnTo>
                            <a:pt x="949741" y="20572"/>
                          </a:lnTo>
                          <a:close/>
                        </a:path>
                      </a:pathLst>
                    </a:custGeom>
                    <a:solidFill>
                      <a:srgbClr val="191411"/>
                    </a:solidFill>
                    <a:ln w="34242" cap="flat">
                      <a:noFill/>
                      <a:prstDash val="solid"/>
                      <a:miter/>
                    </a:ln>
                  </p:spPr>
                  <p:txBody>
                    <a:bodyPr rtlCol="1" anchor="ctr"/>
                    <a:lstStyle/>
                    <a:p>
                      <a:endParaRPr lang="ar-SA"/>
                    </a:p>
                  </p:txBody>
                </p:sp>
              </p:grpSp>
              <p:grpSp>
                <p:nvGrpSpPr>
                  <p:cNvPr id="738" name="Graphic 15">
                    <a:extLst>
                      <a:ext uri="{FF2B5EF4-FFF2-40B4-BE49-F238E27FC236}">
                        <a16:creationId xmlns:a16="http://schemas.microsoft.com/office/drawing/2014/main" id="{B7E46182-3F0B-8B00-707E-4FC8F9AB84CD}"/>
                      </a:ext>
                    </a:extLst>
                  </p:cNvPr>
                  <p:cNvGrpSpPr/>
                  <p:nvPr/>
                </p:nvGrpSpPr>
                <p:grpSpPr>
                  <a:xfrm>
                    <a:off x="1638850" y="5338691"/>
                    <a:ext cx="478713" cy="363747"/>
                    <a:chOff x="1638850" y="5338691"/>
                    <a:chExt cx="478713" cy="363747"/>
                  </a:xfrm>
                </p:grpSpPr>
                <p:grpSp>
                  <p:nvGrpSpPr>
                    <p:cNvPr id="739" name="Graphic 15">
                      <a:extLst>
                        <a:ext uri="{FF2B5EF4-FFF2-40B4-BE49-F238E27FC236}">
                          <a16:creationId xmlns:a16="http://schemas.microsoft.com/office/drawing/2014/main" id="{1210CAD1-E285-AED0-1C26-A045FBBD6FC8}"/>
                        </a:ext>
                      </a:extLst>
                    </p:cNvPr>
                    <p:cNvGrpSpPr/>
                    <p:nvPr/>
                  </p:nvGrpSpPr>
                  <p:grpSpPr>
                    <a:xfrm>
                      <a:off x="1639742" y="5376406"/>
                      <a:ext cx="476584" cy="326032"/>
                      <a:chOff x="1639742" y="5376406"/>
                      <a:chExt cx="476584" cy="326032"/>
                    </a:xfrm>
                    <a:solidFill>
                      <a:srgbClr val="191411"/>
                    </a:solidFill>
                  </p:grpSpPr>
                  <p:sp>
                    <p:nvSpPr>
                      <p:cNvPr id="740" name="Freeform: Shape 739">
                        <a:extLst>
                          <a:ext uri="{FF2B5EF4-FFF2-40B4-BE49-F238E27FC236}">
                            <a16:creationId xmlns:a16="http://schemas.microsoft.com/office/drawing/2014/main" id="{CBDDA322-B9DB-6A70-3951-61D76096FC3B}"/>
                          </a:ext>
                        </a:extLst>
                      </p:cNvPr>
                      <p:cNvSpPr/>
                      <p:nvPr/>
                    </p:nvSpPr>
                    <p:spPr>
                      <a:xfrm>
                        <a:off x="1646599" y="5377787"/>
                        <a:ext cx="462870" cy="314366"/>
                      </a:xfrm>
                      <a:custGeom>
                        <a:avLst/>
                        <a:gdLst>
                          <a:gd name="connsiteX0" fmla="*/ 51430 w 462870"/>
                          <a:gd name="connsiteY0" fmla="*/ 197791 h 314366"/>
                          <a:gd name="connsiteX1" fmla="*/ 51430 w 462870"/>
                          <a:gd name="connsiteY1" fmla="*/ 201220 h 314366"/>
                          <a:gd name="connsiteX2" fmla="*/ 147433 w 462870"/>
                          <a:gd name="connsiteY2" fmla="*/ 146361 h 314366"/>
                          <a:gd name="connsiteX3" fmla="*/ 150861 w 462870"/>
                          <a:gd name="connsiteY3" fmla="*/ 149790 h 314366"/>
                          <a:gd name="connsiteX4" fmla="*/ 219435 w 462870"/>
                          <a:gd name="connsiteY4" fmla="*/ 173791 h 314366"/>
                          <a:gd name="connsiteX5" fmla="*/ 246864 w 462870"/>
                          <a:gd name="connsiteY5" fmla="*/ 136075 h 314366"/>
                          <a:gd name="connsiteX6" fmla="*/ 240007 w 462870"/>
                          <a:gd name="connsiteY6" fmla="*/ 132647 h 314366"/>
                          <a:gd name="connsiteX7" fmla="*/ 229721 w 462870"/>
                          <a:gd name="connsiteY7" fmla="*/ 60645 h 314366"/>
                          <a:gd name="connsiteX8" fmla="*/ 267436 w 462870"/>
                          <a:gd name="connsiteY8" fmla="*/ 46930 h 314366"/>
                          <a:gd name="connsiteX9" fmla="*/ 274293 w 462870"/>
                          <a:gd name="connsiteY9" fmla="*/ 112075 h 314366"/>
                          <a:gd name="connsiteX10" fmla="*/ 380582 w 462870"/>
                          <a:gd name="connsiteY10" fmla="*/ 5786 h 314366"/>
                          <a:gd name="connsiteX11" fmla="*/ 435441 w 462870"/>
                          <a:gd name="connsiteY11" fmla="*/ 16072 h 314366"/>
                          <a:gd name="connsiteX12" fmla="*/ 449156 w 462870"/>
                          <a:gd name="connsiteY12" fmla="*/ 46930 h 314366"/>
                          <a:gd name="connsiteX13" fmla="*/ 462870 w 462870"/>
                          <a:gd name="connsiteY13" fmla="*/ 46930 h 314366"/>
                          <a:gd name="connsiteX14" fmla="*/ 462870 w 462870"/>
                          <a:gd name="connsiteY14" fmla="*/ 125789 h 314366"/>
                          <a:gd name="connsiteX15" fmla="*/ 462870 w 462870"/>
                          <a:gd name="connsiteY15" fmla="*/ 125789 h 314366"/>
                          <a:gd name="connsiteX16" fmla="*/ 462870 w 462870"/>
                          <a:gd name="connsiteY16" fmla="*/ 125789 h 314366"/>
                          <a:gd name="connsiteX17" fmla="*/ 462870 w 462870"/>
                          <a:gd name="connsiteY17" fmla="*/ 125789 h 314366"/>
                          <a:gd name="connsiteX18" fmla="*/ 452584 w 462870"/>
                          <a:gd name="connsiteY18" fmla="*/ 139504 h 314366"/>
                          <a:gd name="connsiteX19" fmla="*/ 164576 w 462870"/>
                          <a:gd name="connsiteY19" fmla="*/ 307509 h 314366"/>
                          <a:gd name="connsiteX20" fmla="*/ 133718 w 462870"/>
                          <a:gd name="connsiteY20" fmla="*/ 314366 h 314366"/>
                          <a:gd name="connsiteX21" fmla="*/ 27429 w 462870"/>
                          <a:gd name="connsiteY21" fmla="*/ 300651 h 314366"/>
                          <a:gd name="connsiteX22" fmla="*/ 0 w 462870"/>
                          <a:gd name="connsiteY22" fmla="*/ 280079 h 314366"/>
                          <a:gd name="connsiteX23" fmla="*/ 0 w 462870"/>
                          <a:gd name="connsiteY23" fmla="*/ 204649 h 314366"/>
                          <a:gd name="connsiteX24" fmla="*/ 51430 w 462870"/>
                          <a:gd name="connsiteY24" fmla="*/ 197791 h 31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2870" h="314366">
                            <a:moveTo>
                              <a:pt x="51430" y="197791"/>
                            </a:moveTo>
                            <a:lnTo>
                              <a:pt x="51430" y="201220"/>
                            </a:lnTo>
                            <a:lnTo>
                              <a:pt x="147433" y="146361"/>
                            </a:lnTo>
                            <a:cubicBezTo>
                              <a:pt x="147433" y="146361"/>
                              <a:pt x="150861" y="149790"/>
                              <a:pt x="150861" y="149790"/>
                            </a:cubicBezTo>
                            <a:cubicBezTo>
                              <a:pt x="178291" y="166933"/>
                              <a:pt x="192005" y="190934"/>
                              <a:pt x="219435" y="173791"/>
                            </a:cubicBezTo>
                            <a:cubicBezTo>
                              <a:pt x="246864" y="156647"/>
                              <a:pt x="274293" y="153219"/>
                              <a:pt x="246864" y="136075"/>
                            </a:cubicBezTo>
                            <a:cubicBezTo>
                              <a:pt x="243435" y="136075"/>
                              <a:pt x="243435" y="132647"/>
                              <a:pt x="240007" y="132647"/>
                            </a:cubicBezTo>
                            <a:lnTo>
                              <a:pt x="229721" y="60645"/>
                            </a:lnTo>
                            <a:lnTo>
                              <a:pt x="267436" y="46930"/>
                            </a:lnTo>
                            <a:lnTo>
                              <a:pt x="274293" y="112075"/>
                            </a:lnTo>
                            <a:lnTo>
                              <a:pt x="380582" y="5786"/>
                            </a:lnTo>
                            <a:cubicBezTo>
                              <a:pt x="397726" y="-4500"/>
                              <a:pt x="432012" y="-1072"/>
                              <a:pt x="435441" y="16072"/>
                            </a:cubicBezTo>
                            <a:lnTo>
                              <a:pt x="449156" y="46930"/>
                            </a:lnTo>
                            <a:lnTo>
                              <a:pt x="462870" y="46930"/>
                            </a:lnTo>
                            <a:lnTo>
                              <a:pt x="462870" y="125789"/>
                            </a:lnTo>
                            <a:cubicBezTo>
                              <a:pt x="462870" y="125789"/>
                              <a:pt x="462870" y="125789"/>
                              <a:pt x="462870" y="125789"/>
                            </a:cubicBezTo>
                            <a:lnTo>
                              <a:pt x="462870" y="125789"/>
                            </a:lnTo>
                            <a:lnTo>
                              <a:pt x="462870" y="125789"/>
                            </a:lnTo>
                            <a:cubicBezTo>
                              <a:pt x="462870" y="129218"/>
                              <a:pt x="459442" y="136075"/>
                              <a:pt x="452584" y="139504"/>
                            </a:cubicBezTo>
                            <a:lnTo>
                              <a:pt x="164576" y="307509"/>
                            </a:lnTo>
                            <a:cubicBezTo>
                              <a:pt x="157719" y="310937"/>
                              <a:pt x="144004" y="314366"/>
                              <a:pt x="133718" y="314366"/>
                            </a:cubicBezTo>
                            <a:lnTo>
                              <a:pt x="27429" y="300651"/>
                            </a:lnTo>
                            <a:cubicBezTo>
                              <a:pt x="10286" y="297223"/>
                              <a:pt x="0" y="290365"/>
                              <a:pt x="0" y="280079"/>
                            </a:cubicBezTo>
                            <a:lnTo>
                              <a:pt x="0" y="204649"/>
                            </a:lnTo>
                            <a:lnTo>
                              <a:pt x="51430" y="197791"/>
                            </a:lnTo>
                            <a:close/>
                          </a:path>
                        </a:pathLst>
                      </a:custGeom>
                      <a:solidFill>
                        <a:srgbClr val="191411"/>
                      </a:solidFill>
                      <a:ln w="34242" cap="flat">
                        <a:noFill/>
                        <a:prstDash val="solid"/>
                        <a:miter/>
                      </a:ln>
                    </p:spPr>
                    <p:txBody>
                      <a:bodyPr rtlCol="1" anchor="ctr"/>
                      <a:lstStyle/>
                      <a:p>
                        <a:endParaRPr lang="ar-SA"/>
                      </a:p>
                    </p:txBody>
                  </p:sp>
                  <p:sp>
                    <p:nvSpPr>
                      <p:cNvPr id="741" name="Freeform: Shape 740">
                        <a:extLst>
                          <a:ext uri="{FF2B5EF4-FFF2-40B4-BE49-F238E27FC236}">
                            <a16:creationId xmlns:a16="http://schemas.microsoft.com/office/drawing/2014/main" id="{E74D97EE-4325-E5B1-22A8-CD8200F96123}"/>
                          </a:ext>
                        </a:extLst>
                      </p:cNvPr>
                      <p:cNvSpPr/>
                      <p:nvPr/>
                    </p:nvSpPr>
                    <p:spPr>
                      <a:xfrm>
                        <a:off x="1639742" y="5376406"/>
                        <a:ext cx="476584" cy="326032"/>
                      </a:xfrm>
                      <a:custGeom>
                        <a:avLst/>
                        <a:gdLst>
                          <a:gd name="connsiteX0" fmla="*/ 140575 w 476584"/>
                          <a:gd name="connsiteY0" fmla="*/ 326033 h 326032"/>
                          <a:gd name="connsiteX1" fmla="*/ 34287 w 476584"/>
                          <a:gd name="connsiteY1" fmla="*/ 312318 h 326032"/>
                          <a:gd name="connsiteX2" fmla="*/ 0 w 476584"/>
                          <a:gd name="connsiteY2" fmla="*/ 284889 h 326032"/>
                          <a:gd name="connsiteX3" fmla="*/ 0 w 476584"/>
                          <a:gd name="connsiteY3" fmla="*/ 206029 h 326032"/>
                          <a:gd name="connsiteX4" fmla="*/ 3429 w 476584"/>
                          <a:gd name="connsiteY4" fmla="*/ 199172 h 326032"/>
                          <a:gd name="connsiteX5" fmla="*/ 61716 w 476584"/>
                          <a:gd name="connsiteY5" fmla="*/ 192315 h 326032"/>
                          <a:gd name="connsiteX6" fmla="*/ 147433 w 476584"/>
                          <a:gd name="connsiteY6" fmla="*/ 144313 h 326032"/>
                          <a:gd name="connsiteX7" fmla="*/ 154290 w 476584"/>
                          <a:gd name="connsiteY7" fmla="*/ 140885 h 326032"/>
                          <a:gd name="connsiteX8" fmla="*/ 157719 w 476584"/>
                          <a:gd name="connsiteY8" fmla="*/ 144313 h 326032"/>
                          <a:gd name="connsiteX9" fmla="*/ 161147 w 476584"/>
                          <a:gd name="connsiteY9" fmla="*/ 147742 h 326032"/>
                          <a:gd name="connsiteX10" fmla="*/ 181719 w 476584"/>
                          <a:gd name="connsiteY10" fmla="*/ 161457 h 326032"/>
                          <a:gd name="connsiteX11" fmla="*/ 222863 w 476584"/>
                          <a:gd name="connsiteY11" fmla="*/ 171742 h 326032"/>
                          <a:gd name="connsiteX12" fmla="*/ 240007 w 476584"/>
                          <a:gd name="connsiteY12" fmla="*/ 161457 h 326032"/>
                          <a:gd name="connsiteX13" fmla="*/ 253721 w 476584"/>
                          <a:gd name="connsiteY13" fmla="*/ 154599 h 326032"/>
                          <a:gd name="connsiteX14" fmla="*/ 246864 w 476584"/>
                          <a:gd name="connsiteY14" fmla="*/ 151171 h 326032"/>
                          <a:gd name="connsiteX15" fmla="*/ 240007 w 476584"/>
                          <a:gd name="connsiteY15" fmla="*/ 147742 h 326032"/>
                          <a:gd name="connsiteX16" fmla="*/ 226292 w 476584"/>
                          <a:gd name="connsiteY16" fmla="*/ 151171 h 326032"/>
                          <a:gd name="connsiteX17" fmla="*/ 226292 w 476584"/>
                          <a:gd name="connsiteY17" fmla="*/ 62025 h 326032"/>
                          <a:gd name="connsiteX18" fmla="*/ 281151 w 476584"/>
                          <a:gd name="connsiteY18" fmla="*/ 41453 h 326032"/>
                          <a:gd name="connsiteX19" fmla="*/ 284580 w 476584"/>
                          <a:gd name="connsiteY19" fmla="*/ 99740 h 326032"/>
                          <a:gd name="connsiteX20" fmla="*/ 377153 w 476584"/>
                          <a:gd name="connsiteY20" fmla="*/ 7167 h 326032"/>
                          <a:gd name="connsiteX21" fmla="*/ 380582 w 476584"/>
                          <a:gd name="connsiteY21" fmla="*/ 7167 h 326032"/>
                          <a:gd name="connsiteX22" fmla="*/ 428583 w 476584"/>
                          <a:gd name="connsiteY22" fmla="*/ 3738 h 326032"/>
                          <a:gd name="connsiteX23" fmla="*/ 449156 w 476584"/>
                          <a:gd name="connsiteY23" fmla="*/ 20881 h 326032"/>
                          <a:gd name="connsiteX24" fmla="*/ 459442 w 476584"/>
                          <a:gd name="connsiteY24" fmla="*/ 48310 h 326032"/>
                          <a:gd name="connsiteX25" fmla="*/ 473156 w 476584"/>
                          <a:gd name="connsiteY25" fmla="*/ 48310 h 326032"/>
                          <a:gd name="connsiteX26" fmla="*/ 473156 w 476584"/>
                          <a:gd name="connsiteY26" fmla="*/ 151171 h 326032"/>
                          <a:gd name="connsiteX27" fmla="*/ 476585 w 476584"/>
                          <a:gd name="connsiteY27" fmla="*/ 144313 h 326032"/>
                          <a:gd name="connsiteX28" fmla="*/ 466299 w 476584"/>
                          <a:gd name="connsiteY28" fmla="*/ 151171 h 326032"/>
                          <a:gd name="connsiteX29" fmla="*/ 178291 w 476584"/>
                          <a:gd name="connsiteY29" fmla="*/ 319175 h 326032"/>
                          <a:gd name="connsiteX30" fmla="*/ 150861 w 476584"/>
                          <a:gd name="connsiteY30" fmla="*/ 326033 h 326032"/>
                          <a:gd name="connsiteX31" fmla="*/ 140575 w 476584"/>
                          <a:gd name="connsiteY31" fmla="*/ 326033 h 326032"/>
                          <a:gd name="connsiteX32" fmla="*/ 462870 w 476584"/>
                          <a:gd name="connsiteY32" fmla="*/ 62025 h 326032"/>
                          <a:gd name="connsiteX33" fmla="*/ 452584 w 476584"/>
                          <a:gd name="connsiteY33" fmla="*/ 62025 h 326032"/>
                          <a:gd name="connsiteX34" fmla="*/ 435441 w 476584"/>
                          <a:gd name="connsiteY34" fmla="*/ 24310 h 326032"/>
                          <a:gd name="connsiteX35" fmla="*/ 425155 w 476584"/>
                          <a:gd name="connsiteY35" fmla="*/ 17452 h 326032"/>
                          <a:gd name="connsiteX36" fmla="*/ 390868 w 476584"/>
                          <a:gd name="connsiteY36" fmla="*/ 20881 h 326032"/>
                          <a:gd name="connsiteX37" fmla="*/ 274293 w 476584"/>
                          <a:gd name="connsiteY37" fmla="*/ 137456 h 326032"/>
                          <a:gd name="connsiteX38" fmla="*/ 270865 w 476584"/>
                          <a:gd name="connsiteY38" fmla="*/ 62025 h 326032"/>
                          <a:gd name="connsiteX39" fmla="*/ 250293 w 476584"/>
                          <a:gd name="connsiteY39" fmla="*/ 72311 h 326032"/>
                          <a:gd name="connsiteX40" fmla="*/ 250293 w 476584"/>
                          <a:gd name="connsiteY40" fmla="*/ 137456 h 326032"/>
                          <a:gd name="connsiteX41" fmla="*/ 260579 w 476584"/>
                          <a:gd name="connsiteY41" fmla="*/ 130599 h 326032"/>
                          <a:gd name="connsiteX42" fmla="*/ 274293 w 476584"/>
                          <a:gd name="connsiteY42" fmla="*/ 151171 h 326032"/>
                          <a:gd name="connsiteX43" fmla="*/ 250293 w 476584"/>
                          <a:gd name="connsiteY43" fmla="*/ 175171 h 326032"/>
                          <a:gd name="connsiteX44" fmla="*/ 233150 w 476584"/>
                          <a:gd name="connsiteY44" fmla="*/ 185457 h 326032"/>
                          <a:gd name="connsiteX45" fmla="*/ 174862 w 476584"/>
                          <a:gd name="connsiteY45" fmla="*/ 175171 h 326032"/>
                          <a:gd name="connsiteX46" fmla="*/ 157719 w 476584"/>
                          <a:gd name="connsiteY46" fmla="*/ 161457 h 326032"/>
                          <a:gd name="connsiteX47" fmla="*/ 157719 w 476584"/>
                          <a:gd name="connsiteY47" fmla="*/ 161457 h 326032"/>
                          <a:gd name="connsiteX48" fmla="*/ 54859 w 476584"/>
                          <a:gd name="connsiteY48" fmla="*/ 219744 h 326032"/>
                          <a:gd name="connsiteX49" fmla="*/ 54859 w 476584"/>
                          <a:gd name="connsiteY49" fmla="*/ 212887 h 326032"/>
                          <a:gd name="connsiteX50" fmla="*/ 20572 w 476584"/>
                          <a:gd name="connsiteY50" fmla="*/ 216315 h 326032"/>
                          <a:gd name="connsiteX51" fmla="*/ 20572 w 476584"/>
                          <a:gd name="connsiteY51" fmla="*/ 284889 h 326032"/>
                          <a:gd name="connsiteX52" fmla="*/ 37715 w 476584"/>
                          <a:gd name="connsiteY52" fmla="*/ 295175 h 326032"/>
                          <a:gd name="connsiteX53" fmla="*/ 144004 w 476584"/>
                          <a:gd name="connsiteY53" fmla="*/ 308889 h 326032"/>
                          <a:gd name="connsiteX54" fmla="*/ 168005 w 476584"/>
                          <a:gd name="connsiteY54" fmla="*/ 305461 h 326032"/>
                          <a:gd name="connsiteX55" fmla="*/ 456013 w 476584"/>
                          <a:gd name="connsiteY55" fmla="*/ 137456 h 326032"/>
                          <a:gd name="connsiteX56" fmla="*/ 462870 w 476584"/>
                          <a:gd name="connsiteY56" fmla="*/ 130599 h 326032"/>
                          <a:gd name="connsiteX57" fmla="*/ 462870 w 476584"/>
                          <a:gd name="connsiteY57" fmla="*/ 130599 h 326032"/>
                          <a:gd name="connsiteX58" fmla="*/ 462870 w 476584"/>
                          <a:gd name="connsiteY58" fmla="*/ 62025 h 32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76584" h="326032">
                            <a:moveTo>
                              <a:pt x="140575" y="326033"/>
                            </a:moveTo>
                            <a:lnTo>
                              <a:pt x="34287" y="312318"/>
                            </a:lnTo>
                            <a:cubicBezTo>
                              <a:pt x="13715" y="308889"/>
                              <a:pt x="0" y="298603"/>
                              <a:pt x="0" y="284889"/>
                            </a:cubicBezTo>
                            <a:lnTo>
                              <a:pt x="0" y="206029"/>
                            </a:lnTo>
                            <a:cubicBezTo>
                              <a:pt x="0" y="202601"/>
                              <a:pt x="3429" y="199172"/>
                              <a:pt x="3429" y="199172"/>
                            </a:cubicBezTo>
                            <a:lnTo>
                              <a:pt x="61716" y="192315"/>
                            </a:lnTo>
                            <a:lnTo>
                              <a:pt x="147433" y="144313"/>
                            </a:lnTo>
                            <a:lnTo>
                              <a:pt x="154290" y="140885"/>
                            </a:lnTo>
                            <a:lnTo>
                              <a:pt x="157719" y="144313"/>
                            </a:lnTo>
                            <a:cubicBezTo>
                              <a:pt x="157719" y="144313"/>
                              <a:pt x="161147" y="144313"/>
                              <a:pt x="161147" y="147742"/>
                            </a:cubicBezTo>
                            <a:cubicBezTo>
                              <a:pt x="168005" y="151171"/>
                              <a:pt x="174862" y="158028"/>
                              <a:pt x="181719" y="161457"/>
                            </a:cubicBezTo>
                            <a:cubicBezTo>
                              <a:pt x="198863" y="175171"/>
                              <a:pt x="209149" y="182029"/>
                              <a:pt x="222863" y="171742"/>
                            </a:cubicBezTo>
                            <a:cubicBezTo>
                              <a:pt x="229721" y="168314"/>
                              <a:pt x="236578" y="164885"/>
                              <a:pt x="240007" y="161457"/>
                            </a:cubicBezTo>
                            <a:cubicBezTo>
                              <a:pt x="246864" y="158028"/>
                              <a:pt x="253721" y="154599"/>
                              <a:pt x="253721" y="154599"/>
                            </a:cubicBezTo>
                            <a:cubicBezTo>
                              <a:pt x="253721" y="154599"/>
                              <a:pt x="250293" y="151171"/>
                              <a:pt x="246864" y="151171"/>
                            </a:cubicBezTo>
                            <a:cubicBezTo>
                              <a:pt x="246864" y="151171"/>
                              <a:pt x="243435" y="151171"/>
                              <a:pt x="240007" y="147742"/>
                            </a:cubicBezTo>
                            <a:lnTo>
                              <a:pt x="226292" y="151171"/>
                            </a:lnTo>
                            <a:lnTo>
                              <a:pt x="226292" y="62025"/>
                            </a:lnTo>
                            <a:lnTo>
                              <a:pt x="281151" y="41453"/>
                            </a:lnTo>
                            <a:lnTo>
                              <a:pt x="284580" y="99740"/>
                            </a:lnTo>
                            <a:lnTo>
                              <a:pt x="377153" y="7167"/>
                            </a:lnTo>
                            <a:lnTo>
                              <a:pt x="380582" y="7167"/>
                            </a:lnTo>
                            <a:cubicBezTo>
                              <a:pt x="394297" y="309"/>
                              <a:pt x="411440" y="-3120"/>
                              <a:pt x="428583" y="3738"/>
                            </a:cubicBezTo>
                            <a:cubicBezTo>
                              <a:pt x="438870" y="7167"/>
                              <a:pt x="445727" y="14024"/>
                              <a:pt x="449156" y="20881"/>
                            </a:cubicBezTo>
                            <a:lnTo>
                              <a:pt x="459442" y="48310"/>
                            </a:lnTo>
                            <a:lnTo>
                              <a:pt x="473156" y="48310"/>
                            </a:lnTo>
                            <a:lnTo>
                              <a:pt x="473156" y="151171"/>
                            </a:lnTo>
                            <a:lnTo>
                              <a:pt x="476585" y="144313"/>
                            </a:lnTo>
                            <a:cubicBezTo>
                              <a:pt x="473156" y="147742"/>
                              <a:pt x="469727" y="151171"/>
                              <a:pt x="466299" y="151171"/>
                            </a:cubicBezTo>
                            <a:lnTo>
                              <a:pt x="178291" y="319175"/>
                            </a:lnTo>
                            <a:cubicBezTo>
                              <a:pt x="171433" y="322604"/>
                              <a:pt x="161147" y="326033"/>
                              <a:pt x="150861" y="326033"/>
                            </a:cubicBezTo>
                            <a:cubicBezTo>
                              <a:pt x="147433" y="326033"/>
                              <a:pt x="144004" y="326033"/>
                              <a:pt x="140575" y="326033"/>
                            </a:cubicBezTo>
                            <a:close/>
                            <a:moveTo>
                              <a:pt x="462870" y="62025"/>
                            </a:moveTo>
                            <a:lnTo>
                              <a:pt x="452584" y="62025"/>
                            </a:lnTo>
                            <a:lnTo>
                              <a:pt x="435441" y="24310"/>
                            </a:lnTo>
                            <a:cubicBezTo>
                              <a:pt x="435441" y="20881"/>
                              <a:pt x="432012" y="17452"/>
                              <a:pt x="425155" y="17452"/>
                            </a:cubicBezTo>
                            <a:cubicBezTo>
                              <a:pt x="414869" y="14024"/>
                              <a:pt x="401154" y="14024"/>
                              <a:pt x="390868" y="20881"/>
                            </a:cubicBezTo>
                            <a:lnTo>
                              <a:pt x="274293" y="137456"/>
                            </a:lnTo>
                            <a:lnTo>
                              <a:pt x="270865" y="62025"/>
                            </a:lnTo>
                            <a:lnTo>
                              <a:pt x="250293" y="72311"/>
                            </a:lnTo>
                            <a:lnTo>
                              <a:pt x="250293" y="137456"/>
                            </a:lnTo>
                            <a:cubicBezTo>
                              <a:pt x="250293" y="137456"/>
                              <a:pt x="260579" y="130599"/>
                              <a:pt x="260579" y="130599"/>
                            </a:cubicBezTo>
                            <a:cubicBezTo>
                              <a:pt x="267436" y="134027"/>
                              <a:pt x="274293" y="140885"/>
                              <a:pt x="274293" y="151171"/>
                            </a:cubicBezTo>
                            <a:cubicBezTo>
                              <a:pt x="274293" y="161457"/>
                              <a:pt x="264007" y="168314"/>
                              <a:pt x="250293" y="175171"/>
                            </a:cubicBezTo>
                            <a:cubicBezTo>
                              <a:pt x="243435" y="178600"/>
                              <a:pt x="240007" y="182029"/>
                              <a:pt x="233150" y="185457"/>
                            </a:cubicBezTo>
                            <a:cubicBezTo>
                              <a:pt x="209149" y="199172"/>
                              <a:pt x="192005" y="185457"/>
                              <a:pt x="174862" y="175171"/>
                            </a:cubicBezTo>
                            <a:cubicBezTo>
                              <a:pt x="168005" y="171742"/>
                              <a:pt x="164576" y="164885"/>
                              <a:pt x="157719" y="161457"/>
                            </a:cubicBezTo>
                            <a:cubicBezTo>
                              <a:pt x="157719" y="161457"/>
                              <a:pt x="157719" y="161457"/>
                              <a:pt x="157719" y="161457"/>
                            </a:cubicBezTo>
                            <a:lnTo>
                              <a:pt x="54859" y="219744"/>
                            </a:lnTo>
                            <a:lnTo>
                              <a:pt x="54859" y="212887"/>
                            </a:lnTo>
                            <a:lnTo>
                              <a:pt x="20572" y="216315"/>
                            </a:lnTo>
                            <a:lnTo>
                              <a:pt x="20572" y="284889"/>
                            </a:lnTo>
                            <a:cubicBezTo>
                              <a:pt x="20572" y="288317"/>
                              <a:pt x="27429" y="295175"/>
                              <a:pt x="37715" y="295175"/>
                            </a:cubicBezTo>
                            <a:lnTo>
                              <a:pt x="144004" y="308889"/>
                            </a:lnTo>
                            <a:cubicBezTo>
                              <a:pt x="154290" y="308889"/>
                              <a:pt x="164576" y="308889"/>
                              <a:pt x="168005" y="305461"/>
                            </a:cubicBezTo>
                            <a:lnTo>
                              <a:pt x="456013" y="137456"/>
                            </a:lnTo>
                            <a:cubicBezTo>
                              <a:pt x="459442" y="134027"/>
                              <a:pt x="462870" y="134027"/>
                              <a:pt x="462870" y="130599"/>
                            </a:cubicBezTo>
                            <a:lnTo>
                              <a:pt x="462870" y="130599"/>
                            </a:lnTo>
                            <a:lnTo>
                              <a:pt x="462870" y="62025"/>
                            </a:lnTo>
                            <a:close/>
                          </a:path>
                        </a:pathLst>
                      </a:custGeom>
                      <a:solidFill>
                        <a:srgbClr val="191411"/>
                      </a:solidFill>
                      <a:ln w="34242" cap="flat">
                        <a:noFill/>
                        <a:prstDash val="solid"/>
                        <a:miter/>
                      </a:ln>
                    </p:spPr>
                    <p:txBody>
                      <a:bodyPr rtlCol="1" anchor="ctr"/>
                      <a:lstStyle/>
                      <a:p>
                        <a:endParaRPr lang="ar-SA"/>
                      </a:p>
                    </p:txBody>
                  </p:sp>
                </p:grpSp>
                <p:grpSp>
                  <p:nvGrpSpPr>
                    <p:cNvPr id="742" name="Graphic 15">
                      <a:extLst>
                        <a:ext uri="{FF2B5EF4-FFF2-40B4-BE49-F238E27FC236}">
                          <a16:creationId xmlns:a16="http://schemas.microsoft.com/office/drawing/2014/main" id="{3C22C8ED-0937-5F1D-8B28-5DE75884FD8A}"/>
                        </a:ext>
                      </a:extLst>
                    </p:cNvPr>
                    <p:cNvGrpSpPr/>
                    <p:nvPr/>
                  </p:nvGrpSpPr>
                  <p:grpSpPr>
                    <a:xfrm>
                      <a:off x="1638850" y="5338691"/>
                      <a:ext cx="478713" cy="284888"/>
                      <a:chOff x="1638850" y="5338691"/>
                      <a:chExt cx="478713" cy="284888"/>
                    </a:xfrm>
                  </p:grpSpPr>
                  <p:sp>
                    <p:nvSpPr>
                      <p:cNvPr id="743" name="Freeform: Shape 742">
                        <a:extLst>
                          <a:ext uri="{FF2B5EF4-FFF2-40B4-BE49-F238E27FC236}">
                            <a16:creationId xmlns:a16="http://schemas.microsoft.com/office/drawing/2014/main" id="{02E63A52-86E6-545A-D49E-BE5FD7F942DE}"/>
                          </a:ext>
                        </a:extLst>
                      </p:cNvPr>
                      <p:cNvSpPr/>
                      <p:nvPr/>
                    </p:nvSpPr>
                    <p:spPr>
                      <a:xfrm>
                        <a:off x="1649100" y="5350357"/>
                        <a:ext cx="458226" cy="269793"/>
                      </a:xfrm>
                      <a:custGeom>
                        <a:avLst/>
                        <a:gdLst>
                          <a:gd name="connsiteX0" fmla="*/ 11214 w 458226"/>
                          <a:gd name="connsiteY0" fmla="*/ 218363 h 269793"/>
                          <a:gd name="connsiteX1" fmla="*/ 144931 w 458226"/>
                          <a:gd name="connsiteY1" fmla="*/ 139504 h 269793"/>
                          <a:gd name="connsiteX2" fmla="*/ 148360 w 458226"/>
                          <a:gd name="connsiteY2" fmla="*/ 142932 h 269793"/>
                          <a:gd name="connsiteX3" fmla="*/ 244363 w 458226"/>
                          <a:gd name="connsiteY3" fmla="*/ 142932 h 269793"/>
                          <a:gd name="connsiteX4" fmla="*/ 244363 w 458226"/>
                          <a:gd name="connsiteY4" fmla="*/ 88074 h 269793"/>
                          <a:gd name="connsiteX5" fmla="*/ 237506 w 458226"/>
                          <a:gd name="connsiteY5" fmla="*/ 84645 h 269793"/>
                          <a:gd name="connsiteX6" fmla="*/ 378081 w 458226"/>
                          <a:gd name="connsiteY6" fmla="*/ 5786 h 269793"/>
                          <a:gd name="connsiteX7" fmla="*/ 432940 w 458226"/>
                          <a:gd name="connsiteY7" fmla="*/ 16072 h 269793"/>
                          <a:gd name="connsiteX8" fmla="*/ 456940 w 458226"/>
                          <a:gd name="connsiteY8" fmla="*/ 77788 h 269793"/>
                          <a:gd name="connsiteX9" fmla="*/ 446654 w 458226"/>
                          <a:gd name="connsiteY9" fmla="*/ 94931 h 269793"/>
                          <a:gd name="connsiteX10" fmla="*/ 158646 w 458226"/>
                          <a:gd name="connsiteY10" fmla="*/ 262936 h 269793"/>
                          <a:gd name="connsiteX11" fmla="*/ 127788 w 458226"/>
                          <a:gd name="connsiteY11" fmla="*/ 269793 h 269793"/>
                          <a:gd name="connsiteX12" fmla="*/ 21499 w 458226"/>
                          <a:gd name="connsiteY12" fmla="*/ 256079 h 269793"/>
                          <a:gd name="connsiteX13" fmla="*/ 11214 w 458226"/>
                          <a:gd name="connsiteY13" fmla="*/ 218363 h 26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226" h="269793">
                            <a:moveTo>
                              <a:pt x="11214" y="218363"/>
                            </a:moveTo>
                            <a:lnTo>
                              <a:pt x="144931" y="139504"/>
                            </a:lnTo>
                            <a:cubicBezTo>
                              <a:pt x="144931" y="139504"/>
                              <a:pt x="148360" y="142932"/>
                              <a:pt x="148360" y="142932"/>
                            </a:cubicBezTo>
                            <a:cubicBezTo>
                              <a:pt x="175790" y="160076"/>
                              <a:pt x="216934" y="160076"/>
                              <a:pt x="244363" y="142932"/>
                            </a:cubicBezTo>
                            <a:cubicBezTo>
                              <a:pt x="271792" y="125789"/>
                              <a:pt x="271792" y="101789"/>
                              <a:pt x="244363" y="88074"/>
                            </a:cubicBezTo>
                            <a:cubicBezTo>
                              <a:pt x="240934" y="88074"/>
                              <a:pt x="240934" y="84645"/>
                              <a:pt x="237506" y="84645"/>
                            </a:cubicBezTo>
                            <a:lnTo>
                              <a:pt x="378081" y="5786"/>
                            </a:lnTo>
                            <a:cubicBezTo>
                              <a:pt x="395224" y="-4500"/>
                              <a:pt x="429511" y="-1071"/>
                              <a:pt x="432940" y="16072"/>
                            </a:cubicBezTo>
                            <a:lnTo>
                              <a:pt x="456940" y="77788"/>
                            </a:lnTo>
                            <a:cubicBezTo>
                              <a:pt x="460369" y="84645"/>
                              <a:pt x="456940" y="91502"/>
                              <a:pt x="446654" y="94931"/>
                            </a:cubicBezTo>
                            <a:lnTo>
                              <a:pt x="158646" y="262936"/>
                            </a:lnTo>
                            <a:cubicBezTo>
                              <a:pt x="151789" y="266364"/>
                              <a:pt x="138074" y="269793"/>
                              <a:pt x="127788" y="269793"/>
                            </a:cubicBezTo>
                            <a:lnTo>
                              <a:pt x="21499" y="256079"/>
                            </a:lnTo>
                            <a:cubicBezTo>
                              <a:pt x="928" y="249221"/>
                              <a:pt x="-9359" y="228649"/>
                              <a:pt x="11214" y="218363"/>
                            </a:cubicBezTo>
                            <a:close/>
                          </a:path>
                        </a:pathLst>
                      </a:custGeom>
                      <a:solidFill>
                        <a:srgbClr val="CF2030"/>
                      </a:solidFill>
                      <a:ln w="34242" cap="flat">
                        <a:noFill/>
                        <a:prstDash val="solid"/>
                        <a:miter/>
                      </a:ln>
                    </p:spPr>
                    <p:txBody>
                      <a:bodyPr rtlCol="1" anchor="ctr"/>
                      <a:lstStyle/>
                      <a:p>
                        <a:endParaRPr lang="ar-SA"/>
                      </a:p>
                    </p:txBody>
                  </p:sp>
                  <p:sp>
                    <p:nvSpPr>
                      <p:cNvPr id="744" name="Freeform: Shape 743">
                        <a:extLst>
                          <a:ext uri="{FF2B5EF4-FFF2-40B4-BE49-F238E27FC236}">
                            <a16:creationId xmlns:a16="http://schemas.microsoft.com/office/drawing/2014/main" id="{144DFAB0-71C6-25A2-3572-2AB76599A893}"/>
                          </a:ext>
                        </a:extLst>
                      </p:cNvPr>
                      <p:cNvSpPr/>
                      <p:nvPr/>
                    </p:nvSpPr>
                    <p:spPr>
                      <a:xfrm>
                        <a:off x="1638850" y="5338691"/>
                        <a:ext cx="478713" cy="284888"/>
                      </a:xfrm>
                      <a:custGeom>
                        <a:avLst/>
                        <a:gdLst>
                          <a:gd name="connsiteX0" fmla="*/ 141467 w 478713"/>
                          <a:gd name="connsiteY0" fmla="*/ 284889 h 284888"/>
                          <a:gd name="connsiteX1" fmla="*/ 35179 w 478713"/>
                          <a:gd name="connsiteY1" fmla="*/ 271174 h 284888"/>
                          <a:gd name="connsiteX2" fmla="*/ 892 w 478713"/>
                          <a:gd name="connsiteY2" fmla="*/ 247173 h 284888"/>
                          <a:gd name="connsiteX3" fmla="*/ 14607 w 478713"/>
                          <a:gd name="connsiteY3" fmla="*/ 223173 h 284888"/>
                          <a:gd name="connsiteX4" fmla="*/ 148325 w 478713"/>
                          <a:gd name="connsiteY4" fmla="*/ 144313 h 284888"/>
                          <a:gd name="connsiteX5" fmla="*/ 155182 w 478713"/>
                          <a:gd name="connsiteY5" fmla="*/ 140884 h 284888"/>
                          <a:gd name="connsiteX6" fmla="*/ 158611 w 478713"/>
                          <a:gd name="connsiteY6" fmla="*/ 144313 h 284888"/>
                          <a:gd name="connsiteX7" fmla="*/ 162039 w 478713"/>
                          <a:gd name="connsiteY7" fmla="*/ 147742 h 284888"/>
                          <a:gd name="connsiteX8" fmla="*/ 251185 w 478713"/>
                          <a:gd name="connsiteY8" fmla="*/ 147742 h 284888"/>
                          <a:gd name="connsiteX9" fmla="*/ 268328 w 478713"/>
                          <a:gd name="connsiteY9" fmla="*/ 127170 h 284888"/>
                          <a:gd name="connsiteX10" fmla="*/ 251185 w 478713"/>
                          <a:gd name="connsiteY10" fmla="*/ 106598 h 284888"/>
                          <a:gd name="connsiteX11" fmla="*/ 244327 w 478713"/>
                          <a:gd name="connsiteY11" fmla="*/ 103169 h 284888"/>
                          <a:gd name="connsiteX12" fmla="*/ 230613 w 478713"/>
                          <a:gd name="connsiteY12" fmla="*/ 96312 h 284888"/>
                          <a:gd name="connsiteX13" fmla="*/ 384903 w 478713"/>
                          <a:gd name="connsiteY13" fmla="*/ 7167 h 284888"/>
                          <a:gd name="connsiteX14" fmla="*/ 432904 w 478713"/>
                          <a:gd name="connsiteY14" fmla="*/ 3738 h 284888"/>
                          <a:gd name="connsiteX15" fmla="*/ 453476 w 478713"/>
                          <a:gd name="connsiteY15" fmla="*/ 20881 h 284888"/>
                          <a:gd name="connsiteX16" fmla="*/ 477477 w 478713"/>
                          <a:gd name="connsiteY16" fmla="*/ 82597 h 284888"/>
                          <a:gd name="connsiteX17" fmla="*/ 463762 w 478713"/>
                          <a:gd name="connsiteY17" fmla="*/ 110027 h 284888"/>
                          <a:gd name="connsiteX18" fmla="*/ 175754 w 478713"/>
                          <a:gd name="connsiteY18" fmla="*/ 278031 h 284888"/>
                          <a:gd name="connsiteX19" fmla="*/ 148325 w 478713"/>
                          <a:gd name="connsiteY19" fmla="*/ 284889 h 284888"/>
                          <a:gd name="connsiteX20" fmla="*/ 141467 w 478713"/>
                          <a:gd name="connsiteY20" fmla="*/ 284889 h 284888"/>
                          <a:gd name="connsiteX21" fmla="*/ 395189 w 478713"/>
                          <a:gd name="connsiteY21" fmla="*/ 24310 h 284888"/>
                          <a:gd name="connsiteX22" fmla="*/ 268328 w 478713"/>
                          <a:gd name="connsiteY22" fmla="*/ 96312 h 284888"/>
                          <a:gd name="connsiteX23" fmla="*/ 285471 w 478713"/>
                          <a:gd name="connsiteY23" fmla="*/ 127170 h 284888"/>
                          <a:gd name="connsiteX24" fmla="*/ 261471 w 478713"/>
                          <a:gd name="connsiteY24" fmla="*/ 161457 h 284888"/>
                          <a:gd name="connsiteX25" fmla="*/ 155182 w 478713"/>
                          <a:gd name="connsiteY25" fmla="*/ 161457 h 284888"/>
                          <a:gd name="connsiteX26" fmla="*/ 155182 w 478713"/>
                          <a:gd name="connsiteY26" fmla="*/ 161457 h 284888"/>
                          <a:gd name="connsiteX27" fmla="*/ 24893 w 478713"/>
                          <a:gd name="connsiteY27" fmla="*/ 236887 h 284888"/>
                          <a:gd name="connsiteX28" fmla="*/ 18035 w 478713"/>
                          <a:gd name="connsiteY28" fmla="*/ 243745 h 284888"/>
                          <a:gd name="connsiteX29" fmla="*/ 35179 w 478713"/>
                          <a:gd name="connsiteY29" fmla="*/ 254031 h 284888"/>
                          <a:gd name="connsiteX30" fmla="*/ 141467 w 478713"/>
                          <a:gd name="connsiteY30" fmla="*/ 267745 h 284888"/>
                          <a:gd name="connsiteX31" fmla="*/ 165468 w 478713"/>
                          <a:gd name="connsiteY31" fmla="*/ 264317 h 284888"/>
                          <a:gd name="connsiteX32" fmla="*/ 453476 w 478713"/>
                          <a:gd name="connsiteY32" fmla="*/ 96312 h 284888"/>
                          <a:gd name="connsiteX33" fmla="*/ 460333 w 478713"/>
                          <a:gd name="connsiteY33" fmla="*/ 89454 h 284888"/>
                          <a:gd name="connsiteX34" fmla="*/ 436333 w 478713"/>
                          <a:gd name="connsiteY34" fmla="*/ 27739 h 284888"/>
                          <a:gd name="connsiteX35" fmla="*/ 426047 w 478713"/>
                          <a:gd name="connsiteY35" fmla="*/ 20881 h 284888"/>
                          <a:gd name="connsiteX36" fmla="*/ 412332 w 478713"/>
                          <a:gd name="connsiteY36" fmla="*/ 17452 h 284888"/>
                          <a:gd name="connsiteX37" fmla="*/ 395189 w 478713"/>
                          <a:gd name="connsiteY37" fmla="*/ 24310 h 28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8713" h="284888">
                            <a:moveTo>
                              <a:pt x="141467" y="284889"/>
                            </a:moveTo>
                            <a:lnTo>
                              <a:pt x="35179" y="271174"/>
                            </a:lnTo>
                            <a:cubicBezTo>
                              <a:pt x="18035" y="267745"/>
                              <a:pt x="4321" y="260888"/>
                              <a:pt x="892" y="247173"/>
                            </a:cubicBezTo>
                            <a:cubicBezTo>
                              <a:pt x="-2537" y="236887"/>
                              <a:pt x="4321" y="230030"/>
                              <a:pt x="14607" y="223173"/>
                            </a:cubicBezTo>
                            <a:lnTo>
                              <a:pt x="148325" y="144313"/>
                            </a:lnTo>
                            <a:lnTo>
                              <a:pt x="155182" y="140884"/>
                            </a:lnTo>
                            <a:lnTo>
                              <a:pt x="158611" y="144313"/>
                            </a:lnTo>
                            <a:cubicBezTo>
                              <a:pt x="158611" y="144313"/>
                              <a:pt x="162039" y="144313"/>
                              <a:pt x="162039" y="147742"/>
                            </a:cubicBezTo>
                            <a:cubicBezTo>
                              <a:pt x="186040" y="161457"/>
                              <a:pt x="227184" y="161457"/>
                              <a:pt x="251185" y="147742"/>
                            </a:cubicBezTo>
                            <a:cubicBezTo>
                              <a:pt x="261471" y="140884"/>
                              <a:pt x="268328" y="134027"/>
                              <a:pt x="268328" y="127170"/>
                            </a:cubicBezTo>
                            <a:cubicBezTo>
                              <a:pt x="268328" y="120313"/>
                              <a:pt x="261471" y="113455"/>
                              <a:pt x="251185" y="106598"/>
                            </a:cubicBezTo>
                            <a:cubicBezTo>
                              <a:pt x="251185" y="106598"/>
                              <a:pt x="247756" y="106598"/>
                              <a:pt x="244327" y="103169"/>
                            </a:cubicBezTo>
                            <a:lnTo>
                              <a:pt x="230613" y="96312"/>
                            </a:lnTo>
                            <a:lnTo>
                              <a:pt x="384903" y="7167"/>
                            </a:lnTo>
                            <a:cubicBezTo>
                              <a:pt x="398617" y="309"/>
                              <a:pt x="415761" y="-3119"/>
                              <a:pt x="432904" y="3738"/>
                            </a:cubicBezTo>
                            <a:cubicBezTo>
                              <a:pt x="443190" y="7167"/>
                              <a:pt x="450047" y="14024"/>
                              <a:pt x="453476" y="20881"/>
                            </a:cubicBezTo>
                            <a:lnTo>
                              <a:pt x="477477" y="82597"/>
                            </a:lnTo>
                            <a:cubicBezTo>
                              <a:pt x="480905" y="92883"/>
                              <a:pt x="477477" y="103169"/>
                              <a:pt x="463762" y="110027"/>
                            </a:cubicBezTo>
                            <a:lnTo>
                              <a:pt x="175754" y="278031"/>
                            </a:lnTo>
                            <a:cubicBezTo>
                              <a:pt x="168897" y="281460"/>
                              <a:pt x="158611" y="284889"/>
                              <a:pt x="148325" y="284889"/>
                            </a:cubicBezTo>
                            <a:cubicBezTo>
                              <a:pt x="148325" y="284889"/>
                              <a:pt x="144896" y="284889"/>
                              <a:pt x="141467" y="284889"/>
                            </a:cubicBezTo>
                            <a:close/>
                            <a:moveTo>
                              <a:pt x="395189" y="24310"/>
                            </a:moveTo>
                            <a:lnTo>
                              <a:pt x="268328" y="96312"/>
                            </a:lnTo>
                            <a:cubicBezTo>
                              <a:pt x="278614" y="103169"/>
                              <a:pt x="285471" y="116884"/>
                              <a:pt x="285471" y="127170"/>
                            </a:cubicBezTo>
                            <a:cubicBezTo>
                              <a:pt x="285471" y="140884"/>
                              <a:pt x="275185" y="154599"/>
                              <a:pt x="261471" y="161457"/>
                            </a:cubicBezTo>
                            <a:cubicBezTo>
                              <a:pt x="230613" y="178600"/>
                              <a:pt x="186040" y="178600"/>
                              <a:pt x="155182" y="161457"/>
                            </a:cubicBezTo>
                            <a:cubicBezTo>
                              <a:pt x="155182" y="161457"/>
                              <a:pt x="155182" y="161457"/>
                              <a:pt x="155182" y="161457"/>
                            </a:cubicBezTo>
                            <a:lnTo>
                              <a:pt x="24893" y="236887"/>
                            </a:lnTo>
                            <a:cubicBezTo>
                              <a:pt x="24893" y="236887"/>
                              <a:pt x="18035" y="240316"/>
                              <a:pt x="18035" y="243745"/>
                            </a:cubicBezTo>
                            <a:cubicBezTo>
                              <a:pt x="18035" y="247173"/>
                              <a:pt x="24893" y="250602"/>
                              <a:pt x="35179" y="254031"/>
                            </a:cubicBezTo>
                            <a:lnTo>
                              <a:pt x="141467" y="267745"/>
                            </a:lnTo>
                            <a:cubicBezTo>
                              <a:pt x="151753" y="267745"/>
                              <a:pt x="162039" y="267745"/>
                              <a:pt x="165468" y="264317"/>
                            </a:cubicBezTo>
                            <a:lnTo>
                              <a:pt x="453476" y="96312"/>
                            </a:lnTo>
                            <a:cubicBezTo>
                              <a:pt x="453476" y="96312"/>
                              <a:pt x="460333" y="92883"/>
                              <a:pt x="460333" y="89454"/>
                            </a:cubicBezTo>
                            <a:lnTo>
                              <a:pt x="436333" y="27739"/>
                            </a:lnTo>
                            <a:cubicBezTo>
                              <a:pt x="436333" y="24310"/>
                              <a:pt x="432904" y="20881"/>
                              <a:pt x="426047" y="20881"/>
                            </a:cubicBezTo>
                            <a:cubicBezTo>
                              <a:pt x="422618" y="20881"/>
                              <a:pt x="415761" y="17452"/>
                              <a:pt x="412332" y="17452"/>
                            </a:cubicBezTo>
                            <a:cubicBezTo>
                              <a:pt x="405475" y="20881"/>
                              <a:pt x="398617" y="20881"/>
                              <a:pt x="395189" y="24310"/>
                            </a:cubicBezTo>
                            <a:close/>
                          </a:path>
                        </a:pathLst>
                      </a:custGeom>
                      <a:solidFill>
                        <a:srgbClr val="191411"/>
                      </a:solidFill>
                      <a:ln w="34242" cap="flat">
                        <a:noFill/>
                        <a:prstDash val="solid"/>
                        <a:miter/>
                      </a:ln>
                    </p:spPr>
                    <p:txBody>
                      <a:bodyPr rtlCol="1" anchor="ctr"/>
                      <a:lstStyle/>
                      <a:p>
                        <a:endParaRPr lang="ar-SA"/>
                      </a:p>
                    </p:txBody>
                  </p:sp>
                </p:grpSp>
              </p:grpSp>
              <p:grpSp>
                <p:nvGrpSpPr>
                  <p:cNvPr id="745" name="Graphic 15">
                    <a:extLst>
                      <a:ext uri="{FF2B5EF4-FFF2-40B4-BE49-F238E27FC236}">
                        <a16:creationId xmlns:a16="http://schemas.microsoft.com/office/drawing/2014/main" id="{DF8A8B39-774B-4D09-234C-186A5E2C654E}"/>
                      </a:ext>
                    </a:extLst>
                  </p:cNvPr>
                  <p:cNvGrpSpPr/>
                  <p:nvPr/>
                </p:nvGrpSpPr>
                <p:grpSpPr>
                  <a:xfrm>
                    <a:off x="1502595" y="5321382"/>
                    <a:ext cx="905168" cy="531918"/>
                    <a:chOff x="1502595" y="5321382"/>
                    <a:chExt cx="905168" cy="531918"/>
                  </a:xfrm>
                </p:grpSpPr>
                <p:sp>
                  <p:nvSpPr>
                    <p:cNvPr id="746" name="Freeform: Shape 745">
                      <a:extLst>
                        <a:ext uri="{FF2B5EF4-FFF2-40B4-BE49-F238E27FC236}">
                          <a16:creationId xmlns:a16="http://schemas.microsoft.com/office/drawing/2014/main" id="{CE956B37-A52C-481D-C55B-D75DC5D6A42A}"/>
                        </a:ext>
                      </a:extLst>
                    </p:cNvPr>
                    <p:cNvSpPr/>
                    <p:nvPr/>
                  </p:nvSpPr>
                  <p:spPr>
                    <a:xfrm>
                      <a:off x="1510709" y="5329361"/>
                      <a:ext cx="892369" cy="516435"/>
                    </a:xfrm>
                    <a:custGeom>
                      <a:avLst/>
                      <a:gdLst>
                        <a:gd name="connsiteX0" fmla="*/ 132462 w 892369"/>
                        <a:gd name="connsiteY0" fmla="*/ 510225 h 516435"/>
                        <a:gd name="connsiteX1" fmla="*/ 879911 w 892369"/>
                        <a:gd name="connsiteY1" fmla="*/ 78213 h 516435"/>
                        <a:gd name="connsiteX2" fmla="*/ 876482 w 892369"/>
                        <a:gd name="connsiteY2" fmla="*/ 37069 h 516435"/>
                        <a:gd name="connsiteX3" fmla="*/ 831910 w 892369"/>
                        <a:gd name="connsiteY3" fmla="*/ 9639 h 516435"/>
                        <a:gd name="connsiteX4" fmla="*/ 763336 w 892369"/>
                        <a:gd name="connsiteY4" fmla="*/ 6211 h 516435"/>
                        <a:gd name="connsiteX5" fmla="*/ 12458 w 892369"/>
                        <a:gd name="connsiteY5" fmla="*/ 438223 h 516435"/>
                        <a:gd name="connsiteX6" fmla="*/ 15887 w 892369"/>
                        <a:gd name="connsiteY6" fmla="*/ 479367 h 516435"/>
                        <a:gd name="connsiteX7" fmla="*/ 60460 w 892369"/>
                        <a:gd name="connsiteY7" fmla="*/ 506796 h 516435"/>
                        <a:gd name="connsiteX8" fmla="*/ 132462 w 892369"/>
                        <a:gd name="connsiteY8" fmla="*/ 510225 h 51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369" h="516435">
                          <a:moveTo>
                            <a:pt x="132462" y="510225"/>
                          </a:moveTo>
                          <a:lnTo>
                            <a:pt x="879911" y="78213"/>
                          </a:lnTo>
                          <a:cubicBezTo>
                            <a:pt x="897054" y="67927"/>
                            <a:pt x="897054" y="50783"/>
                            <a:pt x="876482" y="37069"/>
                          </a:cubicBezTo>
                          <a:lnTo>
                            <a:pt x="831910" y="9639"/>
                          </a:lnTo>
                          <a:cubicBezTo>
                            <a:pt x="811338" y="-647"/>
                            <a:pt x="780480" y="-4075"/>
                            <a:pt x="763336" y="6211"/>
                          </a:cubicBezTo>
                          <a:lnTo>
                            <a:pt x="12458" y="438223"/>
                          </a:lnTo>
                          <a:cubicBezTo>
                            <a:pt x="-4685" y="448509"/>
                            <a:pt x="-4685" y="465652"/>
                            <a:pt x="15887" y="479367"/>
                          </a:cubicBezTo>
                          <a:lnTo>
                            <a:pt x="60460" y="506796"/>
                          </a:lnTo>
                          <a:cubicBezTo>
                            <a:pt x="84460" y="517082"/>
                            <a:pt x="115318" y="520511"/>
                            <a:pt x="132462" y="510225"/>
                          </a:cubicBezTo>
                          <a:close/>
                        </a:path>
                      </a:pathLst>
                    </a:custGeom>
                    <a:solidFill>
                      <a:srgbClr val="2B3C86"/>
                    </a:solidFill>
                    <a:ln w="34242" cap="flat">
                      <a:noFill/>
                      <a:prstDash val="solid"/>
                      <a:miter/>
                    </a:ln>
                  </p:spPr>
                  <p:txBody>
                    <a:bodyPr rtlCol="1" anchor="ctr"/>
                    <a:lstStyle/>
                    <a:p>
                      <a:endParaRPr lang="ar-SA"/>
                    </a:p>
                  </p:txBody>
                </p:sp>
                <p:sp>
                  <p:nvSpPr>
                    <p:cNvPr id="747" name="Freeform: Shape 746">
                      <a:extLst>
                        <a:ext uri="{FF2B5EF4-FFF2-40B4-BE49-F238E27FC236}">
                          <a16:creationId xmlns:a16="http://schemas.microsoft.com/office/drawing/2014/main" id="{5D6BE8AE-6EC0-1FF1-82DB-9DC003D955FA}"/>
                        </a:ext>
                      </a:extLst>
                    </p:cNvPr>
                    <p:cNvSpPr/>
                    <p:nvPr/>
                  </p:nvSpPr>
                  <p:spPr>
                    <a:xfrm>
                      <a:off x="1502595" y="5321382"/>
                      <a:ext cx="905168" cy="531918"/>
                    </a:xfrm>
                    <a:custGeom>
                      <a:avLst/>
                      <a:gdLst>
                        <a:gd name="connsiteX0" fmla="*/ 65145 w 905168"/>
                        <a:gd name="connsiteY0" fmla="*/ 521632 h 531918"/>
                        <a:gd name="connsiteX1" fmla="*/ 20572 w 905168"/>
                        <a:gd name="connsiteY1" fmla="*/ 494203 h 531918"/>
                        <a:gd name="connsiteX2" fmla="*/ 0 w 905168"/>
                        <a:gd name="connsiteY2" fmla="*/ 463345 h 531918"/>
                        <a:gd name="connsiteX3" fmla="*/ 17143 w 905168"/>
                        <a:gd name="connsiteY3" fmla="*/ 439344 h 531918"/>
                        <a:gd name="connsiteX4" fmla="*/ 764593 w 905168"/>
                        <a:gd name="connsiteY4" fmla="*/ 7332 h 531918"/>
                        <a:gd name="connsiteX5" fmla="*/ 840024 w 905168"/>
                        <a:gd name="connsiteY5" fmla="*/ 10761 h 531918"/>
                        <a:gd name="connsiteX6" fmla="*/ 884596 w 905168"/>
                        <a:gd name="connsiteY6" fmla="*/ 38190 h 531918"/>
                        <a:gd name="connsiteX7" fmla="*/ 905168 w 905168"/>
                        <a:gd name="connsiteY7" fmla="*/ 69048 h 531918"/>
                        <a:gd name="connsiteX8" fmla="*/ 888025 w 905168"/>
                        <a:gd name="connsiteY8" fmla="*/ 93049 h 531918"/>
                        <a:gd name="connsiteX9" fmla="*/ 144004 w 905168"/>
                        <a:gd name="connsiteY9" fmla="*/ 525061 h 531918"/>
                        <a:gd name="connsiteX10" fmla="*/ 109717 w 905168"/>
                        <a:gd name="connsiteY10" fmla="*/ 531918 h 531918"/>
                        <a:gd name="connsiteX11" fmla="*/ 65145 w 905168"/>
                        <a:gd name="connsiteY11" fmla="*/ 521632 h 531918"/>
                        <a:gd name="connsiteX12" fmla="*/ 884596 w 905168"/>
                        <a:gd name="connsiteY12" fmla="*/ 75905 h 531918"/>
                        <a:gd name="connsiteX13" fmla="*/ 891454 w 905168"/>
                        <a:gd name="connsiteY13" fmla="*/ 65619 h 531918"/>
                        <a:gd name="connsiteX14" fmla="*/ 877739 w 905168"/>
                        <a:gd name="connsiteY14" fmla="*/ 48476 h 531918"/>
                        <a:gd name="connsiteX15" fmla="*/ 833166 w 905168"/>
                        <a:gd name="connsiteY15" fmla="*/ 21047 h 531918"/>
                        <a:gd name="connsiteX16" fmla="*/ 771450 w 905168"/>
                        <a:gd name="connsiteY16" fmla="*/ 17618 h 531918"/>
                        <a:gd name="connsiteX17" fmla="*/ 24001 w 905168"/>
                        <a:gd name="connsiteY17" fmla="*/ 453059 h 531918"/>
                        <a:gd name="connsiteX18" fmla="*/ 17143 w 905168"/>
                        <a:gd name="connsiteY18" fmla="*/ 463345 h 531918"/>
                        <a:gd name="connsiteX19" fmla="*/ 30858 w 905168"/>
                        <a:gd name="connsiteY19" fmla="*/ 480488 h 531918"/>
                        <a:gd name="connsiteX20" fmla="*/ 75431 w 905168"/>
                        <a:gd name="connsiteY20" fmla="*/ 507918 h 531918"/>
                        <a:gd name="connsiteX21" fmla="*/ 137147 w 905168"/>
                        <a:gd name="connsiteY21" fmla="*/ 511346 h 531918"/>
                        <a:gd name="connsiteX22" fmla="*/ 884596 w 905168"/>
                        <a:gd name="connsiteY22" fmla="*/ 75905 h 53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05168" h="531918">
                          <a:moveTo>
                            <a:pt x="65145" y="521632"/>
                          </a:moveTo>
                          <a:lnTo>
                            <a:pt x="20572" y="494203"/>
                          </a:lnTo>
                          <a:cubicBezTo>
                            <a:pt x="6857" y="487346"/>
                            <a:pt x="0" y="477059"/>
                            <a:pt x="0" y="463345"/>
                          </a:cubicBezTo>
                          <a:cubicBezTo>
                            <a:pt x="0" y="453059"/>
                            <a:pt x="6857" y="446201"/>
                            <a:pt x="17143" y="439344"/>
                          </a:cubicBezTo>
                          <a:lnTo>
                            <a:pt x="764593" y="7332"/>
                          </a:lnTo>
                          <a:cubicBezTo>
                            <a:pt x="785165" y="-2954"/>
                            <a:pt x="819452" y="-2954"/>
                            <a:pt x="840024" y="10761"/>
                          </a:cubicBezTo>
                          <a:lnTo>
                            <a:pt x="884596" y="38190"/>
                          </a:lnTo>
                          <a:cubicBezTo>
                            <a:pt x="898311" y="45047"/>
                            <a:pt x="905168" y="55333"/>
                            <a:pt x="905168" y="69048"/>
                          </a:cubicBezTo>
                          <a:cubicBezTo>
                            <a:pt x="905168" y="79334"/>
                            <a:pt x="898311" y="86191"/>
                            <a:pt x="888025" y="93049"/>
                          </a:cubicBezTo>
                          <a:lnTo>
                            <a:pt x="144004" y="525061"/>
                          </a:lnTo>
                          <a:cubicBezTo>
                            <a:pt x="133718" y="531918"/>
                            <a:pt x="123432" y="531918"/>
                            <a:pt x="109717" y="531918"/>
                          </a:cubicBezTo>
                          <a:cubicBezTo>
                            <a:pt x="96003" y="531918"/>
                            <a:pt x="78859" y="528489"/>
                            <a:pt x="65145" y="521632"/>
                          </a:cubicBezTo>
                          <a:close/>
                          <a:moveTo>
                            <a:pt x="884596" y="75905"/>
                          </a:moveTo>
                          <a:cubicBezTo>
                            <a:pt x="888025" y="72477"/>
                            <a:pt x="891454" y="69048"/>
                            <a:pt x="891454" y="65619"/>
                          </a:cubicBezTo>
                          <a:cubicBezTo>
                            <a:pt x="891454" y="62191"/>
                            <a:pt x="888025" y="55333"/>
                            <a:pt x="877739" y="48476"/>
                          </a:cubicBezTo>
                          <a:lnTo>
                            <a:pt x="833166" y="21047"/>
                          </a:lnTo>
                          <a:cubicBezTo>
                            <a:pt x="816023" y="10761"/>
                            <a:pt x="785165" y="10761"/>
                            <a:pt x="771450" y="17618"/>
                          </a:cubicBezTo>
                          <a:lnTo>
                            <a:pt x="24001" y="453059"/>
                          </a:lnTo>
                          <a:cubicBezTo>
                            <a:pt x="20572" y="456488"/>
                            <a:pt x="17143" y="459916"/>
                            <a:pt x="17143" y="463345"/>
                          </a:cubicBezTo>
                          <a:cubicBezTo>
                            <a:pt x="17143" y="466773"/>
                            <a:pt x="20572" y="473631"/>
                            <a:pt x="30858" y="480488"/>
                          </a:cubicBezTo>
                          <a:lnTo>
                            <a:pt x="75431" y="507918"/>
                          </a:lnTo>
                          <a:cubicBezTo>
                            <a:pt x="92574" y="518203"/>
                            <a:pt x="123432" y="518203"/>
                            <a:pt x="137147" y="511346"/>
                          </a:cubicBezTo>
                          <a:lnTo>
                            <a:pt x="884596" y="75905"/>
                          </a:lnTo>
                          <a:close/>
                        </a:path>
                      </a:pathLst>
                    </a:custGeom>
                    <a:solidFill>
                      <a:srgbClr val="191411"/>
                    </a:solidFill>
                    <a:ln w="34242" cap="flat">
                      <a:noFill/>
                      <a:prstDash val="solid"/>
                      <a:miter/>
                    </a:ln>
                  </p:spPr>
                  <p:txBody>
                    <a:bodyPr rtlCol="1" anchor="ctr"/>
                    <a:lstStyle/>
                    <a:p>
                      <a:endParaRPr lang="ar-SA"/>
                    </a:p>
                  </p:txBody>
                </p:sp>
              </p:grpSp>
              <p:grpSp>
                <p:nvGrpSpPr>
                  <p:cNvPr id="748" name="Graphic 15">
                    <a:extLst>
                      <a:ext uri="{FF2B5EF4-FFF2-40B4-BE49-F238E27FC236}">
                        <a16:creationId xmlns:a16="http://schemas.microsoft.com/office/drawing/2014/main" id="{4F57DBA8-5FA2-185D-862C-2C060EFAC318}"/>
                      </a:ext>
                    </a:extLst>
                  </p:cNvPr>
                  <p:cNvGrpSpPr/>
                  <p:nvPr/>
                </p:nvGrpSpPr>
                <p:grpSpPr>
                  <a:xfrm>
                    <a:off x="1800889" y="5474432"/>
                    <a:ext cx="466298" cy="273999"/>
                    <a:chOff x="1800889" y="5474432"/>
                    <a:chExt cx="466298" cy="273999"/>
                  </a:xfrm>
                </p:grpSpPr>
                <p:sp>
                  <p:nvSpPr>
                    <p:cNvPr id="749" name="Freeform: Shape 748">
                      <a:extLst>
                        <a:ext uri="{FF2B5EF4-FFF2-40B4-BE49-F238E27FC236}">
                          <a16:creationId xmlns:a16="http://schemas.microsoft.com/office/drawing/2014/main" id="{8E1F3368-0048-9107-9BD4-90D8F3B502D3}"/>
                        </a:ext>
                      </a:extLst>
                    </p:cNvPr>
                    <p:cNvSpPr/>
                    <p:nvPr/>
                  </p:nvSpPr>
                  <p:spPr>
                    <a:xfrm>
                      <a:off x="1811822" y="5484718"/>
                      <a:ext cx="444433" cy="257687"/>
                    </a:xfrm>
                    <a:custGeom>
                      <a:avLst/>
                      <a:gdLst>
                        <a:gd name="connsiteX0" fmla="*/ 64498 w 444433"/>
                        <a:gd name="connsiteY0" fmla="*/ 252007 h 257687"/>
                        <a:gd name="connsiteX1" fmla="*/ 438223 w 444433"/>
                        <a:gd name="connsiteY1" fmla="*/ 39430 h 257687"/>
                        <a:gd name="connsiteX2" fmla="*/ 434794 w 444433"/>
                        <a:gd name="connsiteY2" fmla="*/ 18858 h 257687"/>
                        <a:gd name="connsiteX3" fmla="*/ 414222 w 444433"/>
                        <a:gd name="connsiteY3" fmla="*/ 5143 h 257687"/>
                        <a:gd name="connsiteX4" fmla="*/ 379935 w 444433"/>
                        <a:gd name="connsiteY4" fmla="*/ 5143 h 257687"/>
                        <a:gd name="connsiteX5" fmla="*/ 6211 w 444433"/>
                        <a:gd name="connsiteY5" fmla="*/ 221149 h 257687"/>
                        <a:gd name="connsiteX6" fmla="*/ 9639 w 444433"/>
                        <a:gd name="connsiteY6" fmla="*/ 241721 h 257687"/>
                        <a:gd name="connsiteX7" fmla="*/ 33640 w 444433"/>
                        <a:gd name="connsiteY7" fmla="*/ 255436 h 257687"/>
                        <a:gd name="connsiteX8" fmla="*/ 64498 w 444433"/>
                        <a:gd name="connsiteY8" fmla="*/ 252007 h 25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433" h="257687">
                          <a:moveTo>
                            <a:pt x="64498" y="252007"/>
                          </a:moveTo>
                          <a:lnTo>
                            <a:pt x="438223" y="39430"/>
                          </a:lnTo>
                          <a:cubicBezTo>
                            <a:pt x="448509" y="32572"/>
                            <a:pt x="445080" y="25715"/>
                            <a:pt x="434794" y="18858"/>
                          </a:cubicBezTo>
                          <a:lnTo>
                            <a:pt x="414222" y="5143"/>
                          </a:lnTo>
                          <a:cubicBezTo>
                            <a:pt x="403936" y="-1714"/>
                            <a:pt x="386793" y="-1714"/>
                            <a:pt x="379935" y="5143"/>
                          </a:cubicBezTo>
                          <a:lnTo>
                            <a:pt x="6211" y="221149"/>
                          </a:lnTo>
                          <a:cubicBezTo>
                            <a:pt x="-4075" y="228006"/>
                            <a:pt x="-647" y="234864"/>
                            <a:pt x="9639" y="241721"/>
                          </a:cubicBezTo>
                          <a:lnTo>
                            <a:pt x="33640" y="255436"/>
                          </a:lnTo>
                          <a:cubicBezTo>
                            <a:pt x="40497" y="258864"/>
                            <a:pt x="57641" y="258864"/>
                            <a:pt x="64498" y="252007"/>
                          </a:cubicBezTo>
                          <a:close/>
                        </a:path>
                      </a:pathLst>
                    </a:custGeom>
                    <a:solidFill>
                      <a:srgbClr val="FFFFFF"/>
                    </a:solidFill>
                    <a:ln w="34242" cap="flat">
                      <a:noFill/>
                      <a:prstDash val="solid"/>
                      <a:miter/>
                    </a:ln>
                  </p:spPr>
                  <p:txBody>
                    <a:bodyPr rtlCol="1" anchor="ctr"/>
                    <a:lstStyle/>
                    <a:p>
                      <a:endParaRPr lang="ar-SA"/>
                    </a:p>
                  </p:txBody>
                </p:sp>
                <p:sp>
                  <p:nvSpPr>
                    <p:cNvPr id="750" name="Freeform: Shape 749">
                      <a:extLst>
                        <a:ext uri="{FF2B5EF4-FFF2-40B4-BE49-F238E27FC236}">
                          <a16:creationId xmlns:a16="http://schemas.microsoft.com/office/drawing/2014/main" id="{C14627EC-DA7C-CCA1-0FA1-A9DDC4696096}"/>
                        </a:ext>
                      </a:extLst>
                    </p:cNvPr>
                    <p:cNvSpPr/>
                    <p:nvPr/>
                  </p:nvSpPr>
                  <p:spPr>
                    <a:xfrm>
                      <a:off x="1800889" y="5474432"/>
                      <a:ext cx="466298" cy="273999"/>
                    </a:xfrm>
                    <a:custGeom>
                      <a:avLst/>
                      <a:gdLst>
                        <a:gd name="connsiteX0" fmla="*/ 37715 w 466298"/>
                        <a:gd name="connsiteY0" fmla="*/ 269151 h 273999"/>
                        <a:gd name="connsiteX1" fmla="*/ 13715 w 466298"/>
                        <a:gd name="connsiteY1" fmla="*/ 255436 h 273999"/>
                        <a:gd name="connsiteX2" fmla="*/ 0 w 466298"/>
                        <a:gd name="connsiteY2" fmla="*/ 238292 h 273999"/>
                        <a:gd name="connsiteX3" fmla="*/ 10286 w 466298"/>
                        <a:gd name="connsiteY3" fmla="*/ 221149 h 273999"/>
                        <a:gd name="connsiteX4" fmla="*/ 384011 w 466298"/>
                        <a:gd name="connsiteY4" fmla="*/ 5143 h 273999"/>
                        <a:gd name="connsiteX5" fmla="*/ 428583 w 466298"/>
                        <a:gd name="connsiteY5" fmla="*/ 5143 h 273999"/>
                        <a:gd name="connsiteX6" fmla="*/ 452584 w 466298"/>
                        <a:gd name="connsiteY6" fmla="*/ 18858 h 273999"/>
                        <a:gd name="connsiteX7" fmla="*/ 466299 w 466298"/>
                        <a:gd name="connsiteY7" fmla="*/ 36001 h 273999"/>
                        <a:gd name="connsiteX8" fmla="*/ 456013 w 466298"/>
                        <a:gd name="connsiteY8" fmla="*/ 53144 h 273999"/>
                        <a:gd name="connsiteX9" fmla="*/ 82288 w 466298"/>
                        <a:gd name="connsiteY9" fmla="*/ 269151 h 273999"/>
                        <a:gd name="connsiteX10" fmla="*/ 61716 w 466298"/>
                        <a:gd name="connsiteY10" fmla="*/ 272579 h 273999"/>
                        <a:gd name="connsiteX11" fmla="*/ 37715 w 466298"/>
                        <a:gd name="connsiteY11" fmla="*/ 269151 h 273999"/>
                        <a:gd name="connsiteX12" fmla="*/ 394297 w 466298"/>
                        <a:gd name="connsiteY12" fmla="*/ 18858 h 273999"/>
                        <a:gd name="connsiteX13" fmla="*/ 20572 w 466298"/>
                        <a:gd name="connsiteY13" fmla="*/ 234864 h 273999"/>
                        <a:gd name="connsiteX14" fmla="*/ 17143 w 466298"/>
                        <a:gd name="connsiteY14" fmla="*/ 234864 h 273999"/>
                        <a:gd name="connsiteX15" fmla="*/ 20572 w 466298"/>
                        <a:gd name="connsiteY15" fmla="*/ 238292 h 273999"/>
                        <a:gd name="connsiteX16" fmla="*/ 44573 w 466298"/>
                        <a:gd name="connsiteY16" fmla="*/ 252007 h 273999"/>
                        <a:gd name="connsiteX17" fmla="*/ 72002 w 466298"/>
                        <a:gd name="connsiteY17" fmla="*/ 252007 h 273999"/>
                        <a:gd name="connsiteX18" fmla="*/ 445727 w 466298"/>
                        <a:gd name="connsiteY18" fmla="*/ 36001 h 273999"/>
                        <a:gd name="connsiteX19" fmla="*/ 449156 w 466298"/>
                        <a:gd name="connsiteY19" fmla="*/ 36001 h 273999"/>
                        <a:gd name="connsiteX20" fmla="*/ 445727 w 466298"/>
                        <a:gd name="connsiteY20" fmla="*/ 32572 h 273999"/>
                        <a:gd name="connsiteX21" fmla="*/ 421726 w 466298"/>
                        <a:gd name="connsiteY21" fmla="*/ 18858 h 273999"/>
                        <a:gd name="connsiteX22" fmla="*/ 404583 w 466298"/>
                        <a:gd name="connsiteY22" fmla="*/ 15429 h 273999"/>
                        <a:gd name="connsiteX23" fmla="*/ 394297 w 466298"/>
                        <a:gd name="connsiteY23" fmla="*/ 18858 h 27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6298" h="273999">
                          <a:moveTo>
                            <a:pt x="37715" y="269151"/>
                          </a:moveTo>
                          <a:lnTo>
                            <a:pt x="13715" y="255436"/>
                          </a:lnTo>
                          <a:cubicBezTo>
                            <a:pt x="6857" y="252007"/>
                            <a:pt x="0" y="245150"/>
                            <a:pt x="0" y="238292"/>
                          </a:cubicBezTo>
                          <a:cubicBezTo>
                            <a:pt x="0" y="231435"/>
                            <a:pt x="3429" y="224578"/>
                            <a:pt x="10286" y="221149"/>
                          </a:cubicBezTo>
                          <a:lnTo>
                            <a:pt x="384011" y="5143"/>
                          </a:lnTo>
                          <a:cubicBezTo>
                            <a:pt x="394297" y="-1714"/>
                            <a:pt x="414869" y="-1714"/>
                            <a:pt x="428583" y="5143"/>
                          </a:cubicBezTo>
                          <a:lnTo>
                            <a:pt x="452584" y="18858"/>
                          </a:lnTo>
                          <a:cubicBezTo>
                            <a:pt x="459442" y="22286"/>
                            <a:pt x="466299" y="29144"/>
                            <a:pt x="466299" y="36001"/>
                          </a:cubicBezTo>
                          <a:cubicBezTo>
                            <a:pt x="466299" y="42858"/>
                            <a:pt x="462870" y="49716"/>
                            <a:pt x="456013" y="53144"/>
                          </a:cubicBezTo>
                          <a:lnTo>
                            <a:pt x="82288" y="269151"/>
                          </a:lnTo>
                          <a:cubicBezTo>
                            <a:pt x="75431" y="272579"/>
                            <a:pt x="68573" y="272579"/>
                            <a:pt x="61716" y="272579"/>
                          </a:cubicBezTo>
                          <a:cubicBezTo>
                            <a:pt x="54859" y="276008"/>
                            <a:pt x="44573" y="272579"/>
                            <a:pt x="37715" y="269151"/>
                          </a:cubicBezTo>
                          <a:close/>
                          <a:moveTo>
                            <a:pt x="394297" y="18858"/>
                          </a:moveTo>
                          <a:lnTo>
                            <a:pt x="20572" y="234864"/>
                          </a:lnTo>
                          <a:cubicBezTo>
                            <a:pt x="20572" y="234864"/>
                            <a:pt x="17143" y="234864"/>
                            <a:pt x="17143" y="234864"/>
                          </a:cubicBezTo>
                          <a:cubicBezTo>
                            <a:pt x="17143" y="234864"/>
                            <a:pt x="17143" y="238292"/>
                            <a:pt x="20572" y="238292"/>
                          </a:cubicBezTo>
                          <a:lnTo>
                            <a:pt x="44573" y="252007"/>
                          </a:lnTo>
                          <a:cubicBezTo>
                            <a:pt x="51430" y="255436"/>
                            <a:pt x="65145" y="258864"/>
                            <a:pt x="72002" y="252007"/>
                          </a:cubicBezTo>
                          <a:lnTo>
                            <a:pt x="445727" y="36001"/>
                          </a:lnTo>
                          <a:cubicBezTo>
                            <a:pt x="445727" y="36001"/>
                            <a:pt x="449156" y="36001"/>
                            <a:pt x="449156" y="36001"/>
                          </a:cubicBezTo>
                          <a:cubicBezTo>
                            <a:pt x="449156" y="36001"/>
                            <a:pt x="449156" y="32572"/>
                            <a:pt x="445727" y="32572"/>
                          </a:cubicBezTo>
                          <a:lnTo>
                            <a:pt x="421726" y="18858"/>
                          </a:lnTo>
                          <a:cubicBezTo>
                            <a:pt x="418297" y="15429"/>
                            <a:pt x="411440" y="15429"/>
                            <a:pt x="404583" y="15429"/>
                          </a:cubicBezTo>
                          <a:cubicBezTo>
                            <a:pt x="401154" y="18858"/>
                            <a:pt x="397726" y="18858"/>
                            <a:pt x="394297"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751" name="Graphic 15">
                  <a:extLst>
                    <a:ext uri="{FF2B5EF4-FFF2-40B4-BE49-F238E27FC236}">
                      <a16:creationId xmlns:a16="http://schemas.microsoft.com/office/drawing/2014/main" id="{CF2A8087-85CF-1039-4059-975D764EF2F3}"/>
                    </a:ext>
                  </a:extLst>
                </p:cNvPr>
                <p:cNvGrpSpPr/>
                <p:nvPr/>
              </p:nvGrpSpPr>
              <p:grpSpPr>
                <a:xfrm>
                  <a:off x="2116973" y="5656152"/>
                  <a:ext cx="1277599" cy="734592"/>
                  <a:chOff x="2116973" y="5656152"/>
                  <a:chExt cx="1277599" cy="734592"/>
                </a:xfrm>
              </p:grpSpPr>
              <p:sp>
                <p:nvSpPr>
                  <p:cNvPr id="752" name="Freeform: Shape 751">
                    <a:extLst>
                      <a:ext uri="{FF2B5EF4-FFF2-40B4-BE49-F238E27FC236}">
                        <a16:creationId xmlns:a16="http://schemas.microsoft.com/office/drawing/2014/main" id="{19E51CA6-B775-ED09-EC0D-23D5006CB7F7}"/>
                      </a:ext>
                    </a:extLst>
                  </p:cNvPr>
                  <p:cNvSpPr/>
                  <p:nvPr/>
                </p:nvSpPr>
                <p:spPr>
                  <a:xfrm>
                    <a:off x="2116973" y="5656152"/>
                    <a:ext cx="1061593" cy="613731"/>
                  </a:xfrm>
                  <a:custGeom>
                    <a:avLst/>
                    <a:gdLst>
                      <a:gd name="connsiteX0" fmla="*/ 938808 w 1061593"/>
                      <a:gd name="connsiteY0" fmla="*/ 608588 h 613731"/>
                      <a:gd name="connsiteX1" fmla="*/ 1055383 w 1061593"/>
                      <a:gd name="connsiteY1" fmla="*/ 540015 h 613731"/>
                      <a:gd name="connsiteX2" fmla="*/ 1051954 w 1061593"/>
                      <a:gd name="connsiteY2" fmla="*/ 519443 h 613731"/>
                      <a:gd name="connsiteX3" fmla="*/ 160501 w 1061593"/>
                      <a:gd name="connsiteY3" fmla="*/ 5143 h 613731"/>
                      <a:gd name="connsiteX4" fmla="*/ 122785 w 1061593"/>
                      <a:gd name="connsiteY4" fmla="*/ 5143 h 613731"/>
                      <a:gd name="connsiteX5" fmla="*/ 6211 w 1061593"/>
                      <a:gd name="connsiteY5" fmla="*/ 73716 h 613731"/>
                      <a:gd name="connsiteX6" fmla="*/ 9639 w 1061593"/>
                      <a:gd name="connsiteY6" fmla="*/ 94288 h 613731"/>
                      <a:gd name="connsiteX7" fmla="*/ 901093 w 1061593"/>
                      <a:gd name="connsiteY7" fmla="*/ 608588 h 613731"/>
                      <a:gd name="connsiteX8" fmla="*/ 938808 w 1061593"/>
                      <a:gd name="connsiteY8" fmla="*/ 608588 h 61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1593" h="613731">
                        <a:moveTo>
                          <a:pt x="938808" y="608588"/>
                        </a:moveTo>
                        <a:lnTo>
                          <a:pt x="1055383" y="540015"/>
                        </a:lnTo>
                        <a:cubicBezTo>
                          <a:pt x="1065669" y="533158"/>
                          <a:pt x="1062240" y="522872"/>
                          <a:pt x="1051954" y="519443"/>
                        </a:cubicBezTo>
                        <a:lnTo>
                          <a:pt x="160501" y="5143"/>
                        </a:lnTo>
                        <a:cubicBezTo>
                          <a:pt x="150215" y="-1714"/>
                          <a:pt x="133071" y="-1714"/>
                          <a:pt x="122785" y="5143"/>
                        </a:cubicBezTo>
                        <a:lnTo>
                          <a:pt x="6211" y="73716"/>
                        </a:lnTo>
                        <a:cubicBezTo>
                          <a:pt x="-4075" y="80574"/>
                          <a:pt x="-647" y="90860"/>
                          <a:pt x="9639" y="94288"/>
                        </a:cubicBezTo>
                        <a:lnTo>
                          <a:pt x="901093" y="608588"/>
                        </a:lnTo>
                        <a:cubicBezTo>
                          <a:pt x="911379" y="615446"/>
                          <a:pt x="928522" y="615446"/>
                          <a:pt x="938808" y="608588"/>
                        </a:cubicBezTo>
                        <a:close/>
                      </a:path>
                    </a:pathLst>
                  </a:custGeom>
                  <a:solidFill>
                    <a:srgbClr val="CF2030"/>
                  </a:solidFill>
                  <a:ln w="34242" cap="flat">
                    <a:noFill/>
                    <a:prstDash val="solid"/>
                    <a:miter/>
                  </a:ln>
                </p:spPr>
                <p:txBody>
                  <a:bodyPr rtlCol="1" anchor="ctr"/>
                  <a:lstStyle/>
                  <a:p>
                    <a:endParaRPr lang="ar-SA"/>
                  </a:p>
                </p:txBody>
              </p:sp>
              <p:sp>
                <p:nvSpPr>
                  <p:cNvPr id="753" name="Freeform: Shape 752">
                    <a:extLst>
                      <a:ext uri="{FF2B5EF4-FFF2-40B4-BE49-F238E27FC236}">
                        <a16:creationId xmlns:a16="http://schemas.microsoft.com/office/drawing/2014/main" id="{FE33E86E-B57C-6814-DE64-D8F9F5BC42E3}"/>
                      </a:ext>
                    </a:extLst>
                  </p:cNvPr>
                  <p:cNvSpPr/>
                  <p:nvPr/>
                </p:nvSpPr>
                <p:spPr>
                  <a:xfrm>
                    <a:off x="2130688" y="5906444"/>
                    <a:ext cx="838730" cy="484299"/>
                  </a:xfrm>
                  <a:custGeom>
                    <a:avLst/>
                    <a:gdLst>
                      <a:gd name="connsiteX0" fmla="*/ 715945 w 838730"/>
                      <a:gd name="connsiteY0" fmla="*/ 481728 h 484299"/>
                      <a:gd name="connsiteX1" fmla="*/ 832519 w 838730"/>
                      <a:gd name="connsiteY1" fmla="*/ 413154 h 484299"/>
                      <a:gd name="connsiteX2" fmla="*/ 829091 w 838730"/>
                      <a:gd name="connsiteY2" fmla="*/ 392582 h 484299"/>
                      <a:gd name="connsiteX3" fmla="*/ 160501 w 838730"/>
                      <a:gd name="connsiteY3" fmla="*/ 5143 h 484299"/>
                      <a:gd name="connsiteX4" fmla="*/ 122785 w 838730"/>
                      <a:gd name="connsiteY4" fmla="*/ 5143 h 484299"/>
                      <a:gd name="connsiteX5" fmla="*/ 6211 w 838730"/>
                      <a:gd name="connsiteY5" fmla="*/ 73716 h 484299"/>
                      <a:gd name="connsiteX6" fmla="*/ 9639 w 838730"/>
                      <a:gd name="connsiteY6" fmla="*/ 94288 h 484299"/>
                      <a:gd name="connsiteX7" fmla="*/ 678229 w 838730"/>
                      <a:gd name="connsiteY7" fmla="*/ 481728 h 484299"/>
                      <a:gd name="connsiteX8" fmla="*/ 715945 w 838730"/>
                      <a:gd name="connsiteY8" fmla="*/ 481728 h 48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730" h="484299">
                        <a:moveTo>
                          <a:pt x="715945" y="481728"/>
                        </a:moveTo>
                        <a:lnTo>
                          <a:pt x="832519" y="413154"/>
                        </a:lnTo>
                        <a:cubicBezTo>
                          <a:pt x="842806" y="406297"/>
                          <a:pt x="839377" y="396011"/>
                          <a:pt x="829091" y="392582"/>
                        </a:cubicBezTo>
                        <a:lnTo>
                          <a:pt x="160501" y="5143"/>
                        </a:lnTo>
                        <a:cubicBezTo>
                          <a:pt x="150215" y="-1714"/>
                          <a:pt x="133071" y="-1714"/>
                          <a:pt x="122785" y="5143"/>
                        </a:cubicBezTo>
                        <a:lnTo>
                          <a:pt x="6211" y="73716"/>
                        </a:lnTo>
                        <a:cubicBezTo>
                          <a:pt x="-4075" y="80574"/>
                          <a:pt x="-647" y="90860"/>
                          <a:pt x="9639" y="94288"/>
                        </a:cubicBezTo>
                        <a:lnTo>
                          <a:pt x="678229" y="481728"/>
                        </a:lnTo>
                        <a:cubicBezTo>
                          <a:pt x="688516" y="485157"/>
                          <a:pt x="705659" y="485157"/>
                          <a:pt x="715945" y="481728"/>
                        </a:cubicBezTo>
                        <a:close/>
                      </a:path>
                    </a:pathLst>
                  </a:custGeom>
                  <a:solidFill>
                    <a:srgbClr val="CF2030"/>
                  </a:solidFill>
                  <a:ln w="34242" cap="flat">
                    <a:noFill/>
                    <a:prstDash val="solid"/>
                    <a:miter/>
                  </a:ln>
                </p:spPr>
                <p:txBody>
                  <a:bodyPr rtlCol="1" anchor="ctr"/>
                  <a:lstStyle/>
                  <a:p>
                    <a:endParaRPr lang="ar-SA"/>
                  </a:p>
                </p:txBody>
              </p:sp>
              <p:sp>
                <p:nvSpPr>
                  <p:cNvPr id="754" name="Freeform: Shape 753">
                    <a:extLst>
                      <a:ext uri="{FF2B5EF4-FFF2-40B4-BE49-F238E27FC236}">
                        <a16:creationId xmlns:a16="http://schemas.microsoft.com/office/drawing/2014/main" id="{BBEF82E7-A929-3E40-46A0-8246144FF987}"/>
                      </a:ext>
                    </a:extLst>
                  </p:cNvPr>
                  <p:cNvSpPr/>
                  <p:nvPr/>
                </p:nvSpPr>
                <p:spPr>
                  <a:xfrm>
                    <a:off x="2799278" y="5800156"/>
                    <a:ext cx="595294" cy="345111"/>
                  </a:xfrm>
                  <a:custGeom>
                    <a:avLst/>
                    <a:gdLst>
                      <a:gd name="connsiteX0" fmla="*/ 472509 w 595294"/>
                      <a:gd name="connsiteY0" fmla="*/ 341152 h 345111"/>
                      <a:gd name="connsiteX1" fmla="*/ 589084 w 595294"/>
                      <a:gd name="connsiteY1" fmla="*/ 272579 h 345111"/>
                      <a:gd name="connsiteX2" fmla="*/ 585655 w 595294"/>
                      <a:gd name="connsiteY2" fmla="*/ 252007 h 345111"/>
                      <a:gd name="connsiteX3" fmla="*/ 160501 w 595294"/>
                      <a:gd name="connsiteY3" fmla="*/ 5143 h 345111"/>
                      <a:gd name="connsiteX4" fmla="*/ 122785 w 595294"/>
                      <a:gd name="connsiteY4" fmla="*/ 5143 h 345111"/>
                      <a:gd name="connsiteX5" fmla="*/ 6211 w 595294"/>
                      <a:gd name="connsiteY5" fmla="*/ 73716 h 345111"/>
                      <a:gd name="connsiteX6" fmla="*/ 9639 w 595294"/>
                      <a:gd name="connsiteY6" fmla="*/ 94288 h 345111"/>
                      <a:gd name="connsiteX7" fmla="*/ 434794 w 595294"/>
                      <a:gd name="connsiteY7" fmla="*/ 341152 h 345111"/>
                      <a:gd name="connsiteX8" fmla="*/ 472509 w 595294"/>
                      <a:gd name="connsiteY8" fmla="*/ 341152 h 34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294" h="345111">
                        <a:moveTo>
                          <a:pt x="472509" y="341152"/>
                        </a:moveTo>
                        <a:lnTo>
                          <a:pt x="589084" y="272579"/>
                        </a:lnTo>
                        <a:cubicBezTo>
                          <a:pt x="599370" y="265722"/>
                          <a:pt x="595942" y="255436"/>
                          <a:pt x="585655" y="252007"/>
                        </a:cubicBezTo>
                        <a:lnTo>
                          <a:pt x="160501" y="5143"/>
                        </a:lnTo>
                        <a:cubicBezTo>
                          <a:pt x="150215" y="-1714"/>
                          <a:pt x="133071" y="-1714"/>
                          <a:pt x="122785" y="5143"/>
                        </a:cubicBezTo>
                        <a:lnTo>
                          <a:pt x="6211" y="73716"/>
                        </a:lnTo>
                        <a:cubicBezTo>
                          <a:pt x="-4075" y="80574"/>
                          <a:pt x="-647" y="90860"/>
                          <a:pt x="9639" y="94288"/>
                        </a:cubicBezTo>
                        <a:lnTo>
                          <a:pt x="434794" y="341152"/>
                        </a:lnTo>
                        <a:cubicBezTo>
                          <a:pt x="445080" y="344581"/>
                          <a:pt x="462223" y="348010"/>
                          <a:pt x="472509" y="341152"/>
                        </a:cubicBezTo>
                        <a:close/>
                      </a:path>
                    </a:pathLst>
                  </a:custGeom>
                  <a:solidFill>
                    <a:srgbClr val="2B3C86"/>
                  </a:solidFill>
                  <a:ln w="34242" cap="flat">
                    <a:noFill/>
                    <a:prstDash val="solid"/>
                    <a:miter/>
                  </a:ln>
                </p:spPr>
                <p:txBody>
                  <a:bodyPr rtlCol="1" anchor="ctr"/>
                  <a:lstStyle/>
                  <a:p>
                    <a:endParaRPr lang="ar-SA" dirty="0"/>
                  </a:p>
                </p:txBody>
              </p:sp>
            </p:grpSp>
          </p:grpSp>
        </p:grpSp>
        <p:grpSp>
          <p:nvGrpSpPr>
            <p:cNvPr id="755" name="Graphic 15">
              <a:extLst>
                <a:ext uri="{FF2B5EF4-FFF2-40B4-BE49-F238E27FC236}">
                  <a16:creationId xmlns:a16="http://schemas.microsoft.com/office/drawing/2014/main" id="{431498FB-5A75-AB26-85A1-E9E56A50D9B4}"/>
                </a:ext>
              </a:extLst>
            </p:cNvPr>
            <p:cNvGrpSpPr/>
            <p:nvPr/>
          </p:nvGrpSpPr>
          <p:grpSpPr>
            <a:xfrm>
              <a:off x="2498623" y="2825787"/>
              <a:ext cx="3761248" cy="3225518"/>
              <a:chOff x="2498623" y="2825787"/>
              <a:chExt cx="3761248" cy="3225518"/>
            </a:xfrm>
          </p:grpSpPr>
          <p:grpSp>
            <p:nvGrpSpPr>
              <p:cNvPr id="756" name="Graphic 15">
                <a:extLst>
                  <a:ext uri="{FF2B5EF4-FFF2-40B4-BE49-F238E27FC236}">
                    <a16:creationId xmlns:a16="http://schemas.microsoft.com/office/drawing/2014/main" id="{52AF7E7F-A9FC-9803-11E7-089DF7D2F7CE}"/>
                  </a:ext>
                </a:extLst>
              </p:cNvPr>
              <p:cNvGrpSpPr/>
              <p:nvPr/>
            </p:nvGrpSpPr>
            <p:grpSpPr>
              <a:xfrm>
                <a:off x="2498623" y="4753555"/>
                <a:ext cx="3761248" cy="1297750"/>
                <a:chOff x="2498623" y="4753555"/>
                <a:chExt cx="3761248" cy="1297750"/>
              </a:xfrm>
              <a:solidFill>
                <a:srgbClr val="191411"/>
              </a:solidFill>
            </p:grpSpPr>
            <p:sp>
              <p:nvSpPr>
                <p:cNvPr id="757" name="Freeform: Shape 756">
                  <a:extLst>
                    <a:ext uri="{FF2B5EF4-FFF2-40B4-BE49-F238E27FC236}">
                      <a16:creationId xmlns:a16="http://schemas.microsoft.com/office/drawing/2014/main" id="{5A4FB201-2294-02A1-6838-538789BC6E66}"/>
                    </a:ext>
                  </a:extLst>
                </p:cNvPr>
                <p:cNvSpPr/>
                <p:nvPr/>
              </p:nvSpPr>
              <p:spPr>
                <a:xfrm>
                  <a:off x="2498623" y="503556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58" name="Freeform: Shape 757">
                  <a:extLst>
                    <a:ext uri="{FF2B5EF4-FFF2-40B4-BE49-F238E27FC236}">
                      <a16:creationId xmlns:a16="http://schemas.microsoft.com/office/drawing/2014/main" id="{87D3F805-226E-8420-A1DF-07A0D648DE96}"/>
                    </a:ext>
                  </a:extLst>
                </p:cNvPr>
                <p:cNvSpPr/>
                <p:nvPr/>
              </p:nvSpPr>
              <p:spPr>
                <a:xfrm>
                  <a:off x="2502052" y="5120422"/>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grpSp>
              <p:nvGrpSpPr>
                <p:cNvPr id="759" name="Graphic 15">
                  <a:extLst>
                    <a:ext uri="{FF2B5EF4-FFF2-40B4-BE49-F238E27FC236}">
                      <a16:creationId xmlns:a16="http://schemas.microsoft.com/office/drawing/2014/main" id="{31248F75-F26C-FFCC-6DD5-C7B8D88898E2}"/>
                    </a:ext>
                  </a:extLst>
                </p:cNvPr>
                <p:cNvGrpSpPr/>
                <p:nvPr/>
              </p:nvGrpSpPr>
              <p:grpSpPr>
                <a:xfrm>
                  <a:off x="2498623" y="4753555"/>
                  <a:ext cx="3761248" cy="1297750"/>
                  <a:chOff x="2498623" y="4753555"/>
                  <a:chExt cx="3761248" cy="1297750"/>
                </a:xfrm>
                <a:solidFill>
                  <a:srgbClr val="191411"/>
                </a:solidFill>
              </p:grpSpPr>
              <p:grpSp>
                <p:nvGrpSpPr>
                  <p:cNvPr id="760" name="Graphic 15">
                    <a:extLst>
                      <a:ext uri="{FF2B5EF4-FFF2-40B4-BE49-F238E27FC236}">
                        <a16:creationId xmlns:a16="http://schemas.microsoft.com/office/drawing/2014/main" id="{B9E6F870-C7DD-4B64-3AB2-1EB76C9494C9}"/>
                      </a:ext>
                    </a:extLst>
                  </p:cNvPr>
                  <p:cNvGrpSpPr/>
                  <p:nvPr/>
                </p:nvGrpSpPr>
                <p:grpSpPr>
                  <a:xfrm>
                    <a:off x="2580911" y="4753555"/>
                    <a:ext cx="3678960" cy="1297750"/>
                    <a:chOff x="2580911" y="4753555"/>
                    <a:chExt cx="3678960" cy="1297750"/>
                  </a:xfrm>
                  <a:solidFill>
                    <a:srgbClr val="191411"/>
                  </a:solidFill>
                </p:grpSpPr>
                <p:sp>
                  <p:nvSpPr>
                    <p:cNvPr id="761" name="Freeform: Shape 760">
                      <a:extLst>
                        <a:ext uri="{FF2B5EF4-FFF2-40B4-BE49-F238E27FC236}">
                          <a16:creationId xmlns:a16="http://schemas.microsoft.com/office/drawing/2014/main" id="{74CD0D9C-EDA4-E97E-D1C4-F9810DC8F252}"/>
                        </a:ext>
                      </a:extLst>
                    </p:cNvPr>
                    <p:cNvSpPr/>
                    <p:nvPr/>
                  </p:nvSpPr>
                  <p:spPr>
                    <a:xfrm>
                      <a:off x="4086096" y="6031591"/>
                      <a:ext cx="36000" cy="19714"/>
                    </a:xfrm>
                    <a:custGeom>
                      <a:avLst/>
                      <a:gdLst>
                        <a:gd name="connsiteX0" fmla="*/ 36001 w 36000"/>
                        <a:gd name="connsiteY0" fmla="*/ 17143 h 19714"/>
                        <a:gd name="connsiteX1" fmla="*/ 5143 w 36000"/>
                        <a:gd name="connsiteY1" fmla="*/ 17143 h 19714"/>
                        <a:gd name="connsiteX2" fmla="*/ 5143 w 36000"/>
                        <a:gd name="connsiteY2" fmla="*/ 0 h 19714"/>
                        <a:gd name="connsiteX3" fmla="*/ 36001 w 36000"/>
                        <a:gd name="connsiteY3" fmla="*/ 17143 h 19714"/>
                      </a:gdLst>
                      <a:ahLst/>
                      <a:cxnLst>
                        <a:cxn ang="0">
                          <a:pos x="connsiteX0" y="connsiteY0"/>
                        </a:cxn>
                        <a:cxn ang="0">
                          <a:pos x="connsiteX1" y="connsiteY1"/>
                        </a:cxn>
                        <a:cxn ang="0">
                          <a:pos x="connsiteX2" y="connsiteY2"/>
                        </a:cxn>
                        <a:cxn ang="0">
                          <a:pos x="connsiteX3" y="connsiteY3"/>
                        </a:cxn>
                      </a:cxnLst>
                      <a:rect l="l" t="t" r="r" b="b"/>
                      <a:pathLst>
                        <a:path w="36000" h="19714">
                          <a:moveTo>
                            <a:pt x="36001" y="17143"/>
                          </a:moveTo>
                          <a:cubicBezTo>
                            <a:pt x="29144" y="20572"/>
                            <a:pt x="15429" y="20572"/>
                            <a:pt x="5143" y="17143"/>
                          </a:cubicBezTo>
                          <a:cubicBezTo>
                            <a:pt x="-1714" y="13714"/>
                            <a:pt x="-1714" y="3429"/>
                            <a:pt x="5143" y="0"/>
                          </a:cubicBezTo>
                          <a:lnTo>
                            <a:pt x="36001" y="17143"/>
                          </a:lnTo>
                          <a:close/>
                        </a:path>
                      </a:pathLst>
                    </a:custGeom>
                    <a:solidFill>
                      <a:srgbClr val="191411"/>
                    </a:solidFill>
                    <a:ln w="34242" cap="flat">
                      <a:noFill/>
                      <a:prstDash val="solid"/>
                      <a:miter/>
                    </a:ln>
                  </p:spPr>
                  <p:txBody>
                    <a:bodyPr rtlCol="1" anchor="ctr"/>
                    <a:lstStyle/>
                    <a:p>
                      <a:endParaRPr lang="ar-SA"/>
                    </a:p>
                  </p:txBody>
                </p:sp>
                <p:sp>
                  <p:nvSpPr>
                    <p:cNvPr id="762" name="Freeform: Shape 761">
                      <a:extLst>
                        <a:ext uri="{FF2B5EF4-FFF2-40B4-BE49-F238E27FC236}">
                          <a16:creationId xmlns:a16="http://schemas.microsoft.com/office/drawing/2014/main" id="{B4C29984-0CB6-4522-A6DF-79C01CDC8B7F}"/>
                        </a:ext>
                      </a:extLst>
                    </p:cNvPr>
                    <p:cNvSpPr/>
                    <p:nvPr/>
                  </p:nvSpPr>
                  <p:spPr>
                    <a:xfrm>
                      <a:off x="4007237" y="5981018"/>
                      <a:ext cx="36000" cy="22286"/>
                    </a:xfrm>
                    <a:custGeom>
                      <a:avLst/>
                      <a:gdLst>
                        <a:gd name="connsiteX0" fmla="*/ 36001 w 36000"/>
                        <a:gd name="connsiteY0" fmla="*/ 19715 h 22286"/>
                        <a:gd name="connsiteX1" fmla="*/ 5143 w 36000"/>
                        <a:gd name="connsiteY1" fmla="*/ 19715 h 22286"/>
                        <a:gd name="connsiteX2" fmla="*/ 5143 w 36000"/>
                        <a:gd name="connsiteY2" fmla="*/ 2571 h 22286"/>
                        <a:gd name="connsiteX3" fmla="*/ 36001 w 36000"/>
                        <a:gd name="connsiteY3" fmla="*/ 2571 h 22286"/>
                        <a:gd name="connsiteX4" fmla="*/ 36001 w 36000"/>
                        <a:gd name="connsiteY4" fmla="*/ 19715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 h="22286">
                          <a:moveTo>
                            <a:pt x="36001" y="19715"/>
                          </a:moveTo>
                          <a:cubicBezTo>
                            <a:pt x="29144" y="23143"/>
                            <a:pt x="15429" y="23143"/>
                            <a:pt x="5143" y="19715"/>
                          </a:cubicBezTo>
                          <a:cubicBezTo>
                            <a:pt x="-1714" y="16286"/>
                            <a:pt x="-1714" y="6000"/>
                            <a:pt x="5143" y="2571"/>
                          </a:cubicBezTo>
                          <a:cubicBezTo>
                            <a:pt x="12000" y="-857"/>
                            <a:pt x="25715" y="-857"/>
                            <a:pt x="36001" y="2571"/>
                          </a:cubicBezTo>
                          <a:lnTo>
                            <a:pt x="36001" y="19715"/>
                          </a:lnTo>
                          <a:close/>
                        </a:path>
                      </a:pathLst>
                    </a:custGeom>
                    <a:solidFill>
                      <a:srgbClr val="191411"/>
                    </a:solidFill>
                    <a:ln w="34242" cap="flat">
                      <a:noFill/>
                      <a:prstDash val="solid"/>
                      <a:miter/>
                    </a:ln>
                  </p:spPr>
                  <p:txBody>
                    <a:bodyPr rtlCol="1" anchor="ctr"/>
                    <a:lstStyle/>
                    <a:p>
                      <a:endParaRPr lang="ar-SA"/>
                    </a:p>
                  </p:txBody>
                </p:sp>
                <p:sp>
                  <p:nvSpPr>
                    <p:cNvPr id="763" name="Freeform: Shape 762">
                      <a:extLst>
                        <a:ext uri="{FF2B5EF4-FFF2-40B4-BE49-F238E27FC236}">
                          <a16:creationId xmlns:a16="http://schemas.microsoft.com/office/drawing/2014/main" id="{8366A75C-D1AD-74A3-2F10-630537716CB9}"/>
                        </a:ext>
                      </a:extLst>
                    </p:cNvPr>
                    <p:cNvSpPr/>
                    <p:nvPr/>
                  </p:nvSpPr>
                  <p:spPr>
                    <a:xfrm>
                      <a:off x="3928377"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64" name="Freeform: Shape 763">
                      <a:extLst>
                        <a:ext uri="{FF2B5EF4-FFF2-40B4-BE49-F238E27FC236}">
                          <a16:creationId xmlns:a16="http://schemas.microsoft.com/office/drawing/2014/main" id="{8511624B-B7CD-CBF5-A8CB-71017646560B}"/>
                        </a:ext>
                      </a:extLst>
                    </p:cNvPr>
                    <p:cNvSpPr/>
                    <p:nvPr/>
                  </p:nvSpPr>
                  <p:spPr>
                    <a:xfrm>
                      <a:off x="3849518"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765" name="Freeform: Shape 764">
                      <a:extLst>
                        <a:ext uri="{FF2B5EF4-FFF2-40B4-BE49-F238E27FC236}">
                          <a16:creationId xmlns:a16="http://schemas.microsoft.com/office/drawing/2014/main" id="{B7F26C8E-E571-0F91-991F-033A062C6E14}"/>
                        </a:ext>
                      </a:extLst>
                    </p:cNvPr>
                    <p:cNvSpPr/>
                    <p:nvPr/>
                  </p:nvSpPr>
                  <p:spPr>
                    <a:xfrm>
                      <a:off x="3768944" y="5843014"/>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66" name="Freeform: Shape 765">
                      <a:extLst>
                        <a:ext uri="{FF2B5EF4-FFF2-40B4-BE49-F238E27FC236}">
                          <a16:creationId xmlns:a16="http://schemas.microsoft.com/office/drawing/2014/main" id="{ED88C56C-F197-39BC-5B1A-7864AC94B481}"/>
                        </a:ext>
                      </a:extLst>
                    </p:cNvPr>
                    <p:cNvSpPr/>
                    <p:nvPr/>
                  </p:nvSpPr>
                  <p:spPr>
                    <a:xfrm>
                      <a:off x="3691799"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67" name="Freeform: Shape 766">
                      <a:extLst>
                        <a:ext uri="{FF2B5EF4-FFF2-40B4-BE49-F238E27FC236}">
                          <a16:creationId xmlns:a16="http://schemas.microsoft.com/office/drawing/2014/main" id="{E086CEE0-F72F-F689-9ABB-96ABC2986338}"/>
                        </a:ext>
                      </a:extLst>
                    </p:cNvPr>
                    <p:cNvSpPr/>
                    <p:nvPr/>
                  </p:nvSpPr>
                  <p:spPr>
                    <a:xfrm>
                      <a:off x="3609511"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68" name="Freeform: Shape 767">
                      <a:extLst>
                        <a:ext uri="{FF2B5EF4-FFF2-40B4-BE49-F238E27FC236}">
                          <a16:creationId xmlns:a16="http://schemas.microsoft.com/office/drawing/2014/main" id="{EC9EDBD8-40AA-C984-DDE0-87B685B9AA24}"/>
                        </a:ext>
                      </a:extLst>
                    </p:cNvPr>
                    <p:cNvSpPr/>
                    <p:nvPr/>
                  </p:nvSpPr>
                  <p:spPr>
                    <a:xfrm>
                      <a:off x="3691799" y="5707582"/>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 name="connsiteX5" fmla="*/ 36001 w 41143"/>
                        <a:gd name="connsiteY5" fmla="*/ 5143 h 2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lnTo>
                            <a:pt x="36001" y="5143"/>
                          </a:lnTo>
                          <a:close/>
                        </a:path>
                      </a:pathLst>
                    </a:custGeom>
                    <a:solidFill>
                      <a:srgbClr val="191411"/>
                    </a:solidFill>
                    <a:ln w="34242" cap="flat">
                      <a:noFill/>
                      <a:prstDash val="solid"/>
                      <a:miter/>
                    </a:ln>
                  </p:spPr>
                  <p:txBody>
                    <a:bodyPr rtlCol="1" anchor="ctr"/>
                    <a:lstStyle/>
                    <a:p>
                      <a:endParaRPr lang="ar-SA"/>
                    </a:p>
                  </p:txBody>
                </p:sp>
                <p:sp>
                  <p:nvSpPr>
                    <p:cNvPr id="769" name="Freeform: Shape 768">
                      <a:extLst>
                        <a:ext uri="{FF2B5EF4-FFF2-40B4-BE49-F238E27FC236}">
                          <a16:creationId xmlns:a16="http://schemas.microsoft.com/office/drawing/2014/main" id="{3374614F-ABFC-AF1A-11F2-D438B25950E8}"/>
                        </a:ext>
                      </a:extLst>
                    </p:cNvPr>
                    <p:cNvSpPr/>
                    <p:nvPr/>
                  </p:nvSpPr>
                  <p:spPr>
                    <a:xfrm>
                      <a:off x="3530652"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0" name="Freeform: Shape 769">
                      <a:extLst>
                        <a:ext uri="{FF2B5EF4-FFF2-40B4-BE49-F238E27FC236}">
                          <a16:creationId xmlns:a16="http://schemas.microsoft.com/office/drawing/2014/main" id="{3E0A3C31-E801-12EB-8226-D46920E943CD}"/>
                        </a:ext>
                      </a:extLst>
                    </p:cNvPr>
                    <p:cNvSpPr/>
                    <p:nvPr/>
                  </p:nvSpPr>
                  <p:spPr>
                    <a:xfrm>
                      <a:off x="3609511"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71" name="Freeform: Shape 770">
                      <a:extLst>
                        <a:ext uri="{FF2B5EF4-FFF2-40B4-BE49-F238E27FC236}">
                          <a16:creationId xmlns:a16="http://schemas.microsoft.com/office/drawing/2014/main" id="{2D963D95-13BC-DBA9-7AE2-5E4AF7DBF7EB}"/>
                        </a:ext>
                      </a:extLst>
                    </p:cNvPr>
                    <p:cNvSpPr/>
                    <p:nvPr/>
                  </p:nvSpPr>
                  <p:spPr>
                    <a:xfrm>
                      <a:off x="3691799" y="5620151"/>
                      <a:ext cx="36000" cy="19714"/>
                    </a:xfrm>
                    <a:custGeom>
                      <a:avLst/>
                      <a:gdLst>
                        <a:gd name="connsiteX0" fmla="*/ 36001 w 36000"/>
                        <a:gd name="connsiteY0" fmla="*/ 17143 h 19714"/>
                        <a:gd name="connsiteX1" fmla="*/ 5143 w 36000"/>
                        <a:gd name="connsiteY1" fmla="*/ 17143 h 19714"/>
                        <a:gd name="connsiteX2" fmla="*/ 5143 w 36000"/>
                        <a:gd name="connsiteY2" fmla="*/ 0 h 19714"/>
                        <a:gd name="connsiteX3" fmla="*/ 36001 w 36000"/>
                        <a:gd name="connsiteY3" fmla="*/ 17143 h 19714"/>
                      </a:gdLst>
                      <a:ahLst/>
                      <a:cxnLst>
                        <a:cxn ang="0">
                          <a:pos x="connsiteX0" y="connsiteY0"/>
                        </a:cxn>
                        <a:cxn ang="0">
                          <a:pos x="connsiteX1" y="connsiteY1"/>
                        </a:cxn>
                        <a:cxn ang="0">
                          <a:pos x="connsiteX2" y="connsiteY2"/>
                        </a:cxn>
                        <a:cxn ang="0">
                          <a:pos x="connsiteX3" y="connsiteY3"/>
                        </a:cxn>
                      </a:cxnLst>
                      <a:rect l="l" t="t" r="r" b="b"/>
                      <a:pathLst>
                        <a:path w="36000" h="19714">
                          <a:moveTo>
                            <a:pt x="36001" y="17143"/>
                          </a:moveTo>
                          <a:cubicBezTo>
                            <a:pt x="29144" y="20572"/>
                            <a:pt x="15429" y="20572"/>
                            <a:pt x="5143" y="17143"/>
                          </a:cubicBezTo>
                          <a:cubicBezTo>
                            <a:pt x="-1714" y="13714"/>
                            <a:pt x="-1714" y="3429"/>
                            <a:pt x="5143" y="0"/>
                          </a:cubicBezTo>
                          <a:lnTo>
                            <a:pt x="36001" y="17143"/>
                          </a:lnTo>
                          <a:close/>
                        </a:path>
                      </a:pathLst>
                    </a:custGeom>
                    <a:solidFill>
                      <a:srgbClr val="191411"/>
                    </a:solidFill>
                    <a:ln w="34242" cap="flat">
                      <a:noFill/>
                      <a:prstDash val="solid"/>
                      <a:miter/>
                    </a:ln>
                  </p:spPr>
                  <p:txBody>
                    <a:bodyPr rtlCol="1" anchor="ctr"/>
                    <a:lstStyle/>
                    <a:p>
                      <a:endParaRPr lang="ar-SA"/>
                    </a:p>
                  </p:txBody>
                </p:sp>
                <p:sp>
                  <p:nvSpPr>
                    <p:cNvPr id="772" name="Freeform: Shape 771">
                      <a:extLst>
                        <a:ext uri="{FF2B5EF4-FFF2-40B4-BE49-F238E27FC236}">
                          <a16:creationId xmlns:a16="http://schemas.microsoft.com/office/drawing/2014/main" id="{E97BCB31-048F-8BC4-2295-7D8ACE8D5AB4}"/>
                        </a:ext>
                      </a:extLst>
                    </p:cNvPr>
                    <p:cNvSpPr/>
                    <p:nvPr/>
                  </p:nvSpPr>
                  <p:spPr>
                    <a:xfrm>
                      <a:off x="4243815" y="602644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3" name="Freeform: Shape 772">
                      <a:extLst>
                        <a:ext uri="{FF2B5EF4-FFF2-40B4-BE49-F238E27FC236}">
                          <a16:creationId xmlns:a16="http://schemas.microsoft.com/office/drawing/2014/main" id="{547FC951-5494-2F9C-5583-242014890566}"/>
                        </a:ext>
                      </a:extLst>
                    </p:cNvPr>
                    <p:cNvSpPr/>
                    <p:nvPr/>
                  </p:nvSpPr>
                  <p:spPr>
                    <a:xfrm>
                      <a:off x="4322674" y="598101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774" name="Freeform: Shape 773">
                      <a:extLst>
                        <a:ext uri="{FF2B5EF4-FFF2-40B4-BE49-F238E27FC236}">
                          <a16:creationId xmlns:a16="http://schemas.microsoft.com/office/drawing/2014/main" id="{7D66BF1D-8F8D-0DD9-CDB1-C53BBAF1D243}"/>
                        </a:ext>
                      </a:extLst>
                    </p:cNvPr>
                    <p:cNvSpPr/>
                    <p:nvPr/>
                  </p:nvSpPr>
                  <p:spPr>
                    <a:xfrm>
                      <a:off x="4401533" y="5936445"/>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75" name="Freeform: Shape 774">
                      <a:extLst>
                        <a:ext uri="{FF2B5EF4-FFF2-40B4-BE49-F238E27FC236}">
                          <a16:creationId xmlns:a16="http://schemas.microsoft.com/office/drawing/2014/main" id="{F9A6E6DA-7A30-F823-F088-14B69173AD1F}"/>
                        </a:ext>
                      </a:extLst>
                    </p:cNvPr>
                    <p:cNvSpPr/>
                    <p:nvPr/>
                  </p:nvSpPr>
                  <p:spPr>
                    <a:xfrm>
                      <a:off x="4480393" y="5889301"/>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6" name="Freeform: Shape 775">
                      <a:extLst>
                        <a:ext uri="{FF2B5EF4-FFF2-40B4-BE49-F238E27FC236}">
                          <a16:creationId xmlns:a16="http://schemas.microsoft.com/office/drawing/2014/main" id="{DDB31963-D55E-01DE-6838-75516ACAF14F}"/>
                        </a:ext>
                      </a:extLst>
                    </p:cNvPr>
                    <p:cNvSpPr/>
                    <p:nvPr/>
                  </p:nvSpPr>
                  <p:spPr>
                    <a:xfrm>
                      <a:off x="4559252"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7" name="Freeform: Shape 776">
                      <a:extLst>
                        <a:ext uri="{FF2B5EF4-FFF2-40B4-BE49-F238E27FC236}">
                          <a16:creationId xmlns:a16="http://schemas.microsoft.com/office/drawing/2014/main" id="{170DA957-7EFB-43AA-3864-8B4D3736FAC1}"/>
                        </a:ext>
                      </a:extLst>
                    </p:cNvPr>
                    <p:cNvSpPr/>
                    <p:nvPr/>
                  </p:nvSpPr>
                  <p:spPr>
                    <a:xfrm>
                      <a:off x="4639826" y="5798441"/>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78" name="Freeform: Shape 777">
                      <a:extLst>
                        <a:ext uri="{FF2B5EF4-FFF2-40B4-BE49-F238E27FC236}">
                          <a16:creationId xmlns:a16="http://schemas.microsoft.com/office/drawing/2014/main" id="{250B6B71-C0B4-D495-206D-1C744CBE61AE}"/>
                        </a:ext>
                      </a:extLst>
                    </p:cNvPr>
                    <p:cNvSpPr/>
                    <p:nvPr/>
                  </p:nvSpPr>
                  <p:spPr>
                    <a:xfrm>
                      <a:off x="4716971" y="5754726"/>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779" name="Freeform: Shape 778">
                      <a:extLst>
                        <a:ext uri="{FF2B5EF4-FFF2-40B4-BE49-F238E27FC236}">
                          <a16:creationId xmlns:a16="http://schemas.microsoft.com/office/drawing/2014/main" id="{5E0D7FE7-6176-642C-B6D4-A0CF3991D529}"/>
                        </a:ext>
                      </a:extLst>
                    </p:cNvPr>
                    <p:cNvSpPr/>
                    <p:nvPr/>
                  </p:nvSpPr>
                  <p:spPr>
                    <a:xfrm>
                      <a:off x="4795830"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0" name="Freeform: Shape 779">
                      <a:extLst>
                        <a:ext uri="{FF2B5EF4-FFF2-40B4-BE49-F238E27FC236}">
                          <a16:creationId xmlns:a16="http://schemas.microsoft.com/office/drawing/2014/main" id="{C8EAB3CC-5A4A-8F4D-8684-802D8AE0F29E}"/>
                        </a:ext>
                      </a:extLst>
                    </p:cNvPr>
                    <p:cNvSpPr/>
                    <p:nvPr/>
                  </p:nvSpPr>
                  <p:spPr>
                    <a:xfrm>
                      <a:off x="4878118"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81" name="Freeform: Shape 780">
                      <a:extLst>
                        <a:ext uri="{FF2B5EF4-FFF2-40B4-BE49-F238E27FC236}">
                          <a16:creationId xmlns:a16="http://schemas.microsoft.com/office/drawing/2014/main" id="{7D50EF68-C189-53F0-C400-EBA2976ED56D}"/>
                        </a:ext>
                      </a:extLst>
                    </p:cNvPr>
                    <p:cNvSpPr/>
                    <p:nvPr/>
                  </p:nvSpPr>
                  <p:spPr>
                    <a:xfrm>
                      <a:off x="4956978" y="5617579"/>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2000"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782" name="Freeform: Shape 781">
                      <a:extLst>
                        <a:ext uri="{FF2B5EF4-FFF2-40B4-BE49-F238E27FC236}">
                          <a16:creationId xmlns:a16="http://schemas.microsoft.com/office/drawing/2014/main" id="{83F94342-F18C-07BD-62CD-F33513FEE758}"/>
                        </a:ext>
                      </a:extLst>
                    </p:cNvPr>
                    <p:cNvSpPr/>
                    <p:nvPr/>
                  </p:nvSpPr>
                  <p:spPr>
                    <a:xfrm>
                      <a:off x="4086096" y="602644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3" name="Freeform: Shape 782">
                      <a:extLst>
                        <a:ext uri="{FF2B5EF4-FFF2-40B4-BE49-F238E27FC236}">
                          <a16:creationId xmlns:a16="http://schemas.microsoft.com/office/drawing/2014/main" id="{D4880F4F-FAD3-98C8-1183-FEE80E280221}"/>
                        </a:ext>
                      </a:extLst>
                    </p:cNvPr>
                    <p:cNvSpPr/>
                    <p:nvPr/>
                  </p:nvSpPr>
                  <p:spPr>
                    <a:xfrm>
                      <a:off x="4164955" y="598101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4" name="Freeform: Shape 783">
                      <a:extLst>
                        <a:ext uri="{FF2B5EF4-FFF2-40B4-BE49-F238E27FC236}">
                          <a16:creationId xmlns:a16="http://schemas.microsoft.com/office/drawing/2014/main" id="{92699D18-2C0F-91C2-256C-42516A4F2062}"/>
                        </a:ext>
                      </a:extLst>
                    </p:cNvPr>
                    <p:cNvSpPr/>
                    <p:nvPr/>
                  </p:nvSpPr>
                  <p:spPr>
                    <a:xfrm>
                      <a:off x="4243815" y="5936445"/>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5" name="Freeform: Shape 784">
                      <a:extLst>
                        <a:ext uri="{FF2B5EF4-FFF2-40B4-BE49-F238E27FC236}">
                          <a16:creationId xmlns:a16="http://schemas.microsoft.com/office/drawing/2014/main" id="{655F12E4-1FF1-0BEB-9658-13CCFB5DE3FE}"/>
                        </a:ext>
                      </a:extLst>
                    </p:cNvPr>
                    <p:cNvSpPr/>
                    <p:nvPr/>
                  </p:nvSpPr>
                  <p:spPr>
                    <a:xfrm>
                      <a:off x="4324388" y="5887587"/>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86" name="Freeform: Shape 785">
                      <a:extLst>
                        <a:ext uri="{FF2B5EF4-FFF2-40B4-BE49-F238E27FC236}">
                          <a16:creationId xmlns:a16="http://schemas.microsoft.com/office/drawing/2014/main" id="{65548969-0BEE-4CF5-84F6-C657C25BCA9F}"/>
                        </a:ext>
                      </a:extLst>
                    </p:cNvPr>
                    <p:cNvSpPr/>
                    <p:nvPr/>
                  </p:nvSpPr>
                  <p:spPr>
                    <a:xfrm>
                      <a:off x="4401533"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7" name="Freeform: Shape 786">
                      <a:extLst>
                        <a:ext uri="{FF2B5EF4-FFF2-40B4-BE49-F238E27FC236}">
                          <a16:creationId xmlns:a16="http://schemas.microsoft.com/office/drawing/2014/main" id="{E2B732AE-0254-0099-17CB-4F17110A0DD0}"/>
                        </a:ext>
                      </a:extLst>
                    </p:cNvPr>
                    <p:cNvSpPr/>
                    <p:nvPr/>
                  </p:nvSpPr>
                  <p:spPr>
                    <a:xfrm>
                      <a:off x="4480393"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8" name="Freeform: Shape 787">
                      <a:extLst>
                        <a:ext uri="{FF2B5EF4-FFF2-40B4-BE49-F238E27FC236}">
                          <a16:creationId xmlns:a16="http://schemas.microsoft.com/office/drawing/2014/main" id="{A72C1458-3AF1-BD56-BA0D-68F717E1AD49}"/>
                        </a:ext>
                      </a:extLst>
                    </p:cNvPr>
                    <p:cNvSpPr/>
                    <p:nvPr/>
                  </p:nvSpPr>
                  <p:spPr>
                    <a:xfrm>
                      <a:off x="4559252" y="5754726"/>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789" name="Freeform: Shape 788">
                      <a:extLst>
                        <a:ext uri="{FF2B5EF4-FFF2-40B4-BE49-F238E27FC236}">
                          <a16:creationId xmlns:a16="http://schemas.microsoft.com/office/drawing/2014/main" id="{80A1C2CA-F782-E4CA-5C09-E794E3ED57C1}"/>
                        </a:ext>
                      </a:extLst>
                    </p:cNvPr>
                    <p:cNvSpPr/>
                    <p:nvPr/>
                  </p:nvSpPr>
                  <p:spPr>
                    <a:xfrm>
                      <a:off x="4638111"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0" name="Freeform: Shape 789">
                      <a:extLst>
                        <a:ext uri="{FF2B5EF4-FFF2-40B4-BE49-F238E27FC236}">
                          <a16:creationId xmlns:a16="http://schemas.microsoft.com/office/drawing/2014/main" id="{60DA2C6A-A4C1-84F9-6E4F-2BB1CB8D60D7}"/>
                        </a:ext>
                      </a:extLst>
                    </p:cNvPr>
                    <p:cNvSpPr/>
                    <p:nvPr/>
                  </p:nvSpPr>
                  <p:spPr>
                    <a:xfrm>
                      <a:off x="4716971" y="566215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791" name="Freeform: Shape 790">
                      <a:extLst>
                        <a:ext uri="{FF2B5EF4-FFF2-40B4-BE49-F238E27FC236}">
                          <a16:creationId xmlns:a16="http://schemas.microsoft.com/office/drawing/2014/main" id="{FC50513A-DAD7-CE6E-AB2C-7ACD7C3E6E27}"/>
                        </a:ext>
                      </a:extLst>
                    </p:cNvPr>
                    <p:cNvSpPr/>
                    <p:nvPr/>
                  </p:nvSpPr>
                  <p:spPr>
                    <a:xfrm>
                      <a:off x="4795830" y="5617579"/>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792" name="Freeform: Shape 791">
                      <a:extLst>
                        <a:ext uri="{FF2B5EF4-FFF2-40B4-BE49-F238E27FC236}">
                          <a16:creationId xmlns:a16="http://schemas.microsoft.com/office/drawing/2014/main" id="{81835B4F-E457-83AD-C025-EF2F800B7A92}"/>
                        </a:ext>
                      </a:extLst>
                    </p:cNvPr>
                    <p:cNvSpPr/>
                    <p:nvPr/>
                  </p:nvSpPr>
                  <p:spPr>
                    <a:xfrm>
                      <a:off x="4878118" y="5573006"/>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93" name="Freeform: Shape 792">
                      <a:extLst>
                        <a:ext uri="{FF2B5EF4-FFF2-40B4-BE49-F238E27FC236}">
                          <a16:creationId xmlns:a16="http://schemas.microsoft.com/office/drawing/2014/main" id="{7B5FB725-72A8-256D-5B62-C708EC547E43}"/>
                        </a:ext>
                      </a:extLst>
                    </p:cNvPr>
                    <p:cNvSpPr/>
                    <p:nvPr/>
                  </p:nvSpPr>
                  <p:spPr>
                    <a:xfrm>
                      <a:off x="4007237" y="598101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94" name="Freeform: Shape 793">
                      <a:extLst>
                        <a:ext uri="{FF2B5EF4-FFF2-40B4-BE49-F238E27FC236}">
                          <a16:creationId xmlns:a16="http://schemas.microsoft.com/office/drawing/2014/main" id="{AF7392D8-11BE-AB25-EEB2-C8B44910F650}"/>
                        </a:ext>
                      </a:extLst>
                    </p:cNvPr>
                    <p:cNvSpPr/>
                    <p:nvPr/>
                  </p:nvSpPr>
                  <p:spPr>
                    <a:xfrm>
                      <a:off x="4086096"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95" name="Freeform: Shape 794">
                      <a:extLst>
                        <a:ext uri="{FF2B5EF4-FFF2-40B4-BE49-F238E27FC236}">
                          <a16:creationId xmlns:a16="http://schemas.microsoft.com/office/drawing/2014/main" id="{010F9ACB-F8E9-5190-93C3-7AE3165EDF27}"/>
                        </a:ext>
                      </a:extLst>
                    </p:cNvPr>
                    <p:cNvSpPr/>
                    <p:nvPr/>
                  </p:nvSpPr>
                  <p:spPr>
                    <a:xfrm>
                      <a:off x="4164955"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6" name="Freeform: Shape 795">
                      <a:extLst>
                        <a:ext uri="{FF2B5EF4-FFF2-40B4-BE49-F238E27FC236}">
                          <a16:creationId xmlns:a16="http://schemas.microsoft.com/office/drawing/2014/main" id="{B2ECB632-C57F-36B5-867E-A09C994A58CF}"/>
                        </a:ext>
                      </a:extLst>
                    </p:cNvPr>
                    <p:cNvSpPr/>
                    <p:nvPr/>
                  </p:nvSpPr>
                  <p:spPr>
                    <a:xfrm>
                      <a:off x="4243815"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7" name="Freeform: Shape 796">
                      <a:extLst>
                        <a:ext uri="{FF2B5EF4-FFF2-40B4-BE49-F238E27FC236}">
                          <a16:creationId xmlns:a16="http://schemas.microsoft.com/office/drawing/2014/main" id="{C7F9F163-4E6D-8B35-AAE5-7F87DD2B9BB4}"/>
                        </a:ext>
                      </a:extLst>
                    </p:cNvPr>
                    <p:cNvSpPr/>
                    <p:nvPr/>
                  </p:nvSpPr>
                  <p:spPr>
                    <a:xfrm>
                      <a:off x="4326830" y="5801419"/>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79"/>
                            <a:pt x="38703" y="14166"/>
                            <a:pt x="31846" y="17594"/>
                          </a:cubicBezTo>
                          <a:cubicBezTo>
                            <a:pt x="24988" y="21023"/>
                            <a:pt x="11274" y="21023"/>
                            <a:pt x="988" y="17594"/>
                          </a:cubicBezTo>
                          <a:cubicBezTo>
                            <a:pt x="-5870" y="14166"/>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798" name="Freeform: Shape 797">
                      <a:extLst>
                        <a:ext uri="{FF2B5EF4-FFF2-40B4-BE49-F238E27FC236}">
                          <a16:creationId xmlns:a16="http://schemas.microsoft.com/office/drawing/2014/main" id="{52EAA607-5B29-CC10-E96A-566FEC8E94A7}"/>
                        </a:ext>
                      </a:extLst>
                    </p:cNvPr>
                    <p:cNvSpPr/>
                    <p:nvPr/>
                  </p:nvSpPr>
                  <p:spPr>
                    <a:xfrm>
                      <a:off x="4401533" y="5754726"/>
                      <a:ext cx="41144" cy="22286"/>
                    </a:xfrm>
                    <a:custGeom>
                      <a:avLst/>
                      <a:gdLst>
                        <a:gd name="connsiteX0" fmla="*/ 5143 w 41144"/>
                        <a:gd name="connsiteY0" fmla="*/ 2572 h 22286"/>
                        <a:gd name="connsiteX1" fmla="*/ 36001 w 41144"/>
                        <a:gd name="connsiteY1" fmla="*/ 2572 h 22286"/>
                        <a:gd name="connsiteX2" fmla="*/ 36001 w 41144"/>
                        <a:gd name="connsiteY2" fmla="*/ 19715 h 22286"/>
                        <a:gd name="connsiteX3" fmla="*/ 5143 w 41144"/>
                        <a:gd name="connsiteY3" fmla="*/ 19715 h 22286"/>
                        <a:gd name="connsiteX4" fmla="*/ 5143 w 41144"/>
                        <a:gd name="connsiteY4" fmla="*/ 2572 h 22286"/>
                        <a:gd name="connsiteX5" fmla="*/ 5143 w 41144"/>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4" h="22286">
                          <a:moveTo>
                            <a:pt x="5143" y="2572"/>
                          </a:moveTo>
                          <a:cubicBezTo>
                            <a:pt x="12000" y="-857"/>
                            <a:pt x="25715" y="-857"/>
                            <a:pt x="36001" y="2572"/>
                          </a:cubicBezTo>
                          <a:cubicBezTo>
                            <a:pt x="42858" y="6000"/>
                            <a:pt x="42858" y="16286"/>
                            <a:pt x="36001" y="19715"/>
                          </a:cubicBezTo>
                          <a:cubicBezTo>
                            <a:pt x="29144" y="23144"/>
                            <a:pt x="15429" y="23144"/>
                            <a:pt x="5143" y="19715"/>
                          </a:cubicBezTo>
                          <a:cubicBezTo>
                            <a:pt x="-1714" y="16286"/>
                            <a:pt x="-1714" y="6000"/>
                            <a:pt x="5143" y="2572"/>
                          </a:cubicBezTo>
                          <a:cubicBezTo>
                            <a:pt x="15429" y="-857"/>
                            <a:pt x="-1714" y="6000"/>
                            <a:pt x="5143" y="2572"/>
                          </a:cubicBezTo>
                          <a:close/>
                        </a:path>
                      </a:pathLst>
                    </a:custGeom>
                    <a:solidFill>
                      <a:srgbClr val="191411"/>
                    </a:solidFill>
                    <a:ln w="34242" cap="flat">
                      <a:noFill/>
                      <a:prstDash val="solid"/>
                      <a:miter/>
                    </a:ln>
                  </p:spPr>
                  <p:txBody>
                    <a:bodyPr rtlCol="1" anchor="ctr"/>
                    <a:lstStyle/>
                    <a:p>
                      <a:endParaRPr lang="ar-SA"/>
                    </a:p>
                  </p:txBody>
                </p:sp>
                <p:sp>
                  <p:nvSpPr>
                    <p:cNvPr id="799" name="Freeform: Shape 798">
                      <a:extLst>
                        <a:ext uri="{FF2B5EF4-FFF2-40B4-BE49-F238E27FC236}">
                          <a16:creationId xmlns:a16="http://schemas.microsoft.com/office/drawing/2014/main" id="{46232772-5E7E-0347-F930-D2CF880371BE}"/>
                        </a:ext>
                      </a:extLst>
                    </p:cNvPr>
                    <p:cNvSpPr/>
                    <p:nvPr/>
                  </p:nvSpPr>
                  <p:spPr>
                    <a:xfrm>
                      <a:off x="4484548" y="5711136"/>
                      <a:ext cx="36988" cy="21303"/>
                    </a:xfrm>
                    <a:custGeom>
                      <a:avLst/>
                      <a:gdLst>
                        <a:gd name="connsiteX0" fmla="*/ 31846 w 36988"/>
                        <a:gd name="connsiteY0" fmla="*/ 1589 h 21303"/>
                        <a:gd name="connsiteX1" fmla="*/ 31846 w 36988"/>
                        <a:gd name="connsiteY1" fmla="*/ 18732 h 21303"/>
                        <a:gd name="connsiteX2" fmla="*/ 988 w 36988"/>
                        <a:gd name="connsiteY2" fmla="*/ 18732 h 21303"/>
                        <a:gd name="connsiteX3" fmla="*/ 31846 w 36988"/>
                        <a:gd name="connsiteY3" fmla="*/ 1589 h 21303"/>
                      </a:gdLst>
                      <a:ahLst/>
                      <a:cxnLst>
                        <a:cxn ang="0">
                          <a:pos x="connsiteX0" y="connsiteY0"/>
                        </a:cxn>
                        <a:cxn ang="0">
                          <a:pos x="connsiteX1" y="connsiteY1"/>
                        </a:cxn>
                        <a:cxn ang="0">
                          <a:pos x="connsiteX2" y="connsiteY2"/>
                        </a:cxn>
                        <a:cxn ang="0">
                          <a:pos x="connsiteX3" y="connsiteY3"/>
                        </a:cxn>
                      </a:cxnLst>
                      <a:rect l="l" t="t" r="r" b="b"/>
                      <a:pathLst>
                        <a:path w="36988" h="21303">
                          <a:moveTo>
                            <a:pt x="31846" y="1589"/>
                          </a:moveTo>
                          <a:cubicBezTo>
                            <a:pt x="38703" y="5017"/>
                            <a:pt x="38703" y="15304"/>
                            <a:pt x="31846" y="18732"/>
                          </a:cubicBezTo>
                          <a:cubicBezTo>
                            <a:pt x="24988" y="22161"/>
                            <a:pt x="11274" y="22161"/>
                            <a:pt x="988" y="18732"/>
                          </a:cubicBezTo>
                          <a:cubicBezTo>
                            <a:pt x="-5870" y="11875"/>
                            <a:pt x="24988" y="-5268"/>
                            <a:pt x="31846" y="1589"/>
                          </a:cubicBezTo>
                          <a:close/>
                        </a:path>
                      </a:pathLst>
                    </a:custGeom>
                    <a:solidFill>
                      <a:srgbClr val="191411"/>
                    </a:solidFill>
                    <a:ln w="34242" cap="flat">
                      <a:noFill/>
                      <a:prstDash val="solid"/>
                      <a:miter/>
                    </a:ln>
                  </p:spPr>
                  <p:txBody>
                    <a:bodyPr rtlCol="1" anchor="ctr"/>
                    <a:lstStyle/>
                    <a:p>
                      <a:endParaRPr lang="ar-SA"/>
                    </a:p>
                  </p:txBody>
                </p:sp>
                <p:sp>
                  <p:nvSpPr>
                    <p:cNvPr id="800" name="Freeform: Shape 799">
                      <a:extLst>
                        <a:ext uri="{FF2B5EF4-FFF2-40B4-BE49-F238E27FC236}">
                          <a16:creationId xmlns:a16="http://schemas.microsoft.com/office/drawing/2014/main" id="{B18D1300-A9AA-C4B3-60BD-59F7BA152B90}"/>
                        </a:ext>
                      </a:extLst>
                    </p:cNvPr>
                    <p:cNvSpPr/>
                    <p:nvPr/>
                  </p:nvSpPr>
                  <p:spPr>
                    <a:xfrm>
                      <a:off x="4563408" y="5664272"/>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79"/>
                            <a:pt x="38703" y="14166"/>
                            <a:pt x="31846" y="17594"/>
                          </a:cubicBezTo>
                          <a:cubicBezTo>
                            <a:pt x="24988" y="21023"/>
                            <a:pt x="11273" y="21023"/>
                            <a:pt x="988" y="17594"/>
                          </a:cubicBezTo>
                          <a:cubicBezTo>
                            <a:pt x="-5870" y="14166"/>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801" name="Freeform: Shape 800">
                      <a:extLst>
                        <a:ext uri="{FF2B5EF4-FFF2-40B4-BE49-F238E27FC236}">
                          <a16:creationId xmlns:a16="http://schemas.microsoft.com/office/drawing/2014/main" id="{AC09D072-5D3D-8555-C558-963EEC553676}"/>
                        </a:ext>
                      </a:extLst>
                    </p:cNvPr>
                    <p:cNvSpPr/>
                    <p:nvPr/>
                  </p:nvSpPr>
                  <p:spPr>
                    <a:xfrm>
                      <a:off x="4642267" y="5619700"/>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80"/>
                            <a:pt x="38703" y="14165"/>
                            <a:pt x="31846" y="17594"/>
                          </a:cubicBezTo>
                          <a:cubicBezTo>
                            <a:pt x="24988" y="21023"/>
                            <a:pt x="11274" y="21023"/>
                            <a:pt x="988" y="17594"/>
                          </a:cubicBezTo>
                          <a:cubicBezTo>
                            <a:pt x="-5870" y="14165"/>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802" name="Freeform: Shape 801">
                      <a:extLst>
                        <a:ext uri="{FF2B5EF4-FFF2-40B4-BE49-F238E27FC236}">
                          <a16:creationId xmlns:a16="http://schemas.microsoft.com/office/drawing/2014/main" id="{FF9C13FB-8F58-E2E5-08AD-E05A63423852}"/>
                        </a:ext>
                      </a:extLst>
                    </p:cNvPr>
                    <p:cNvSpPr/>
                    <p:nvPr/>
                  </p:nvSpPr>
                  <p:spPr>
                    <a:xfrm>
                      <a:off x="4717828" y="5573006"/>
                      <a:ext cx="43715" cy="22286"/>
                    </a:xfrm>
                    <a:custGeom>
                      <a:avLst/>
                      <a:gdLst>
                        <a:gd name="connsiteX0" fmla="*/ 7714 w 43715"/>
                        <a:gd name="connsiteY0" fmla="*/ 2571 h 22286"/>
                        <a:gd name="connsiteX1" fmla="*/ 38572 w 43715"/>
                        <a:gd name="connsiteY1" fmla="*/ 2571 h 22286"/>
                        <a:gd name="connsiteX2" fmla="*/ 38572 w 43715"/>
                        <a:gd name="connsiteY2" fmla="*/ 19715 h 22286"/>
                        <a:gd name="connsiteX3" fmla="*/ 7714 w 43715"/>
                        <a:gd name="connsiteY3" fmla="*/ 19715 h 22286"/>
                        <a:gd name="connsiteX4" fmla="*/ 7714 w 43715"/>
                        <a:gd name="connsiteY4" fmla="*/ 2571 h 22286"/>
                        <a:gd name="connsiteX5" fmla="*/ 7714 w 43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15" h="22286">
                          <a:moveTo>
                            <a:pt x="7714" y="2571"/>
                          </a:moveTo>
                          <a:cubicBezTo>
                            <a:pt x="14572" y="-857"/>
                            <a:pt x="28286" y="-857"/>
                            <a:pt x="38572" y="2571"/>
                          </a:cubicBezTo>
                          <a:cubicBezTo>
                            <a:pt x="45430" y="6000"/>
                            <a:pt x="45430" y="16286"/>
                            <a:pt x="38572" y="19715"/>
                          </a:cubicBezTo>
                          <a:cubicBezTo>
                            <a:pt x="31715" y="23143"/>
                            <a:pt x="18000" y="23143"/>
                            <a:pt x="7714" y="19715"/>
                          </a:cubicBezTo>
                          <a:cubicBezTo>
                            <a:pt x="-2571" y="16286"/>
                            <a:pt x="-2571" y="6000"/>
                            <a:pt x="7714" y="2571"/>
                          </a:cubicBezTo>
                          <a:cubicBezTo>
                            <a:pt x="14572" y="-857"/>
                            <a:pt x="-2571" y="6000"/>
                            <a:pt x="7714" y="2571"/>
                          </a:cubicBezTo>
                          <a:close/>
                        </a:path>
                      </a:pathLst>
                    </a:custGeom>
                    <a:solidFill>
                      <a:srgbClr val="191411"/>
                    </a:solidFill>
                    <a:ln w="34242" cap="flat">
                      <a:noFill/>
                      <a:prstDash val="solid"/>
                      <a:miter/>
                    </a:ln>
                  </p:spPr>
                  <p:txBody>
                    <a:bodyPr rtlCol="1" anchor="ctr"/>
                    <a:lstStyle/>
                    <a:p>
                      <a:endParaRPr lang="ar-SA"/>
                    </a:p>
                  </p:txBody>
                </p:sp>
                <p:sp>
                  <p:nvSpPr>
                    <p:cNvPr id="803" name="Freeform: Shape 802">
                      <a:extLst>
                        <a:ext uri="{FF2B5EF4-FFF2-40B4-BE49-F238E27FC236}">
                          <a16:creationId xmlns:a16="http://schemas.microsoft.com/office/drawing/2014/main" id="{A4AB4753-936A-24B6-BE47-93083CFFCB37}"/>
                        </a:ext>
                      </a:extLst>
                    </p:cNvPr>
                    <p:cNvSpPr/>
                    <p:nvPr/>
                  </p:nvSpPr>
                  <p:spPr>
                    <a:xfrm>
                      <a:off x="4795830"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4" name="Freeform: Shape 803">
                      <a:extLst>
                        <a:ext uri="{FF2B5EF4-FFF2-40B4-BE49-F238E27FC236}">
                          <a16:creationId xmlns:a16="http://schemas.microsoft.com/office/drawing/2014/main" id="{2D85C1E0-E1B5-CB25-F90E-EEEF6A97F040}"/>
                        </a:ext>
                      </a:extLst>
                    </p:cNvPr>
                    <p:cNvSpPr/>
                    <p:nvPr/>
                  </p:nvSpPr>
                  <p:spPr>
                    <a:xfrm>
                      <a:off x="3928377"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05" name="Freeform: Shape 804">
                      <a:extLst>
                        <a:ext uri="{FF2B5EF4-FFF2-40B4-BE49-F238E27FC236}">
                          <a16:creationId xmlns:a16="http://schemas.microsoft.com/office/drawing/2014/main" id="{0A803F97-4BE3-994E-A2B7-F2C3FB2921B8}"/>
                        </a:ext>
                      </a:extLst>
                    </p:cNvPr>
                    <p:cNvSpPr/>
                    <p:nvPr/>
                  </p:nvSpPr>
                  <p:spPr>
                    <a:xfrm>
                      <a:off x="4007237"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6" name="Freeform: Shape 805">
                      <a:extLst>
                        <a:ext uri="{FF2B5EF4-FFF2-40B4-BE49-F238E27FC236}">
                          <a16:creationId xmlns:a16="http://schemas.microsoft.com/office/drawing/2014/main" id="{52C1F9EC-F5E3-EC1E-F234-FA01D3E24D7F}"/>
                        </a:ext>
                      </a:extLst>
                    </p:cNvPr>
                    <p:cNvSpPr/>
                    <p:nvPr/>
                  </p:nvSpPr>
                  <p:spPr>
                    <a:xfrm>
                      <a:off x="4086096" y="584472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7" name="Freeform: Shape 806">
                      <a:extLst>
                        <a:ext uri="{FF2B5EF4-FFF2-40B4-BE49-F238E27FC236}">
                          <a16:creationId xmlns:a16="http://schemas.microsoft.com/office/drawing/2014/main" id="{A1093C42-1F83-A899-1FBB-2F8C4EF6C6B3}"/>
                        </a:ext>
                      </a:extLst>
                    </p:cNvPr>
                    <p:cNvSpPr/>
                    <p:nvPr/>
                  </p:nvSpPr>
                  <p:spPr>
                    <a:xfrm>
                      <a:off x="4164955"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08" name="Freeform: Shape 807">
                      <a:extLst>
                        <a:ext uri="{FF2B5EF4-FFF2-40B4-BE49-F238E27FC236}">
                          <a16:creationId xmlns:a16="http://schemas.microsoft.com/office/drawing/2014/main" id="{6337405B-EF08-9FC3-7116-D3691DBBDFB8}"/>
                        </a:ext>
                      </a:extLst>
                    </p:cNvPr>
                    <p:cNvSpPr/>
                    <p:nvPr/>
                  </p:nvSpPr>
                  <p:spPr>
                    <a:xfrm>
                      <a:off x="3849518"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09" name="Freeform: Shape 808">
                      <a:extLst>
                        <a:ext uri="{FF2B5EF4-FFF2-40B4-BE49-F238E27FC236}">
                          <a16:creationId xmlns:a16="http://schemas.microsoft.com/office/drawing/2014/main" id="{701244E2-0F50-B311-0BCE-08F0CB6D90D7}"/>
                        </a:ext>
                      </a:extLst>
                    </p:cNvPr>
                    <p:cNvSpPr/>
                    <p:nvPr/>
                  </p:nvSpPr>
                  <p:spPr>
                    <a:xfrm>
                      <a:off x="3928377" y="584472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0" name="Freeform: Shape 809">
                      <a:extLst>
                        <a:ext uri="{FF2B5EF4-FFF2-40B4-BE49-F238E27FC236}">
                          <a16:creationId xmlns:a16="http://schemas.microsoft.com/office/drawing/2014/main" id="{C6B18047-4312-8055-C0AD-B6C0FC46CFAD}"/>
                        </a:ext>
                      </a:extLst>
                    </p:cNvPr>
                    <p:cNvSpPr/>
                    <p:nvPr/>
                  </p:nvSpPr>
                  <p:spPr>
                    <a:xfrm>
                      <a:off x="4007237"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11" name="Freeform: Shape 810">
                      <a:extLst>
                        <a:ext uri="{FF2B5EF4-FFF2-40B4-BE49-F238E27FC236}">
                          <a16:creationId xmlns:a16="http://schemas.microsoft.com/office/drawing/2014/main" id="{760F5AC1-DAC9-ED94-FFE5-8EEF8FD342FC}"/>
                        </a:ext>
                      </a:extLst>
                    </p:cNvPr>
                    <p:cNvSpPr/>
                    <p:nvPr/>
                  </p:nvSpPr>
                  <p:spPr>
                    <a:xfrm>
                      <a:off x="4086096" y="5756847"/>
                      <a:ext cx="37087" cy="20165"/>
                    </a:xfrm>
                    <a:custGeom>
                      <a:avLst/>
                      <a:gdLst>
                        <a:gd name="connsiteX0" fmla="*/ 36001 w 37087"/>
                        <a:gd name="connsiteY0" fmla="*/ 17594 h 20165"/>
                        <a:gd name="connsiteX1" fmla="*/ 5143 w 37087"/>
                        <a:gd name="connsiteY1" fmla="*/ 17594 h 20165"/>
                        <a:gd name="connsiteX2" fmla="*/ 5143 w 37087"/>
                        <a:gd name="connsiteY2" fmla="*/ 451 h 20165"/>
                        <a:gd name="connsiteX3" fmla="*/ 36001 w 37087"/>
                        <a:gd name="connsiteY3" fmla="*/ 17594 h 20165"/>
                      </a:gdLst>
                      <a:ahLst/>
                      <a:cxnLst>
                        <a:cxn ang="0">
                          <a:pos x="connsiteX0" y="connsiteY0"/>
                        </a:cxn>
                        <a:cxn ang="0">
                          <a:pos x="connsiteX1" y="connsiteY1"/>
                        </a:cxn>
                        <a:cxn ang="0">
                          <a:pos x="connsiteX2" y="connsiteY2"/>
                        </a:cxn>
                        <a:cxn ang="0">
                          <a:pos x="connsiteX3" y="connsiteY3"/>
                        </a:cxn>
                      </a:cxnLst>
                      <a:rect l="l" t="t" r="r" b="b"/>
                      <a:pathLst>
                        <a:path w="37087" h="20165">
                          <a:moveTo>
                            <a:pt x="36001" y="17594"/>
                          </a:moveTo>
                          <a:cubicBezTo>
                            <a:pt x="29144" y="21023"/>
                            <a:pt x="15429" y="21023"/>
                            <a:pt x="5143" y="17594"/>
                          </a:cubicBezTo>
                          <a:cubicBezTo>
                            <a:pt x="-1714" y="14165"/>
                            <a:pt x="-1714" y="3880"/>
                            <a:pt x="5143" y="451"/>
                          </a:cubicBezTo>
                          <a:cubicBezTo>
                            <a:pt x="15429" y="-2978"/>
                            <a:pt x="42858" y="14165"/>
                            <a:pt x="36001" y="17594"/>
                          </a:cubicBezTo>
                          <a:close/>
                        </a:path>
                      </a:pathLst>
                    </a:custGeom>
                    <a:solidFill>
                      <a:srgbClr val="191411"/>
                    </a:solidFill>
                    <a:ln w="34242" cap="flat">
                      <a:noFill/>
                      <a:prstDash val="solid"/>
                      <a:miter/>
                    </a:ln>
                  </p:spPr>
                  <p:txBody>
                    <a:bodyPr rtlCol="1" anchor="ctr"/>
                    <a:lstStyle/>
                    <a:p>
                      <a:endParaRPr lang="ar-SA"/>
                    </a:p>
                  </p:txBody>
                </p:sp>
                <p:sp>
                  <p:nvSpPr>
                    <p:cNvPr id="812" name="Freeform: Shape 811">
                      <a:extLst>
                        <a:ext uri="{FF2B5EF4-FFF2-40B4-BE49-F238E27FC236}">
                          <a16:creationId xmlns:a16="http://schemas.microsoft.com/office/drawing/2014/main" id="{BBC1E2B9-7E24-51AE-10EA-1AD4E200058F}"/>
                        </a:ext>
                      </a:extLst>
                    </p:cNvPr>
                    <p:cNvSpPr/>
                    <p:nvPr/>
                  </p:nvSpPr>
                  <p:spPr>
                    <a:xfrm>
                      <a:off x="3768944" y="5843014"/>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13" name="Freeform: Shape 812">
                      <a:extLst>
                        <a:ext uri="{FF2B5EF4-FFF2-40B4-BE49-F238E27FC236}">
                          <a16:creationId xmlns:a16="http://schemas.microsoft.com/office/drawing/2014/main" id="{DD7ED89E-0A60-5742-8C5D-C3ECEEF50B97}"/>
                        </a:ext>
                      </a:extLst>
                    </p:cNvPr>
                    <p:cNvSpPr/>
                    <p:nvPr/>
                  </p:nvSpPr>
                  <p:spPr>
                    <a:xfrm>
                      <a:off x="3849518"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14" name="Freeform: Shape 813">
                      <a:extLst>
                        <a:ext uri="{FF2B5EF4-FFF2-40B4-BE49-F238E27FC236}">
                          <a16:creationId xmlns:a16="http://schemas.microsoft.com/office/drawing/2014/main" id="{5B55E90B-5529-3549-3B7C-44E3D6ACE48C}"/>
                        </a:ext>
                      </a:extLst>
                    </p:cNvPr>
                    <p:cNvSpPr/>
                    <p:nvPr/>
                  </p:nvSpPr>
                  <p:spPr>
                    <a:xfrm>
                      <a:off x="3928377" y="5752154"/>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5" name="Freeform: Shape 814">
                      <a:extLst>
                        <a:ext uri="{FF2B5EF4-FFF2-40B4-BE49-F238E27FC236}">
                          <a16:creationId xmlns:a16="http://schemas.microsoft.com/office/drawing/2014/main" id="{16E92E29-95C9-E537-1D9D-17D90A19FFD4}"/>
                        </a:ext>
                      </a:extLst>
                    </p:cNvPr>
                    <p:cNvSpPr/>
                    <p:nvPr/>
                  </p:nvSpPr>
                  <p:spPr>
                    <a:xfrm>
                      <a:off x="4007237" y="5711136"/>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816" name="Freeform: Shape 815">
                      <a:extLst>
                        <a:ext uri="{FF2B5EF4-FFF2-40B4-BE49-F238E27FC236}">
                          <a16:creationId xmlns:a16="http://schemas.microsoft.com/office/drawing/2014/main" id="{60F534A9-D311-7506-8F17-22B0C9D1986B}"/>
                        </a:ext>
                      </a:extLst>
                    </p:cNvPr>
                    <p:cNvSpPr/>
                    <p:nvPr/>
                  </p:nvSpPr>
                  <p:spPr>
                    <a:xfrm>
                      <a:off x="3691799"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17" name="Freeform: Shape 816">
                      <a:extLst>
                        <a:ext uri="{FF2B5EF4-FFF2-40B4-BE49-F238E27FC236}">
                          <a16:creationId xmlns:a16="http://schemas.microsoft.com/office/drawing/2014/main" id="{D043DA42-9B4A-7E66-A817-0440A87D47BE}"/>
                        </a:ext>
                      </a:extLst>
                    </p:cNvPr>
                    <p:cNvSpPr/>
                    <p:nvPr/>
                  </p:nvSpPr>
                  <p:spPr>
                    <a:xfrm>
                      <a:off x="3770659"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8" name="Freeform: Shape 817">
                      <a:extLst>
                        <a:ext uri="{FF2B5EF4-FFF2-40B4-BE49-F238E27FC236}">
                          <a16:creationId xmlns:a16="http://schemas.microsoft.com/office/drawing/2014/main" id="{07A1CBA2-E46E-2E61-BB44-A1BED39661B6}"/>
                        </a:ext>
                      </a:extLst>
                    </p:cNvPr>
                    <p:cNvSpPr/>
                    <p:nvPr/>
                  </p:nvSpPr>
                  <p:spPr>
                    <a:xfrm>
                      <a:off x="3849518"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9" name="Freeform: Shape 818">
                      <a:extLst>
                        <a:ext uri="{FF2B5EF4-FFF2-40B4-BE49-F238E27FC236}">
                          <a16:creationId xmlns:a16="http://schemas.microsoft.com/office/drawing/2014/main" id="{E35BBC05-605A-D09B-AF39-6F143A38FDFE}"/>
                        </a:ext>
                      </a:extLst>
                    </p:cNvPr>
                    <p:cNvSpPr/>
                    <p:nvPr/>
                  </p:nvSpPr>
                  <p:spPr>
                    <a:xfrm>
                      <a:off x="3928377" y="566215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 name="connsiteX5" fmla="*/ 36001 w 41143"/>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ubicBezTo>
                            <a:pt x="42858" y="9429"/>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0" name="Freeform: Shape 819">
                      <a:extLst>
                        <a:ext uri="{FF2B5EF4-FFF2-40B4-BE49-F238E27FC236}">
                          <a16:creationId xmlns:a16="http://schemas.microsoft.com/office/drawing/2014/main" id="{0047FC46-EFC7-CEA2-BC39-C6DB01321D6F}"/>
                        </a:ext>
                      </a:extLst>
                    </p:cNvPr>
                    <p:cNvSpPr/>
                    <p:nvPr/>
                  </p:nvSpPr>
                  <p:spPr>
                    <a:xfrm>
                      <a:off x="3609511"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21" name="Freeform: Shape 820">
                      <a:extLst>
                        <a:ext uri="{FF2B5EF4-FFF2-40B4-BE49-F238E27FC236}">
                          <a16:creationId xmlns:a16="http://schemas.microsoft.com/office/drawing/2014/main" id="{8B8227A7-7717-C9EC-A3F7-DD85C9813CAD}"/>
                        </a:ext>
                      </a:extLst>
                    </p:cNvPr>
                    <p:cNvSpPr/>
                    <p:nvPr/>
                  </p:nvSpPr>
                  <p:spPr>
                    <a:xfrm>
                      <a:off x="3691799" y="5707582"/>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22" name="Freeform: Shape 821">
                      <a:extLst>
                        <a:ext uri="{FF2B5EF4-FFF2-40B4-BE49-F238E27FC236}">
                          <a16:creationId xmlns:a16="http://schemas.microsoft.com/office/drawing/2014/main" id="{36612946-EC76-3C90-50CE-216BBD9B694A}"/>
                        </a:ext>
                      </a:extLst>
                    </p:cNvPr>
                    <p:cNvSpPr/>
                    <p:nvPr/>
                  </p:nvSpPr>
                  <p:spPr>
                    <a:xfrm>
                      <a:off x="3770659"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3" name="Freeform: Shape 822">
                      <a:extLst>
                        <a:ext uri="{FF2B5EF4-FFF2-40B4-BE49-F238E27FC236}">
                          <a16:creationId xmlns:a16="http://schemas.microsoft.com/office/drawing/2014/main" id="{B41F444D-BDAE-D4CB-482C-9198137D39AF}"/>
                        </a:ext>
                      </a:extLst>
                    </p:cNvPr>
                    <p:cNvSpPr/>
                    <p:nvPr/>
                  </p:nvSpPr>
                  <p:spPr>
                    <a:xfrm>
                      <a:off x="3849518" y="5619700"/>
                      <a:ext cx="36988" cy="20165"/>
                    </a:xfrm>
                    <a:custGeom>
                      <a:avLst/>
                      <a:gdLst>
                        <a:gd name="connsiteX0" fmla="*/ 36001 w 36988"/>
                        <a:gd name="connsiteY0" fmla="*/ 17594 h 20165"/>
                        <a:gd name="connsiteX1" fmla="*/ 5143 w 36988"/>
                        <a:gd name="connsiteY1" fmla="*/ 17594 h 20165"/>
                        <a:gd name="connsiteX2" fmla="*/ 5143 w 36988"/>
                        <a:gd name="connsiteY2" fmla="*/ 451 h 20165"/>
                        <a:gd name="connsiteX3" fmla="*/ 36001 w 36988"/>
                        <a:gd name="connsiteY3" fmla="*/ 17594 h 20165"/>
                      </a:gdLst>
                      <a:ahLst/>
                      <a:cxnLst>
                        <a:cxn ang="0">
                          <a:pos x="connsiteX0" y="connsiteY0"/>
                        </a:cxn>
                        <a:cxn ang="0">
                          <a:pos x="connsiteX1" y="connsiteY1"/>
                        </a:cxn>
                        <a:cxn ang="0">
                          <a:pos x="connsiteX2" y="connsiteY2"/>
                        </a:cxn>
                        <a:cxn ang="0">
                          <a:pos x="connsiteX3" y="connsiteY3"/>
                        </a:cxn>
                      </a:cxnLst>
                      <a:rect l="l" t="t" r="r" b="b"/>
                      <a:pathLst>
                        <a:path w="36988" h="20165">
                          <a:moveTo>
                            <a:pt x="36001" y="17594"/>
                          </a:moveTo>
                          <a:cubicBezTo>
                            <a:pt x="29144" y="21023"/>
                            <a:pt x="15429" y="21023"/>
                            <a:pt x="5143" y="17594"/>
                          </a:cubicBezTo>
                          <a:cubicBezTo>
                            <a:pt x="-1714" y="14165"/>
                            <a:pt x="-1714" y="3880"/>
                            <a:pt x="5143" y="451"/>
                          </a:cubicBezTo>
                          <a:cubicBezTo>
                            <a:pt x="12000" y="-2978"/>
                            <a:pt x="42858" y="14165"/>
                            <a:pt x="36001" y="17594"/>
                          </a:cubicBezTo>
                          <a:close/>
                        </a:path>
                      </a:pathLst>
                    </a:custGeom>
                    <a:solidFill>
                      <a:srgbClr val="191411"/>
                    </a:solidFill>
                    <a:ln w="34242" cap="flat">
                      <a:noFill/>
                      <a:prstDash val="solid"/>
                      <a:miter/>
                    </a:ln>
                  </p:spPr>
                  <p:txBody>
                    <a:bodyPr rtlCol="1" anchor="ctr"/>
                    <a:lstStyle/>
                    <a:p>
                      <a:endParaRPr lang="ar-SA"/>
                    </a:p>
                  </p:txBody>
                </p:sp>
                <p:sp>
                  <p:nvSpPr>
                    <p:cNvPr id="824" name="Freeform: Shape 823">
                      <a:extLst>
                        <a:ext uri="{FF2B5EF4-FFF2-40B4-BE49-F238E27FC236}">
                          <a16:creationId xmlns:a16="http://schemas.microsoft.com/office/drawing/2014/main" id="{EFB59ECB-BC6F-5D4E-1767-3A6208EA11D0}"/>
                        </a:ext>
                      </a:extLst>
                    </p:cNvPr>
                    <p:cNvSpPr/>
                    <p:nvPr/>
                  </p:nvSpPr>
                  <p:spPr>
                    <a:xfrm>
                      <a:off x="3530652"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25" name="Freeform: Shape 824">
                      <a:extLst>
                        <a:ext uri="{FF2B5EF4-FFF2-40B4-BE49-F238E27FC236}">
                          <a16:creationId xmlns:a16="http://schemas.microsoft.com/office/drawing/2014/main" id="{26EF72E7-B351-3C30-455A-946846898457}"/>
                        </a:ext>
                      </a:extLst>
                    </p:cNvPr>
                    <p:cNvSpPr/>
                    <p:nvPr/>
                  </p:nvSpPr>
                  <p:spPr>
                    <a:xfrm>
                      <a:off x="3609511"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26" name="Freeform: Shape 825">
                      <a:extLst>
                        <a:ext uri="{FF2B5EF4-FFF2-40B4-BE49-F238E27FC236}">
                          <a16:creationId xmlns:a16="http://schemas.microsoft.com/office/drawing/2014/main" id="{A4BC14A3-4BBF-2205-D29A-4F9A632BCCBA}"/>
                        </a:ext>
                      </a:extLst>
                    </p:cNvPr>
                    <p:cNvSpPr/>
                    <p:nvPr/>
                  </p:nvSpPr>
                  <p:spPr>
                    <a:xfrm>
                      <a:off x="3691799" y="5617579"/>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2000"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27" name="Freeform: Shape 826">
                      <a:extLst>
                        <a:ext uri="{FF2B5EF4-FFF2-40B4-BE49-F238E27FC236}">
                          <a16:creationId xmlns:a16="http://schemas.microsoft.com/office/drawing/2014/main" id="{B820A9DE-1ECE-FC0E-F410-0E2C7E6CB28F}"/>
                        </a:ext>
                      </a:extLst>
                    </p:cNvPr>
                    <p:cNvSpPr/>
                    <p:nvPr/>
                  </p:nvSpPr>
                  <p:spPr>
                    <a:xfrm>
                      <a:off x="3770659" y="5573989"/>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828" name="Freeform: Shape 827">
                      <a:extLst>
                        <a:ext uri="{FF2B5EF4-FFF2-40B4-BE49-F238E27FC236}">
                          <a16:creationId xmlns:a16="http://schemas.microsoft.com/office/drawing/2014/main" id="{A0FBE90B-482D-DB5D-26BF-4395DA467331}"/>
                        </a:ext>
                      </a:extLst>
                    </p:cNvPr>
                    <p:cNvSpPr/>
                    <p:nvPr/>
                  </p:nvSpPr>
                  <p:spPr>
                    <a:xfrm>
                      <a:off x="5035837" y="557300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9" name="Freeform: Shape 828">
                      <a:extLst>
                        <a:ext uri="{FF2B5EF4-FFF2-40B4-BE49-F238E27FC236}">
                          <a16:creationId xmlns:a16="http://schemas.microsoft.com/office/drawing/2014/main" id="{33E07620-E7BE-EC20-B090-5A17E1E70447}"/>
                        </a:ext>
                      </a:extLst>
                    </p:cNvPr>
                    <p:cNvSpPr/>
                    <p:nvPr/>
                  </p:nvSpPr>
                  <p:spPr>
                    <a:xfrm>
                      <a:off x="5114696"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30" name="Freeform: Shape 829">
                      <a:extLst>
                        <a:ext uri="{FF2B5EF4-FFF2-40B4-BE49-F238E27FC236}">
                          <a16:creationId xmlns:a16="http://schemas.microsoft.com/office/drawing/2014/main" id="{F2686B8A-7204-1162-5C17-1BA3EC77D787}"/>
                        </a:ext>
                      </a:extLst>
                    </p:cNvPr>
                    <p:cNvSpPr/>
                    <p:nvPr/>
                  </p:nvSpPr>
                  <p:spPr>
                    <a:xfrm>
                      <a:off x="5192207" y="5481290"/>
                      <a:ext cx="42492" cy="24857"/>
                    </a:xfrm>
                    <a:custGeom>
                      <a:avLst/>
                      <a:gdLst>
                        <a:gd name="connsiteX0" fmla="*/ 37350 w 42492"/>
                        <a:gd name="connsiteY0" fmla="*/ 5143 h 24857"/>
                        <a:gd name="connsiteX1" fmla="*/ 37350 w 42492"/>
                        <a:gd name="connsiteY1" fmla="*/ 22286 h 24857"/>
                        <a:gd name="connsiteX2" fmla="*/ 6492 w 42492"/>
                        <a:gd name="connsiteY2" fmla="*/ 22286 h 24857"/>
                        <a:gd name="connsiteX3" fmla="*/ 6492 w 42492"/>
                        <a:gd name="connsiteY3" fmla="*/ 5143 h 24857"/>
                        <a:gd name="connsiteX4" fmla="*/ 37350 w 42492"/>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92" h="24857">
                          <a:moveTo>
                            <a:pt x="37350" y="5143"/>
                          </a:moveTo>
                          <a:cubicBezTo>
                            <a:pt x="44207" y="8572"/>
                            <a:pt x="44207" y="18858"/>
                            <a:pt x="37350" y="22286"/>
                          </a:cubicBezTo>
                          <a:cubicBezTo>
                            <a:pt x="30493" y="25715"/>
                            <a:pt x="16778" y="25715"/>
                            <a:pt x="6492" y="22286"/>
                          </a:cubicBezTo>
                          <a:cubicBezTo>
                            <a:pt x="-3794" y="18858"/>
                            <a:pt x="-366" y="8572"/>
                            <a:pt x="6492" y="5143"/>
                          </a:cubicBezTo>
                          <a:cubicBezTo>
                            <a:pt x="13349" y="-1714"/>
                            <a:pt x="27064" y="-1714"/>
                            <a:pt x="37350" y="5143"/>
                          </a:cubicBezTo>
                          <a:close/>
                        </a:path>
                      </a:pathLst>
                    </a:custGeom>
                    <a:solidFill>
                      <a:srgbClr val="191411"/>
                    </a:solidFill>
                    <a:ln w="34242" cap="flat">
                      <a:noFill/>
                      <a:prstDash val="solid"/>
                      <a:miter/>
                    </a:ln>
                  </p:spPr>
                  <p:txBody>
                    <a:bodyPr rtlCol="1" anchor="ctr"/>
                    <a:lstStyle/>
                    <a:p>
                      <a:endParaRPr lang="ar-SA"/>
                    </a:p>
                  </p:txBody>
                </p:sp>
                <p:sp>
                  <p:nvSpPr>
                    <p:cNvPr id="831" name="Freeform: Shape 830">
                      <a:extLst>
                        <a:ext uri="{FF2B5EF4-FFF2-40B4-BE49-F238E27FC236}">
                          <a16:creationId xmlns:a16="http://schemas.microsoft.com/office/drawing/2014/main" id="{649A2F3D-F0D3-71EA-9C41-0C9EAE248274}"/>
                        </a:ext>
                      </a:extLst>
                    </p:cNvPr>
                    <p:cNvSpPr/>
                    <p:nvPr/>
                  </p:nvSpPr>
                  <p:spPr>
                    <a:xfrm>
                      <a:off x="5270701" y="5435003"/>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32" name="Freeform: Shape 831">
                      <a:extLst>
                        <a:ext uri="{FF2B5EF4-FFF2-40B4-BE49-F238E27FC236}">
                          <a16:creationId xmlns:a16="http://schemas.microsoft.com/office/drawing/2014/main" id="{4EA43F45-48F3-DA65-3E5F-F4DE51951980}"/>
                        </a:ext>
                      </a:extLst>
                    </p:cNvPr>
                    <p:cNvSpPr/>
                    <p:nvPr/>
                  </p:nvSpPr>
                  <p:spPr>
                    <a:xfrm>
                      <a:off x="5351274" y="539128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3" name="Freeform: Shape 832">
                      <a:extLst>
                        <a:ext uri="{FF2B5EF4-FFF2-40B4-BE49-F238E27FC236}">
                          <a16:creationId xmlns:a16="http://schemas.microsoft.com/office/drawing/2014/main" id="{97CEC93C-CA24-32F6-1028-5947F867F854}"/>
                        </a:ext>
                      </a:extLst>
                    </p:cNvPr>
                    <p:cNvSpPr/>
                    <p:nvPr/>
                  </p:nvSpPr>
                  <p:spPr>
                    <a:xfrm>
                      <a:off x="5430134" y="534414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34" name="Freeform: Shape 833">
                      <a:extLst>
                        <a:ext uri="{FF2B5EF4-FFF2-40B4-BE49-F238E27FC236}">
                          <a16:creationId xmlns:a16="http://schemas.microsoft.com/office/drawing/2014/main" id="{D85F39EF-22CE-2EAC-9666-A8C0CD358C49}"/>
                        </a:ext>
                      </a:extLst>
                    </p:cNvPr>
                    <p:cNvSpPr/>
                    <p:nvPr/>
                  </p:nvSpPr>
                  <p:spPr>
                    <a:xfrm>
                      <a:off x="5508993"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5" name="Freeform: Shape 834">
                      <a:extLst>
                        <a:ext uri="{FF2B5EF4-FFF2-40B4-BE49-F238E27FC236}">
                          <a16:creationId xmlns:a16="http://schemas.microsoft.com/office/drawing/2014/main" id="{40737EBE-FCDE-909A-C16D-1C38D58581D7}"/>
                        </a:ext>
                      </a:extLst>
                    </p:cNvPr>
                    <p:cNvSpPr/>
                    <p:nvPr/>
                  </p:nvSpPr>
                  <p:spPr>
                    <a:xfrm>
                      <a:off x="5587852" y="525414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6" name="Freeform: Shape 835">
                      <a:extLst>
                        <a:ext uri="{FF2B5EF4-FFF2-40B4-BE49-F238E27FC236}">
                          <a16:creationId xmlns:a16="http://schemas.microsoft.com/office/drawing/2014/main" id="{355C5DC4-0E40-10D4-449A-BBF35199B415}"/>
                        </a:ext>
                      </a:extLst>
                    </p:cNvPr>
                    <p:cNvSpPr/>
                    <p:nvPr/>
                  </p:nvSpPr>
                  <p:spPr>
                    <a:xfrm>
                      <a:off x="5668426" y="520528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0" y="27429"/>
                            <a:pt x="0" y="21289"/>
                            <a:pt x="0" y="13715"/>
                          </a:cubicBezTo>
                          <a:cubicBezTo>
                            <a:pt x="0" y="6140"/>
                            <a:pt x="9210"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37" name="Freeform: Shape 836">
                      <a:extLst>
                        <a:ext uri="{FF2B5EF4-FFF2-40B4-BE49-F238E27FC236}">
                          <a16:creationId xmlns:a16="http://schemas.microsoft.com/office/drawing/2014/main" id="{0B57A834-E92B-EDEC-07B6-E7CB09FBEDF9}"/>
                        </a:ext>
                      </a:extLst>
                    </p:cNvPr>
                    <p:cNvSpPr/>
                    <p:nvPr/>
                  </p:nvSpPr>
                  <p:spPr>
                    <a:xfrm>
                      <a:off x="5745571" y="516242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38" name="Freeform: Shape 837">
                      <a:extLst>
                        <a:ext uri="{FF2B5EF4-FFF2-40B4-BE49-F238E27FC236}">
                          <a16:creationId xmlns:a16="http://schemas.microsoft.com/office/drawing/2014/main" id="{2098FE6D-AD3B-EA9E-B732-D0B10E5FD21E}"/>
                        </a:ext>
                      </a:extLst>
                    </p:cNvPr>
                    <p:cNvSpPr/>
                    <p:nvPr/>
                  </p:nvSpPr>
                  <p:spPr>
                    <a:xfrm>
                      <a:off x="5824431" y="511699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39" name="Freeform: Shape 838">
                      <a:extLst>
                        <a:ext uri="{FF2B5EF4-FFF2-40B4-BE49-F238E27FC236}">
                          <a16:creationId xmlns:a16="http://schemas.microsoft.com/office/drawing/2014/main" id="{4A57C01A-BF29-2E1F-860D-AC193C73ECCD}"/>
                        </a:ext>
                      </a:extLst>
                    </p:cNvPr>
                    <p:cNvSpPr/>
                    <p:nvPr/>
                  </p:nvSpPr>
                  <p:spPr>
                    <a:xfrm>
                      <a:off x="5903290"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40" name="Freeform: Shape 839">
                      <a:extLst>
                        <a:ext uri="{FF2B5EF4-FFF2-40B4-BE49-F238E27FC236}">
                          <a16:creationId xmlns:a16="http://schemas.microsoft.com/office/drawing/2014/main" id="{67E16F03-F623-3441-FD41-09751C661FE4}"/>
                        </a:ext>
                      </a:extLst>
                    </p:cNvPr>
                    <p:cNvSpPr/>
                    <p:nvPr/>
                  </p:nvSpPr>
                  <p:spPr>
                    <a:xfrm>
                      <a:off x="5982149"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41" name="Freeform: Shape 840">
                      <a:extLst>
                        <a:ext uri="{FF2B5EF4-FFF2-40B4-BE49-F238E27FC236}">
                          <a16:creationId xmlns:a16="http://schemas.microsoft.com/office/drawing/2014/main" id="{4FD49223-DD87-718E-E558-F8CAFC689D66}"/>
                        </a:ext>
                      </a:extLst>
                    </p:cNvPr>
                    <p:cNvSpPr/>
                    <p:nvPr/>
                  </p:nvSpPr>
                  <p:spPr>
                    <a:xfrm>
                      <a:off x="6061008"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42" name="Freeform: Shape 841">
                      <a:extLst>
                        <a:ext uri="{FF2B5EF4-FFF2-40B4-BE49-F238E27FC236}">
                          <a16:creationId xmlns:a16="http://schemas.microsoft.com/office/drawing/2014/main" id="{DB7DFF5F-47CF-BB96-9E77-672670AF7DE8}"/>
                        </a:ext>
                      </a:extLst>
                    </p:cNvPr>
                    <p:cNvSpPr/>
                    <p:nvPr/>
                  </p:nvSpPr>
                  <p:spPr>
                    <a:xfrm>
                      <a:off x="6139868"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43" name="Freeform: Shape 842">
                      <a:extLst>
                        <a:ext uri="{FF2B5EF4-FFF2-40B4-BE49-F238E27FC236}">
                          <a16:creationId xmlns:a16="http://schemas.microsoft.com/office/drawing/2014/main" id="{07D0FEB6-EAC9-7E8A-E51C-8D4305242C21}"/>
                        </a:ext>
                      </a:extLst>
                    </p:cNvPr>
                    <p:cNvSpPr/>
                    <p:nvPr/>
                  </p:nvSpPr>
                  <p:spPr>
                    <a:xfrm>
                      <a:off x="6218727" y="489070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44" name="Freeform: Shape 843">
                      <a:extLst>
                        <a:ext uri="{FF2B5EF4-FFF2-40B4-BE49-F238E27FC236}">
                          <a16:creationId xmlns:a16="http://schemas.microsoft.com/office/drawing/2014/main" id="{EFC2D6BA-4F2E-A0D3-B638-2A4BE5E6B253}"/>
                        </a:ext>
                      </a:extLst>
                    </p:cNvPr>
                    <p:cNvSpPr/>
                    <p:nvPr/>
                  </p:nvSpPr>
                  <p:spPr>
                    <a:xfrm>
                      <a:off x="4953549"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45" name="Freeform: Shape 844">
                      <a:extLst>
                        <a:ext uri="{FF2B5EF4-FFF2-40B4-BE49-F238E27FC236}">
                          <a16:creationId xmlns:a16="http://schemas.microsoft.com/office/drawing/2014/main" id="{EE74E0D4-0AD7-548E-061E-6EEC101CADE1}"/>
                        </a:ext>
                      </a:extLst>
                    </p:cNvPr>
                    <p:cNvSpPr/>
                    <p:nvPr/>
                  </p:nvSpPr>
                  <p:spPr>
                    <a:xfrm>
                      <a:off x="5035837" y="5481290"/>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46" name="Freeform: Shape 845">
                      <a:extLst>
                        <a:ext uri="{FF2B5EF4-FFF2-40B4-BE49-F238E27FC236}">
                          <a16:creationId xmlns:a16="http://schemas.microsoft.com/office/drawing/2014/main" id="{4C353802-D74E-12A4-9496-A96D9902A4F9}"/>
                        </a:ext>
                      </a:extLst>
                    </p:cNvPr>
                    <p:cNvSpPr/>
                    <p:nvPr/>
                  </p:nvSpPr>
                  <p:spPr>
                    <a:xfrm>
                      <a:off x="5112982" y="5435003"/>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0" y="27429"/>
                            <a:pt x="0" y="21289"/>
                            <a:pt x="0" y="13715"/>
                          </a:cubicBezTo>
                          <a:cubicBezTo>
                            <a:pt x="0" y="6140"/>
                            <a:pt x="9210"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47" name="Freeform: Shape 846">
                      <a:extLst>
                        <a:ext uri="{FF2B5EF4-FFF2-40B4-BE49-F238E27FC236}">
                          <a16:creationId xmlns:a16="http://schemas.microsoft.com/office/drawing/2014/main" id="{9DC883A4-DDB6-994F-5075-AFDE852F81C7}"/>
                        </a:ext>
                      </a:extLst>
                    </p:cNvPr>
                    <p:cNvSpPr/>
                    <p:nvPr/>
                  </p:nvSpPr>
                  <p:spPr>
                    <a:xfrm>
                      <a:off x="5193556" y="539128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48" name="Freeform: Shape 847">
                      <a:extLst>
                        <a:ext uri="{FF2B5EF4-FFF2-40B4-BE49-F238E27FC236}">
                          <a16:creationId xmlns:a16="http://schemas.microsoft.com/office/drawing/2014/main" id="{1D1DC755-3ED7-5809-4DE1-8D3B2C9F735F}"/>
                        </a:ext>
                      </a:extLst>
                    </p:cNvPr>
                    <p:cNvSpPr/>
                    <p:nvPr/>
                  </p:nvSpPr>
                  <p:spPr>
                    <a:xfrm>
                      <a:off x="5270701" y="5342429"/>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49" name="Freeform: Shape 848">
                      <a:extLst>
                        <a:ext uri="{FF2B5EF4-FFF2-40B4-BE49-F238E27FC236}">
                          <a16:creationId xmlns:a16="http://schemas.microsoft.com/office/drawing/2014/main" id="{4072431E-01A8-377D-28C4-5FA7FAD86353}"/>
                        </a:ext>
                      </a:extLst>
                    </p:cNvPr>
                    <p:cNvSpPr/>
                    <p:nvPr/>
                  </p:nvSpPr>
                  <p:spPr>
                    <a:xfrm>
                      <a:off x="5351274"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0" name="Freeform: Shape 849">
                      <a:extLst>
                        <a:ext uri="{FF2B5EF4-FFF2-40B4-BE49-F238E27FC236}">
                          <a16:creationId xmlns:a16="http://schemas.microsoft.com/office/drawing/2014/main" id="{11E89FD0-460E-35E0-4766-B2D3A24A29C3}"/>
                        </a:ext>
                      </a:extLst>
                    </p:cNvPr>
                    <p:cNvSpPr/>
                    <p:nvPr/>
                  </p:nvSpPr>
                  <p:spPr>
                    <a:xfrm>
                      <a:off x="5430134" y="5254140"/>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1" name="Freeform: Shape 850">
                      <a:extLst>
                        <a:ext uri="{FF2B5EF4-FFF2-40B4-BE49-F238E27FC236}">
                          <a16:creationId xmlns:a16="http://schemas.microsoft.com/office/drawing/2014/main" id="{62329A1A-3365-6E93-6D0A-F240ABB96283}"/>
                        </a:ext>
                      </a:extLst>
                    </p:cNvPr>
                    <p:cNvSpPr/>
                    <p:nvPr/>
                  </p:nvSpPr>
                  <p:spPr>
                    <a:xfrm>
                      <a:off x="5508993" y="520699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52" name="Freeform: Shape 851">
                      <a:extLst>
                        <a:ext uri="{FF2B5EF4-FFF2-40B4-BE49-F238E27FC236}">
                          <a16:creationId xmlns:a16="http://schemas.microsoft.com/office/drawing/2014/main" id="{7630B83E-6127-9C05-9639-7E4F64A6A373}"/>
                        </a:ext>
                      </a:extLst>
                    </p:cNvPr>
                    <p:cNvSpPr/>
                    <p:nvPr/>
                  </p:nvSpPr>
                  <p:spPr>
                    <a:xfrm>
                      <a:off x="5587852" y="516242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53" name="Freeform: Shape 852">
                      <a:extLst>
                        <a:ext uri="{FF2B5EF4-FFF2-40B4-BE49-F238E27FC236}">
                          <a16:creationId xmlns:a16="http://schemas.microsoft.com/office/drawing/2014/main" id="{2D989694-9B26-F522-445C-A9C16ECB392C}"/>
                        </a:ext>
                      </a:extLst>
                    </p:cNvPr>
                    <p:cNvSpPr/>
                    <p:nvPr/>
                  </p:nvSpPr>
                  <p:spPr>
                    <a:xfrm>
                      <a:off x="5666712" y="511699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4" name="Freeform: Shape 853">
                      <a:extLst>
                        <a:ext uri="{FF2B5EF4-FFF2-40B4-BE49-F238E27FC236}">
                          <a16:creationId xmlns:a16="http://schemas.microsoft.com/office/drawing/2014/main" id="{F26FD4C8-EDB8-A49B-F9C1-9B99D19B7D2E}"/>
                        </a:ext>
                      </a:extLst>
                    </p:cNvPr>
                    <p:cNvSpPr/>
                    <p:nvPr/>
                  </p:nvSpPr>
                  <p:spPr>
                    <a:xfrm>
                      <a:off x="5745571"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55" name="Freeform: Shape 854">
                      <a:extLst>
                        <a:ext uri="{FF2B5EF4-FFF2-40B4-BE49-F238E27FC236}">
                          <a16:creationId xmlns:a16="http://schemas.microsoft.com/office/drawing/2014/main" id="{14A47A4B-E5AE-E964-B1A9-4311AAD76243}"/>
                        </a:ext>
                      </a:extLst>
                    </p:cNvPr>
                    <p:cNvSpPr/>
                    <p:nvPr/>
                  </p:nvSpPr>
                  <p:spPr>
                    <a:xfrm>
                      <a:off x="5824431" y="5025277"/>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56" name="Freeform: Shape 855">
                      <a:extLst>
                        <a:ext uri="{FF2B5EF4-FFF2-40B4-BE49-F238E27FC236}">
                          <a16:creationId xmlns:a16="http://schemas.microsoft.com/office/drawing/2014/main" id="{DBAECD85-8EFE-7D87-3364-CBCEAD026D73}"/>
                        </a:ext>
                      </a:extLst>
                    </p:cNvPr>
                    <p:cNvSpPr/>
                    <p:nvPr/>
                  </p:nvSpPr>
                  <p:spPr>
                    <a:xfrm>
                      <a:off x="5903290"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57" name="Freeform: Shape 856">
                      <a:extLst>
                        <a:ext uri="{FF2B5EF4-FFF2-40B4-BE49-F238E27FC236}">
                          <a16:creationId xmlns:a16="http://schemas.microsoft.com/office/drawing/2014/main" id="{FDAF21A9-1961-1841-28EE-44774E0CE26E}"/>
                        </a:ext>
                      </a:extLst>
                    </p:cNvPr>
                    <p:cNvSpPr/>
                    <p:nvPr/>
                  </p:nvSpPr>
                  <p:spPr>
                    <a:xfrm>
                      <a:off x="5982149"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58" name="Freeform: Shape 857">
                      <a:extLst>
                        <a:ext uri="{FF2B5EF4-FFF2-40B4-BE49-F238E27FC236}">
                          <a16:creationId xmlns:a16="http://schemas.microsoft.com/office/drawing/2014/main" id="{30BC9A79-CD4B-1073-B101-959504101F60}"/>
                        </a:ext>
                      </a:extLst>
                    </p:cNvPr>
                    <p:cNvSpPr/>
                    <p:nvPr/>
                  </p:nvSpPr>
                  <p:spPr>
                    <a:xfrm>
                      <a:off x="6061008"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59" name="Freeform: Shape 858">
                      <a:extLst>
                        <a:ext uri="{FF2B5EF4-FFF2-40B4-BE49-F238E27FC236}">
                          <a16:creationId xmlns:a16="http://schemas.microsoft.com/office/drawing/2014/main" id="{B9C2F85D-053E-D08C-C34B-5B0E9A308762}"/>
                        </a:ext>
                      </a:extLst>
                    </p:cNvPr>
                    <p:cNvSpPr/>
                    <p:nvPr/>
                  </p:nvSpPr>
                  <p:spPr>
                    <a:xfrm>
                      <a:off x="6139868" y="484355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60" name="Freeform: Shape 859">
                      <a:extLst>
                        <a:ext uri="{FF2B5EF4-FFF2-40B4-BE49-F238E27FC236}">
                          <a16:creationId xmlns:a16="http://schemas.microsoft.com/office/drawing/2014/main" id="{F0043F98-3EA0-F28D-6B3C-A0CE2B152439}"/>
                        </a:ext>
                      </a:extLst>
                    </p:cNvPr>
                    <p:cNvSpPr/>
                    <p:nvPr/>
                  </p:nvSpPr>
                  <p:spPr>
                    <a:xfrm>
                      <a:off x="4874690" y="5481290"/>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61" name="Freeform: Shape 860">
                      <a:extLst>
                        <a:ext uri="{FF2B5EF4-FFF2-40B4-BE49-F238E27FC236}">
                          <a16:creationId xmlns:a16="http://schemas.microsoft.com/office/drawing/2014/main" id="{66FE4CC7-52F0-0C9A-576D-E0F1FF1F2B30}"/>
                        </a:ext>
                      </a:extLst>
                    </p:cNvPr>
                    <p:cNvSpPr/>
                    <p:nvPr/>
                  </p:nvSpPr>
                  <p:spPr>
                    <a:xfrm>
                      <a:off x="4953549" y="543586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62" name="Freeform: Shape 861">
                      <a:extLst>
                        <a:ext uri="{FF2B5EF4-FFF2-40B4-BE49-F238E27FC236}">
                          <a16:creationId xmlns:a16="http://schemas.microsoft.com/office/drawing/2014/main" id="{E0DE85EE-AF53-88D2-0F8D-B8779AA79E0B}"/>
                        </a:ext>
                      </a:extLst>
                    </p:cNvPr>
                    <p:cNvSpPr/>
                    <p:nvPr/>
                  </p:nvSpPr>
                  <p:spPr>
                    <a:xfrm>
                      <a:off x="5035837" y="5391287"/>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3" name="Freeform: Shape 862">
                      <a:extLst>
                        <a:ext uri="{FF2B5EF4-FFF2-40B4-BE49-F238E27FC236}">
                          <a16:creationId xmlns:a16="http://schemas.microsoft.com/office/drawing/2014/main" id="{97F0500C-13B0-9D43-68E4-11A9049429B7}"/>
                        </a:ext>
                      </a:extLst>
                    </p:cNvPr>
                    <p:cNvSpPr/>
                    <p:nvPr/>
                  </p:nvSpPr>
                  <p:spPr>
                    <a:xfrm>
                      <a:off x="5114696" y="534414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4" name="Freeform: Shape 863">
                      <a:extLst>
                        <a:ext uri="{FF2B5EF4-FFF2-40B4-BE49-F238E27FC236}">
                          <a16:creationId xmlns:a16="http://schemas.microsoft.com/office/drawing/2014/main" id="{58A10B2F-A809-CBAC-DAF6-234B109E045D}"/>
                        </a:ext>
                      </a:extLst>
                    </p:cNvPr>
                    <p:cNvSpPr/>
                    <p:nvPr/>
                  </p:nvSpPr>
                  <p:spPr>
                    <a:xfrm>
                      <a:off x="5193556"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5" name="Freeform: Shape 864">
                      <a:extLst>
                        <a:ext uri="{FF2B5EF4-FFF2-40B4-BE49-F238E27FC236}">
                          <a16:creationId xmlns:a16="http://schemas.microsoft.com/office/drawing/2014/main" id="{996510F7-3651-DCE4-79D3-D4E5CCED68F5}"/>
                        </a:ext>
                      </a:extLst>
                    </p:cNvPr>
                    <p:cNvSpPr/>
                    <p:nvPr/>
                  </p:nvSpPr>
                  <p:spPr>
                    <a:xfrm>
                      <a:off x="5270701" y="5253283"/>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66" name="Freeform: Shape 865">
                      <a:extLst>
                        <a:ext uri="{FF2B5EF4-FFF2-40B4-BE49-F238E27FC236}">
                          <a16:creationId xmlns:a16="http://schemas.microsoft.com/office/drawing/2014/main" id="{04AB23FE-2DFC-C264-B462-8D783F320D54}"/>
                        </a:ext>
                      </a:extLst>
                    </p:cNvPr>
                    <p:cNvSpPr/>
                    <p:nvPr/>
                  </p:nvSpPr>
                  <p:spPr>
                    <a:xfrm>
                      <a:off x="5351274" y="520699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7" name="Freeform: Shape 866">
                      <a:extLst>
                        <a:ext uri="{FF2B5EF4-FFF2-40B4-BE49-F238E27FC236}">
                          <a16:creationId xmlns:a16="http://schemas.microsoft.com/office/drawing/2014/main" id="{58B219EE-8BA3-C0A7-1281-E85AEFE1DC62}"/>
                        </a:ext>
                      </a:extLst>
                    </p:cNvPr>
                    <p:cNvSpPr/>
                    <p:nvPr/>
                  </p:nvSpPr>
                  <p:spPr>
                    <a:xfrm>
                      <a:off x="5430134" y="5162424"/>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8" name="Freeform: Shape 867">
                      <a:extLst>
                        <a:ext uri="{FF2B5EF4-FFF2-40B4-BE49-F238E27FC236}">
                          <a16:creationId xmlns:a16="http://schemas.microsoft.com/office/drawing/2014/main" id="{4FDDB3F9-C933-67FF-5EFB-9479A518A834}"/>
                        </a:ext>
                      </a:extLst>
                    </p:cNvPr>
                    <p:cNvSpPr/>
                    <p:nvPr/>
                  </p:nvSpPr>
                  <p:spPr>
                    <a:xfrm>
                      <a:off x="5508993" y="511699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9" name="Freeform: Shape 868">
                      <a:extLst>
                        <a:ext uri="{FF2B5EF4-FFF2-40B4-BE49-F238E27FC236}">
                          <a16:creationId xmlns:a16="http://schemas.microsoft.com/office/drawing/2014/main" id="{96852B95-6663-2DF7-9AAC-96AC907E0A08}"/>
                        </a:ext>
                      </a:extLst>
                    </p:cNvPr>
                    <p:cNvSpPr/>
                    <p:nvPr/>
                  </p:nvSpPr>
                  <p:spPr>
                    <a:xfrm>
                      <a:off x="5587852"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70" name="Freeform: Shape 869">
                      <a:extLst>
                        <a:ext uri="{FF2B5EF4-FFF2-40B4-BE49-F238E27FC236}">
                          <a16:creationId xmlns:a16="http://schemas.microsoft.com/office/drawing/2014/main" id="{D8CC40D4-263F-C1F1-B5F4-BD1348B70754}"/>
                        </a:ext>
                      </a:extLst>
                    </p:cNvPr>
                    <p:cNvSpPr/>
                    <p:nvPr/>
                  </p:nvSpPr>
                  <p:spPr>
                    <a:xfrm>
                      <a:off x="5666712"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71" name="Freeform: Shape 870">
                      <a:extLst>
                        <a:ext uri="{FF2B5EF4-FFF2-40B4-BE49-F238E27FC236}">
                          <a16:creationId xmlns:a16="http://schemas.microsoft.com/office/drawing/2014/main" id="{A219AD24-83CE-ECE1-79ED-490A365909E4}"/>
                        </a:ext>
                      </a:extLst>
                    </p:cNvPr>
                    <p:cNvSpPr/>
                    <p:nvPr/>
                  </p:nvSpPr>
                  <p:spPr>
                    <a:xfrm>
                      <a:off x="5745571"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2" name="Freeform: Shape 871">
                      <a:extLst>
                        <a:ext uri="{FF2B5EF4-FFF2-40B4-BE49-F238E27FC236}">
                          <a16:creationId xmlns:a16="http://schemas.microsoft.com/office/drawing/2014/main" id="{0026E19A-87D2-8EB5-2D80-442D64D71D1F}"/>
                        </a:ext>
                      </a:extLst>
                    </p:cNvPr>
                    <p:cNvSpPr/>
                    <p:nvPr/>
                  </p:nvSpPr>
                  <p:spPr>
                    <a:xfrm>
                      <a:off x="5824431" y="4935274"/>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3" name="Freeform: Shape 872">
                      <a:extLst>
                        <a:ext uri="{FF2B5EF4-FFF2-40B4-BE49-F238E27FC236}">
                          <a16:creationId xmlns:a16="http://schemas.microsoft.com/office/drawing/2014/main" id="{06971D43-C260-E8C4-6148-289619FCBEC6}"/>
                        </a:ext>
                      </a:extLst>
                    </p:cNvPr>
                    <p:cNvSpPr/>
                    <p:nvPr/>
                  </p:nvSpPr>
                  <p:spPr>
                    <a:xfrm>
                      <a:off x="5903290"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74" name="Freeform: Shape 873">
                      <a:extLst>
                        <a:ext uri="{FF2B5EF4-FFF2-40B4-BE49-F238E27FC236}">
                          <a16:creationId xmlns:a16="http://schemas.microsoft.com/office/drawing/2014/main" id="{B63B92CB-29A8-BC69-1804-3D2973FE4A44}"/>
                        </a:ext>
                      </a:extLst>
                    </p:cNvPr>
                    <p:cNvSpPr/>
                    <p:nvPr/>
                  </p:nvSpPr>
                  <p:spPr>
                    <a:xfrm>
                      <a:off x="5982149" y="484355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75" name="Freeform: Shape 874">
                      <a:extLst>
                        <a:ext uri="{FF2B5EF4-FFF2-40B4-BE49-F238E27FC236}">
                          <a16:creationId xmlns:a16="http://schemas.microsoft.com/office/drawing/2014/main" id="{EFD9BE50-2A6F-A610-7525-41BBAA8FC22B}"/>
                        </a:ext>
                      </a:extLst>
                    </p:cNvPr>
                    <p:cNvSpPr/>
                    <p:nvPr/>
                  </p:nvSpPr>
                  <p:spPr>
                    <a:xfrm>
                      <a:off x="6061008" y="4798128"/>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6" name="Freeform: Shape 875">
                      <a:extLst>
                        <a:ext uri="{FF2B5EF4-FFF2-40B4-BE49-F238E27FC236}">
                          <a16:creationId xmlns:a16="http://schemas.microsoft.com/office/drawing/2014/main" id="{49F115DB-923F-7ADA-347A-1336D44DBEC8}"/>
                        </a:ext>
                      </a:extLst>
                    </p:cNvPr>
                    <p:cNvSpPr/>
                    <p:nvPr/>
                  </p:nvSpPr>
                  <p:spPr>
                    <a:xfrm>
                      <a:off x="5275488" y="5165978"/>
                      <a:ext cx="38071" cy="21303"/>
                    </a:xfrm>
                    <a:custGeom>
                      <a:avLst/>
                      <a:gdLst>
                        <a:gd name="connsiteX0" fmla="*/ 32929 w 38071"/>
                        <a:gd name="connsiteY0" fmla="*/ 1589 h 21303"/>
                        <a:gd name="connsiteX1" fmla="*/ 32929 w 38071"/>
                        <a:gd name="connsiteY1" fmla="*/ 18732 h 21303"/>
                        <a:gd name="connsiteX2" fmla="*/ 2070 w 38071"/>
                        <a:gd name="connsiteY2" fmla="*/ 18732 h 21303"/>
                        <a:gd name="connsiteX3" fmla="*/ 32929 w 38071"/>
                        <a:gd name="connsiteY3" fmla="*/ 1589 h 21303"/>
                      </a:gdLst>
                      <a:ahLst/>
                      <a:cxnLst>
                        <a:cxn ang="0">
                          <a:pos x="connsiteX0" y="connsiteY0"/>
                        </a:cxn>
                        <a:cxn ang="0">
                          <a:pos x="connsiteX1" y="connsiteY1"/>
                        </a:cxn>
                        <a:cxn ang="0">
                          <a:pos x="connsiteX2" y="connsiteY2"/>
                        </a:cxn>
                        <a:cxn ang="0">
                          <a:pos x="connsiteX3" y="connsiteY3"/>
                        </a:cxn>
                      </a:cxnLst>
                      <a:rect l="l" t="t" r="r" b="b"/>
                      <a:pathLst>
                        <a:path w="38071" h="21303">
                          <a:moveTo>
                            <a:pt x="32929" y="1589"/>
                          </a:moveTo>
                          <a:cubicBezTo>
                            <a:pt x="39786" y="5017"/>
                            <a:pt x="39786" y="15304"/>
                            <a:pt x="32929" y="18732"/>
                          </a:cubicBezTo>
                          <a:cubicBezTo>
                            <a:pt x="26071" y="22161"/>
                            <a:pt x="12356" y="22161"/>
                            <a:pt x="2070" y="18732"/>
                          </a:cubicBezTo>
                          <a:cubicBezTo>
                            <a:pt x="-8216" y="11875"/>
                            <a:pt x="22642" y="-5268"/>
                            <a:pt x="32929" y="1589"/>
                          </a:cubicBezTo>
                          <a:close/>
                        </a:path>
                      </a:pathLst>
                    </a:custGeom>
                    <a:solidFill>
                      <a:srgbClr val="191411"/>
                    </a:solidFill>
                    <a:ln w="34242" cap="flat">
                      <a:noFill/>
                      <a:prstDash val="solid"/>
                      <a:miter/>
                    </a:ln>
                  </p:spPr>
                  <p:txBody>
                    <a:bodyPr rtlCol="1" anchor="ctr"/>
                    <a:lstStyle/>
                    <a:p>
                      <a:endParaRPr lang="ar-SA"/>
                    </a:p>
                  </p:txBody>
                </p:sp>
                <p:sp>
                  <p:nvSpPr>
                    <p:cNvPr id="877" name="Freeform: Shape 876">
                      <a:extLst>
                        <a:ext uri="{FF2B5EF4-FFF2-40B4-BE49-F238E27FC236}">
                          <a16:creationId xmlns:a16="http://schemas.microsoft.com/office/drawing/2014/main" id="{F6D30AA8-B0CD-17A2-A788-E627C9914078}"/>
                        </a:ext>
                      </a:extLst>
                    </p:cNvPr>
                    <p:cNvSpPr/>
                    <p:nvPr/>
                  </p:nvSpPr>
                  <p:spPr>
                    <a:xfrm>
                      <a:off x="5348703" y="5116994"/>
                      <a:ext cx="45064" cy="22286"/>
                    </a:xfrm>
                    <a:custGeom>
                      <a:avLst/>
                      <a:gdLst>
                        <a:gd name="connsiteX0" fmla="*/ 7715 w 45064"/>
                        <a:gd name="connsiteY0" fmla="*/ 2571 h 22286"/>
                        <a:gd name="connsiteX1" fmla="*/ 38572 w 45064"/>
                        <a:gd name="connsiteY1" fmla="*/ 2571 h 22286"/>
                        <a:gd name="connsiteX2" fmla="*/ 38572 w 45064"/>
                        <a:gd name="connsiteY2" fmla="*/ 19715 h 22286"/>
                        <a:gd name="connsiteX3" fmla="*/ 7715 w 45064"/>
                        <a:gd name="connsiteY3" fmla="*/ 19715 h 22286"/>
                        <a:gd name="connsiteX4" fmla="*/ 7715 w 45064"/>
                        <a:gd name="connsiteY4" fmla="*/ 2571 h 22286"/>
                        <a:gd name="connsiteX5" fmla="*/ 7715 w 45064"/>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64" h="22286">
                          <a:moveTo>
                            <a:pt x="7715" y="2571"/>
                          </a:moveTo>
                          <a:cubicBezTo>
                            <a:pt x="14572" y="-857"/>
                            <a:pt x="28287" y="-857"/>
                            <a:pt x="38572" y="2571"/>
                          </a:cubicBezTo>
                          <a:cubicBezTo>
                            <a:pt x="48858" y="6000"/>
                            <a:pt x="45430" y="16286"/>
                            <a:pt x="38572" y="19715"/>
                          </a:cubicBezTo>
                          <a:cubicBezTo>
                            <a:pt x="31715" y="23144"/>
                            <a:pt x="18001" y="23144"/>
                            <a:pt x="7715" y="19715"/>
                          </a:cubicBezTo>
                          <a:cubicBezTo>
                            <a:pt x="-2572" y="16286"/>
                            <a:pt x="-2572" y="9429"/>
                            <a:pt x="7715" y="2571"/>
                          </a:cubicBezTo>
                          <a:cubicBezTo>
                            <a:pt x="14572" y="-857"/>
                            <a:pt x="-2572" y="9429"/>
                            <a:pt x="7715" y="2571"/>
                          </a:cubicBezTo>
                          <a:close/>
                        </a:path>
                      </a:pathLst>
                    </a:custGeom>
                    <a:solidFill>
                      <a:srgbClr val="191411"/>
                    </a:solidFill>
                    <a:ln w="34242" cap="flat">
                      <a:noFill/>
                      <a:prstDash val="solid"/>
                      <a:miter/>
                    </a:ln>
                  </p:spPr>
                  <p:txBody>
                    <a:bodyPr rtlCol="1" anchor="ctr"/>
                    <a:lstStyle/>
                    <a:p>
                      <a:endParaRPr lang="ar-SA"/>
                    </a:p>
                  </p:txBody>
                </p:sp>
                <p:sp>
                  <p:nvSpPr>
                    <p:cNvPr id="878" name="Freeform: Shape 877">
                      <a:extLst>
                        <a:ext uri="{FF2B5EF4-FFF2-40B4-BE49-F238E27FC236}">
                          <a16:creationId xmlns:a16="http://schemas.microsoft.com/office/drawing/2014/main" id="{FCE5E618-DC49-8D1D-FCC8-E66BF1FDCD12}"/>
                        </a:ext>
                      </a:extLst>
                    </p:cNvPr>
                    <p:cNvSpPr/>
                    <p:nvPr/>
                  </p:nvSpPr>
                  <p:spPr>
                    <a:xfrm>
                      <a:off x="5430134" y="5072421"/>
                      <a:ext cx="41143" cy="22286"/>
                    </a:xfrm>
                    <a:custGeom>
                      <a:avLst/>
                      <a:gdLst>
                        <a:gd name="connsiteX0" fmla="*/ 5143 w 41143"/>
                        <a:gd name="connsiteY0" fmla="*/ 2571 h 22286"/>
                        <a:gd name="connsiteX1" fmla="*/ 36001 w 41143"/>
                        <a:gd name="connsiteY1" fmla="*/ 2571 h 22286"/>
                        <a:gd name="connsiteX2" fmla="*/ 36001 w 41143"/>
                        <a:gd name="connsiteY2" fmla="*/ 19715 h 22286"/>
                        <a:gd name="connsiteX3" fmla="*/ 5143 w 41143"/>
                        <a:gd name="connsiteY3" fmla="*/ 19715 h 22286"/>
                        <a:gd name="connsiteX4" fmla="*/ 5143 w 41143"/>
                        <a:gd name="connsiteY4" fmla="*/ 2571 h 22286"/>
                        <a:gd name="connsiteX5" fmla="*/ 5143 w 41143"/>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2286">
                          <a:moveTo>
                            <a:pt x="5143" y="2571"/>
                          </a:moveTo>
                          <a:cubicBezTo>
                            <a:pt x="12000" y="-857"/>
                            <a:pt x="25715" y="-857"/>
                            <a:pt x="36001" y="2571"/>
                          </a:cubicBezTo>
                          <a:cubicBezTo>
                            <a:pt x="42858" y="6000"/>
                            <a:pt x="42858" y="16286"/>
                            <a:pt x="36001" y="19715"/>
                          </a:cubicBezTo>
                          <a:cubicBezTo>
                            <a:pt x="29143" y="23143"/>
                            <a:pt x="15429" y="23143"/>
                            <a:pt x="5143" y="19715"/>
                          </a:cubicBezTo>
                          <a:cubicBezTo>
                            <a:pt x="-1714" y="16286"/>
                            <a:pt x="-1714" y="6000"/>
                            <a:pt x="5143" y="2571"/>
                          </a:cubicBezTo>
                          <a:cubicBezTo>
                            <a:pt x="12000" y="-857"/>
                            <a:pt x="-1714" y="6000"/>
                            <a:pt x="5143" y="2571"/>
                          </a:cubicBezTo>
                          <a:close/>
                        </a:path>
                      </a:pathLst>
                    </a:custGeom>
                    <a:solidFill>
                      <a:srgbClr val="191411"/>
                    </a:solidFill>
                    <a:ln w="34242" cap="flat">
                      <a:noFill/>
                      <a:prstDash val="solid"/>
                      <a:miter/>
                    </a:ln>
                  </p:spPr>
                  <p:txBody>
                    <a:bodyPr rtlCol="1" anchor="ctr"/>
                    <a:lstStyle/>
                    <a:p>
                      <a:endParaRPr lang="ar-SA"/>
                    </a:p>
                  </p:txBody>
                </p:sp>
                <p:sp>
                  <p:nvSpPr>
                    <p:cNvPr id="879" name="Freeform: Shape 878">
                      <a:extLst>
                        <a:ext uri="{FF2B5EF4-FFF2-40B4-BE49-F238E27FC236}">
                          <a16:creationId xmlns:a16="http://schemas.microsoft.com/office/drawing/2014/main" id="{CFDB1311-946B-7B8F-02A0-90D3C8D079FD}"/>
                        </a:ext>
                      </a:extLst>
                    </p:cNvPr>
                    <p:cNvSpPr/>
                    <p:nvPr/>
                  </p:nvSpPr>
                  <p:spPr>
                    <a:xfrm>
                      <a:off x="5508993"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80" name="Freeform: Shape 879">
                      <a:extLst>
                        <a:ext uri="{FF2B5EF4-FFF2-40B4-BE49-F238E27FC236}">
                          <a16:creationId xmlns:a16="http://schemas.microsoft.com/office/drawing/2014/main" id="{FBF734FF-34F6-68E6-E032-4569187E3C6F}"/>
                        </a:ext>
                      </a:extLst>
                    </p:cNvPr>
                    <p:cNvSpPr/>
                    <p:nvPr/>
                  </p:nvSpPr>
                  <p:spPr>
                    <a:xfrm>
                      <a:off x="5587852"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2001"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81" name="Freeform: Shape 880">
                      <a:extLst>
                        <a:ext uri="{FF2B5EF4-FFF2-40B4-BE49-F238E27FC236}">
                          <a16:creationId xmlns:a16="http://schemas.microsoft.com/office/drawing/2014/main" id="{13A855D2-A507-BBE3-B85F-54AA9F328E55}"/>
                        </a:ext>
                      </a:extLst>
                    </p:cNvPr>
                    <p:cNvSpPr/>
                    <p:nvPr/>
                  </p:nvSpPr>
                  <p:spPr>
                    <a:xfrm>
                      <a:off x="5666712"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82" name="Freeform: Shape 881">
                      <a:extLst>
                        <a:ext uri="{FF2B5EF4-FFF2-40B4-BE49-F238E27FC236}">
                          <a16:creationId xmlns:a16="http://schemas.microsoft.com/office/drawing/2014/main" id="{B557B7DB-6AAD-98D6-ED2F-DD7C5B16176A}"/>
                        </a:ext>
                      </a:extLst>
                    </p:cNvPr>
                    <p:cNvSpPr/>
                    <p:nvPr/>
                  </p:nvSpPr>
                  <p:spPr>
                    <a:xfrm>
                      <a:off x="5745571"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83" name="Freeform: Shape 882">
                      <a:extLst>
                        <a:ext uri="{FF2B5EF4-FFF2-40B4-BE49-F238E27FC236}">
                          <a16:creationId xmlns:a16="http://schemas.microsoft.com/office/drawing/2014/main" id="{FA46BF01-0655-B671-DAEA-22518665CBD3}"/>
                        </a:ext>
                      </a:extLst>
                    </p:cNvPr>
                    <p:cNvSpPr/>
                    <p:nvPr/>
                  </p:nvSpPr>
                  <p:spPr>
                    <a:xfrm>
                      <a:off x="5824431" y="4843557"/>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84" name="Freeform: Shape 883">
                      <a:extLst>
                        <a:ext uri="{FF2B5EF4-FFF2-40B4-BE49-F238E27FC236}">
                          <a16:creationId xmlns:a16="http://schemas.microsoft.com/office/drawing/2014/main" id="{186278F4-E90A-4257-6F06-EDFBA491671F}"/>
                        </a:ext>
                      </a:extLst>
                    </p:cNvPr>
                    <p:cNvSpPr/>
                    <p:nvPr/>
                  </p:nvSpPr>
                  <p:spPr>
                    <a:xfrm>
                      <a:off x="5903290" y="4798128"/>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85" name="Freeform: Shape 884">
                      <a:extLst>
                        <a:ext uri="{FF2B5EF4-FFF2-40B4-BE49-F238E27FC236}">
                          <a16:creationId xmlns:a16="http://schemas.microsoft.com/office/drawing/2014/main" id="{FCC6C0B9-04BE-BFD8-FC37-1089DE947B8F}"/>
                        </a:ext>
                      </a:extLst>
                    </p:cNvPr>
                    <p:cNvSpPr/>
                    <p:nvPr/>
                  </p:nvSpPr>
                  <p:spPr>
                    <a:xfrm>
                      <a:off x="6218727" y="4801556"/>
                      <a:ext cx="41143" cy="22286"/>
                    </a:xfrm>
                    <a:custGeom>
                      <a:avLst/>
                      <a:gdLst>
                        <a:gd name="connsiteX0" fmla="*/ 5143 w 41143"/>
                        <a:gd name="connsiteY0" fmla="*/ 2571 h 22286"/>
                        <a:gd name="connsiteX1" fmla="*/ 36001 w 41143"/>
                        <a:gd name="connsiteY1" fmla="*/ 2571 h 22286"/>
                        <a:gd name="connsiteX2" fmla="*/ 36001 w 41143"/>
                        <a:gd name="connsiteY2" fmla="*/ 19715 h 22286"/>
                        <a:gd name="connsiteX3" fmla="*/ 5143 w 41143"/>
                        <a:gd name="connsiteY3" fmla="*/ 19715 h 22286"/>
                        <a:gd name="connsiteX4" fmla="*/ 5143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5143" y="2571"/>
                          </a:moveTo>
                          <a:cubicBezTo>
                            <a:pt x="12000" y="-857"/>
                            <a:pt x="25715" y="-857"/>
                            <a:pt x="36001" y="2571"/>
                          </a:cubicBezTo>
                          <a:cubicBezTo>
                            <a:pt x="42858" y="6000"/>
                            <a:pt x="42858" y="16286"/>
                            <a:pt x="36001" y="19715"/>
                          </a:cubicBezTo>
                          <a:cubicBezTo>
                            <a:pt x="29143" y="23143"/>
                            <a:pt x="15429" y="23143"/>
                            <a:pt x="5143" y="19715"/>
                          </a:cubicBezTo>
                          <a:cubicBezTo>
                            <a:pt x="-1714" y="12857"/>
                            <a:pt x="-1714" y="6000"/>
                            <a:pt x="5143" y="2571"/>
                          </a:cubicBezTo>
                          <a:close/>
                        </a:path>
                      </a:pathLst>
                    </a:custGeom>
                    <a:solidFill>
                      <a:srgbClr val="191411"/>
                    </a:solidFill>
                    <a:ln w="34242" cap="flat">
                      <a:noFill/>
                      <a:prstDash val="solid"/>
                      <a:miter/>
                    </a:ln>
                  </p:spPr>
                  <p:txBody>
                    <a:bodyPr rtlCol="1" anchor="ctr"/>
                    <a:lstStyle/>
                    <a:p>
                      <a:endParaRPr lang="ar-SA"/>
                    </a:p>
                  </p:txBody>
                </p:sp>
                <p:sp>
                  <p:nvSpPr>
                    <p:cNvPr id="886" name="Freeform: Shape 885">
                      <a:extLst>
                        <a:ext uri="{FF2B5EF4-FFF2-40B4-BE49-F238E27FC236}">
                          <a16:creationId xmlns:a16="http://schemas.microsoft.com/office/drawing/2014/main" id="{E206B708-E12D-CF83-1A2B-20DBFD4C3431}"/>
                        </a:ext>
                      </a:extLst>
                    </p:cNvPr>
                    <p:cNvSpPr/>
                    <p:nvPr/>
                  </p:nvSpPr>
                  <p:spPr>
                    <a:xfrm>
                      <a:off x="6139868" y="4753555"/>
                      <a:ext cx="41144" cy="22286"/>
                    </a:xfrm>
                    <a:custGeom>
                      <a:avLst/>
                      <a:gdLst>
                        <a:gd name="connsiteX0" fmla="*/ 5143 w 41144"/>
                        <a:gd name="connsiteY0" fmla="*/ 2571 h 22286"/>
                        <a:gd name="connsiteX1" fmla="*/ 36001 w 41144"/>
                        <a:gd name="connsiteY1" fmla="*/ 2571 h 22286"/>
                        <a:gd name="connsiteX2" fmla="*/ 36001 w 41144"/>
                        <a:gd name="connsiteY2" fmla="*/ 19715 h 22286"/>
                        <a:gd name="connsiteX3" fmla="*/ 5143 w 41144"/>
                        <a:gd name="connsiteY3" fmla="*/ 19715 h 22286"/>
                        <a:gd name="connsiteX4" fmla="*/ 5143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5143" y="2571"/>
                          </a:moveTo>
                          <a:cubicBezTo>
                            <a:pt x="12000" y="-857"/>
                            <a:pt x="25715" y="-857"/>
                            <a:pt x="36001" y="2571"/>
                          </a:cubicBezTo>
                          <a:cubicBezTo>
                            <a:pt x="42858" y="6000"/>
                            <a:pt x="42858" y="16286"/>
                            <a:pt x="36001" y="19715"/>
                          </a:cubicBezTo>
                          <a:cubicBezTo>
                            <a:pt x="29143" y="23144"/>
                            <a:pt x="15429" y="23144"/>
                            <a:pt x="5143" y="19715"/>
                          </a:cubicBezTo>
                          <a:cubicBezTo>
                            <a:pt x="-1714" y="16286"/>
                            <a:pt x="-1714" y="9429"/>
                            <a:pt x="5143" y="2571"/>
                          </a:cubicBezTo>
                          <a:close/>
                        </a:path>
                      </a:pathLst>
                    </a:custGeom>
                    <a:solidFill>
                      <a:srgbClr val="191411"/>
                    </a:solidFill>
                    <a:ln w="34242" cap="flat">
                      <a:noFill/>
                      <a:prstDash val="solid"/>
                      <a:miter/>
                    </a:ln>
                  </p:spPr>
                  <p:txBody>
                    <a:bodyPr rtlCol="1" anchor="ctr"/>
                    <a:lstStyle/>
                    <a:p>
                      <a:endParaRPr lang="ar-SA"/>
                    </a:p>
                  </p:txBody>
                </p:sp>
                <p:sp>
                  <p:nvSpPr>
                    <p:cNvPr id="887" name="Freeform: Shape 886">
                      <a:extLst>
                        <a:ext uri="{FF2B5EF4-FFF2-40B4-BE49-F238E27FC236}">
                          <a16:creationId xmlns:a16="http://schemas.microsoft.com/office/drawing/2014/main" id="{8CCEB227-2699-1716-B0AB-5D9FA12A1D9C}"/>
                        </a:ext>
                      </a:extLst>
                    </p:cNvPr>
                    <p:cNvSpPr/>
                    <p:nvPr/>
                  </p:nvSpPr>
                  <p:spPr>
                    <a:xfrm>
                      <a:off x="2580911" y="5072421"/>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88" name="Freeform: Shape 887">
                      <a:extLst>
                        <a:ext uri="{FF2B5EF4-FFF2-40B4-BE49-F238E27FC236}">
                          <a16:creationId xmlns:a16="http://schemas.microsoft.com/office/drawing/2014/main" id="{295FEECC-9337-8165-AA7D-21507A572115}"/>
                        </a:ext>
                      </a:extLst>
                    </p:cNvPr>
                    <p:cNvSpPr/>
                    <p:nvPr/>
                  </p:nvSpPr>
                  <p:spPr>
                    <a:xfrm>
                      <a:off x="2659770" y="502784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89" name="Freeform: Shape 888">
                      <a:extLst>
                        <a:ext uri="{FF2B5EF4-FFF2-40B4-BE49-F238E27FC236}">
                          <a16:creationId xmlns:a16="http://schemas.microsoft.com/office/drawing/2014/main" id="{C5BA4878-3EA5-AD52-28AB-E06F8ABA84BC}"/>
                        </a:ext>
                      </a:extLst>
                    </p:cNvPr>
                    <p:cNvSpPr/>
                    <p:nvPr/>
                  </p:nvSpPr>
                  <p:spPr>
                    <a:xfrm>
                      <a:off x="2580911" y="49832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0" name="Freeform: Shape 889">
                      <a:extLst>
                        <a:ext uri="{FF2B5EF4-FFF2-40B4-BE49-F238E27FC236}">
                          <a16:creationId xmlns:a16="http://schemas.microsoft.com/office/drawing/2014/main" id="{FA3A0745-B379-0E3F-9296-19414123B272}"/>
                        </a:ext>
                      </a:extLst>
                    </p:cNvPr>
                    <p:cNvSpPr/>
                    <p:nvPr/>
                  </p:nvSpPr>
                  <p:spPr>
                    <a:xfrm>
                      <a:off x="2663199"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1" name="Freeform: Shape 890">
                      <a:extLst>
                        <a:ext uri="{FF2B5EF4-FFF2-40B4-BE49-F238E27FC236}">
                          <a16:creationId xmlns:a16="http://schemas.microsoft.com/office/drawing/2014/main" id="{8646CC61-5145-148F-C0C3-DE6C2077AE17}"/>
                        </a:ext>
                      </a:extLst>
                    </p:cNvPr>
                    <p:cNvSpPr/>
                    <p:nvPr/>
                  </p:nvSpPr>
                  <p:spPr>
                    <a:xfrm>
                      <a:off x="2743773" y="515385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92" name="Freeform: Shape 891">
                      <a:extLst>
                        <a:ext uri="{FF2B5EF4-FFF2-40B4-BE49-F238E27FC236}">
                          <a16:creationId xmlns:a16="http://schemas.microsoft.com/office/drawing/2014/main" id="{ADFCA28D-C8E9-B5C4-4D81-93F2EE8FD7E2}"/>
                        </a:ext>
                      </a:extLst>
                    </p:cNvPr>
                    <p:cNvSpPr/>
                    <p:nvPr/>
                  </p:nvSpPr>
                  <p:spPr>
                    <a:xfrm>
                      <a:off x="2820918"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93" name="Freeform: Shape 892">
                      <a:extLst>
                        <a:ext uri="{FF2B5EF4-FFF2-40B4-BE49-F238E27FC236}">
                          <a16:creationId xmlns:a16="http://schemas.microsoft.com/office/drawing/2014/main" id="{C156CDBB-18B7-EEBF-5E54-F37FC584E949}"/>
                        </a:ext>
                      </a:extLst>
                    </p:cNvPr>
                    <p:cNvSpPr/>
                    <p:nvPr/>
                  </p:nvSpPr>
                  <p:spPr>
                    <a:xfrm>
                      <a:off x="2584340" y="515813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4" name="Freeform: Shape 893">
                      <a:extLst>
                        <a:ext uri="{FF2B5EF4-FFF2-40B4-BE49-F238E27FC236}">
                          <a16:creationId xmlns:a16="http://schemas.microsoft.com/office/drawing/2014/main" id="{FAD756B4-724C-3399-CE0D-F6256A2F30CB}"/>
                        </a:ext>
                      </a:extLst>
                    </p:cNvPr>
                    <p:cNvSpPr/>
                    <p:nvPr/>
                  </p:nvSpPr>
                  <p:spPr>
                    <a:xfrm>
                      <a:off x="2663199"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95" name="Freeform: Shape 894">
                      <a:extLst>
                        <a:ext uri="{FF2B5EF4-FFF2-40B4-BE49-F238E27FC236}">
                          <a16:creationId xmlns:a16="http://schemas.microsoft.com/office/drawing/2014/main" id="{5DBE2F73-EA77-C009-F9BC-029B50E125DB}"/>
                        </a:ext>
                      </a:extLst>
                    </p:cNvPr>
                    <p:cNvSpPr/>
                    <p:nvPr/>
                  </p:nvSpPr>
                  <p:spPr>
                    <a:xfrm>
                      <a:off x="2742058" y="506556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6" name="Freeform: Shape 895">
                      <a:extLst>
                        <a:ext uri="{FF2B5EF4-FFF2-40B4-BE49-F238E27FC236}">
                          <a16:creationId xmlns:a16="http://schemas.microsoft.com/office/drawing/2014/main" id="{8F5C0A92-6BD9-7A73-01FB-DACE5FC636BE}"/>
                        </a:ext>
                      </a:extLst>
                    </p:cNvPr>
                    <p:cNvSpPr/>
                    <p:nvPr/>
                  </p:nvSpPr>
                  <p:spPr>
                    <a:xfrm>
                      <a:off x="2580911" y="5072421"/>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7" name="Freeform: Shape 896">
                      <a:extLst>
                        <a:ext uri="{FF2B5EF4-FFF2-40B4-BE49-F238E27FC236}">
                          <a16:creationId xmlns:a16="http://schemas.microsoft.com/office/drawing/2014/main" id="{852FDA8F-92C0-60B1-7A2E-A55AB85F1430}"/>
                        </a:ext>
                      </a:extLst>
                    </p:cNvPr>
                    <p:cNvSpPr/>
                    <p:nvPr/>
                  </p:nvSpPr>
                  <p:spPr>
                    <a:xfrm>
                      <a:off x="2659770" y="502784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8" name="Freeform: Shape 897">
                      <a:extLst>
                        <a:ext uri="{FF2B5EF4-FFF2-40B4-BE49-F238E27FC236}">
                          <a16:creationId xmlns:a16="http://schemas.microsoft.com/office/drawing/2014/main" id="{DC5DB4B5-8EBA-4C42-F1BE-ED896C445EF6}"/>
                        </a:ext>
                      </a:extLst>
                    </p:cNvPr>
                    <p:cNvSpPr/>
                    <p:nvPr/>
                  </p:nvSpPr>
                  <p:spPr>
                    <a:xfrm>
                      <a:off x="2580911" y="49832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9" name="Freeform: Shape 898">
                      <a:extLst>
                        <a:ext uri="{FF2B5EF4-FFF2-40B4-BE49-F238E27FC236}">
                          <a16:creationId xmlns:a16="http://schemas.microsoft.com/office/drawing/2014/main" id="{38B52779-91D7-33A0-5507-C297899FFD49}"/>
                        </a:ext>
                      </a:extLst>
                    </p:cNvPr>
                    <p:cNvSpPr/>
                    <p:nvPr/>
                  </p:nvSpPr>
                  <p:spPr>
                    <a:xfrm>
                      <a:off x="3455221" y="565872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00" name="Freeform: Shape 899">
                      <a:extLst>
                        <a:ext uri="{FF2B5EF4-FFF2-40B4-BE49-F238E27FC236}">
                          <a16:creationId xmlns:a16="http://schemas.microsoft.com/office/drawing/2014/main" id="{95C4F26D-ACA9-9886-6419-3E46B0B30F1F}"/>
                        </a:ext>
                      </a:extLst>
                    </p:cNvPr>
                    <p:cNvSpPr/>
                    <p:nvPr/>
                  </p:nvSpPr>
                  <p:spPr>
                    <a:xfrm>
                      <a:off x="3534081" y="5611579"/>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901" name="Freeform: Shape 900">
                      <a:extLst>
                        <a:ext uri="{FF2B5EF4-FFF2-40B4-BE49-F238E27FC236}">
                          <a16:creationId xmlns:a16="http://schemas.microsoft.com/office/drawing/2014/main" id="{4792430E-2DD3-609A-D5B5-D8B290CA3FD5}"/>
                        </a:ext>
                      </a:extLst>
                    </p:cNvPr>
                    <p:cNvSpPr/>
                    <p:nvPr/>
                  </p:nvSpPr>
                  <p:spPr>
                    <a:xfrm>
                      <a:off x="3612940" y="556700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2" name="Freeform: Shape 901">
                      <a:extLst>
                        <a:ext uri="{FF2B5EF4-FFF2-40B4-BE49-F238E27FC236}">
                          <a16:creationId xmlns:a16="http://schemas.microsoft.com/office/drawing/2014/main" id="{26070CFD-15F7-5385-A257-9CEAD1F1B8A9}"/>
                        </a:ext>
                      </a:extLst>
                    </p:cNvPr>
                    <p:cNvSpPr/>
                    <p:nvPr/>
                  </p:nvSpPr>
                  <p:spPr>
                    <a:xfrm>
                      <a:off x="3376362" y="561157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3" name="Freeform: Shape 902">
                      <a:extLst>
                        <a:ext uri="{FF2B5EF4-FFF2-40B4-BE49-F238E27FC236}">
                          <a16:creationId xmlns:a16="http://schemas.microsoft.com/office/drawing/2014/main" id="{512E67EE-FB76-0D70-A159-8150C90CC596}"/>
                        </a:ext>
                      </a:extLst>
                    </p:cNvPr>
                    <p:cNvSpPr/>
                    <p:nvPr/>
                  </p:nvSpPr>
                  <p:spPr>
                    <a:xfrm>
                      <a:off x="3455221" y="556700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4" name="Freeform: Shape 903">
                      <a:extLst>
                        <a:ext uri="{FF2B5EF4-FFF2-40B4-BE49-F238E27FC236}">
                          <a16:creationId xmlns:a16="http://schemas.microsoft.com/office/drawing/2014/main" id="{7E7367B4-6CC5-6D9F-47E5-D4A13E891CFA}"/>
                        </a:ext>
                      </a:extLst>
                    </p:cNvPr>
                    <p:cNvSpPr/>
                    <p:nvPr/>
                  </p:nvSpPr>
                  <p:spPr>
                    <a:xfrm>
                      <a:off x="3534081" y="55215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905" name="Freeform: Shape 904">
                      <a:extLst>
                        <a:ext uri="{FF2B5EF4-FFF2-40B4-BE49-F238E27FC236}">
                          <a16:creationId xmlns:a16="http://schemas.microsoft.com/office/drawing/2014/main" id="{1E2CC8C1-2426-943B-960D-0560FCEA6943}"/>
                        </a:ext>
                      </a:extLst>
                    </p:cNvPr>
                    <p:cNvSpPr/>
                    <p:nvPr/>
                  </p:nvSpPr>
                  <p:spPr>
                    <a:xfrm>
                      <a:off x="3612940" y="5477004"/>
                      <a:ext cx="41144" cy="22286"/>
                    </a:xfrm>
                    <a:custGeom>
                      <a:avLst/>
                      <a:gdLst>
                        <a:gd name="connsiteX0" fmla="*/ 5143 w 41144"/>
                        <a:gd name="connsiteY0" fmla="*/ 19715 h 22286"/>
                        <a:gd name="connsiteX1" fmla="*/ 5143 w 41144"/>
                        <a:gd name="connsiteY1" fmla="*/ 2571 h 22286"/>
                        <a:gd name="connsiteX2" fmla="*/ 36001 w 41144"/>
                        <a:gd name="connsiteY2" fmla="*/ 2571 h 22286"/>
                        <a:gd name="connsiteX3" fmla="*/ 36001 w 41144"/>
                        <a:gd name="connsiteY3" fmla="*/ 19715 h 22286"/>
                        <a:gd name="connsiteX4" fmla="*/ 5143 w 41144"/>
                        <a:gd name="connsiteY4" fmla="*/ 19715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5143" y="19715"/>
                          </a:moveTo>
                          <a:cubicBezTo>
                            <a:pt x="-1714" y="16286"/>
                            <a:pt x="-1714" y="6000"/>
                            <a:pt x="5143" y="2571"/>
                          </a:cubicBezTo>
                          <a:cubicBezTo>
                            <a:pt x="12000" y="-857"/>
                            <a:pt x="25715" y="-857"/>
                            <a:pt x="36001" y="2571"/>
                          </a:cubicBezTo>
                          <a:cubicBezTo>
                            <a:pt x="42858" y="6000"/>
                            <a:pt x="42858" y="16286"/>
                            <a:pt x="36001" y="19715"/>
                          </a:cubicBezTo>
                          <a:cubicBezTo>
                            <a:pt x="29144" y="23144"/>
                            <a:pt x="15429" y="23144"/>
                            <a:pt x="5143" y="19715"/>
                          </a:cubicBezTo>
                          <a:close/>
                        </a:path>
                      </a:pathLst>
                    </a:custGeom>
                    <a:solidFill>
                      <a:srgbClr val="191411"/>
                    </a:solidFill>
                    <a:ln w="34242" cap="flat">
                      <a:noFill/>
                      <a:prstDash val="solid"/>
                      <a:miter/>
                    </a:ln>
                  </p:spPr>
                  <p:txBody>
                    <a:bodyPr rtlCol="1" anchor="ctr"/>
                    <a:lstStyle/>
                    <a:p>
                      <a:endParaRPr lang="ar-SA"/>
                    </a:p>
                  </p:txBody>
                </p:sp>
                <p:sp>
                  <p:nvSpPr>
                    <p:cNvPr id="906" name="Freeform: Shape 905">
                      <a:extLst>
                        <a:ext uri="{FF2B5EF4-FFF2-40B4-BE49-F238E27FC236}">
                          <a16:creationId xmlns:a16="http://schemas.microsoft.com/office/drawing/2014/main" id="{9FAE47DD-42D4-449F-BEDD-A249C26324E2}"/>
                        </a:ext>
                      </a:extLst>
                    </p:cNvPr>
                    <p:cNvSpPr/>
                    <p:nvPr/>
                  </p:nvSpPr>
                  <p:spPr>
                    <a:xfrm>
                      <a:off x="3297503" y="5567006"/>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07" name="Freeform: Shape 906">
                      <a:extLst>
                        <a:ext uri="{FF2B5EF4-FFF2-40B4-BE49-F238E27FC236}">
                          <a16:creationId xmlns:a16="http://schemas.microsoft.com/office/drawing/2014/main" id="{F7B0E841-5F65-29A4-E395-A20322C56B1E}"/>
                        </a:ext>
                      </a:extLst>
                    </p:cNvPr>
                    <p:cNvSpPr/>
                    <p:nvPr/>
                  </p:nvSpPr>
                  <p:spPr>
                    <a:xfrm>
                      <a:off x="3378076" y="5520719"/>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08" name="Freeform: Shape 907">
                      <a:extLst>
                        <a:ext uri="{FF2B5EF4-FFF2-40B4-BE49-F238E27FC236}">
                          <a16:creationId xmlns:a16="http://schemas.microsoft.com/office/drawing/2014/main" id="{8EC91A5C-08E8-27CD-9073-AD40F99B4370}"/>
                        </a:ext>
                      </a:extLst>
                    </p:cNvPr>
                    <p:cNvSpPr/>
                    <p:nvPr/>
                  </p:nvSpPr>
                  <p:spPr>
                    <a:xfrm>
                      <a:off x="3455221" y="547700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09" name="Freeform: Shape 908">
                      <a:extLst>
                        <a:ext uri="{FF2B5EF4-FFF2-40B4-BE49-F238E27FC236}">
                          <a16:creationId xmlns:a16="http://schemas.microsoft.com/office/drawing/2014/main" id="{6F978C2F-9433-0990-1250-AD0A85BF867A}"/>
                        </a:ext>
                      </a:extLst>
                    </p:cNvPr>
                    <p:cNvSpPr/>
                    <p:nvPr/>
                  </p:nvSpPr>
                  <p:spPr>
                    <a:xfrm>
                      <a:off x="3534081" y="5429859"/>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910" name="Freeform: Shape 909">
                      <a:extLst>
                        <a:ext uri="{FF2B5EF4-FFF2-40B4-BE49-F238E27FC236}">
                          <a16:creationId xmlns:a16="http://schemas.microsoft.com/office/drawing/2014/main" id="{F68F8878-0210-86B2-D7B4-F94E83FC2C0E}"/>
                        </a:ext>
                      </a:extLst>
                    </p:cNvPr>
                    <p:cNvSpPr/>
                    <p:nvPr/>
                  </p:nvSpPr>
                  <p:spPr>
                    <a:xfrm>
                      <a:off x="3218643" y="5521576"/>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1" name="Freeform: Shape 910">
                      <a:extLst>
                        <a:ext uri="{FF2B5EF4-FFF2-40B4-BE49-F238E27FC236}">
                          <a16:creationId xmlns:a16="http://schemas.microsoft.com/office/drawing/2014/main" id="{A032C2EA-7E70-A1F5-C3CA-D3D87539F8C8}"/>
                        </a:ext>
                      </a:extLst>
                    </p:cNvPr>
                    <p:cNvSpPr/>
                    <p:nvPr/>
                  </p:nvSpPr>
                  <p:spPr>
                    <a:xfrm>
                      <a:off x="3297503" y="547700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2" name="Freeform: Shape 911">
                      <a:extLst>
                        <a:ext uri="{FF2B5EF4-FFF2-40B4-BE49-F238E27FC236}">
                          <a16:creationId xmlns:a16="http://schemas.microsoft.com/office/drawing/2014/main" id="{78964EB9-27A3-A597-E9B4-262692876B25}"/>
                        </a:ext>
                      </a:extLst>
                    </p:cNvPr>
                    <p:cNvSpPr/>
                    <p:nvPr/>
                  </p:nvSpPr>
                  <p:spPr>
                    <a:xfrm>
                      <a:off x="3376362" y="542985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13" name="Freeform: Shape 912">
                      <a:extLst>
                        <a:ext uri="{FF2B5EF4-FFF2-40B4-BE49-F238E27FC236}">
                          <a16:creationId xmlns:a16="http://schemas.microsoft.com/office/drawing/2014/main" id="{DD0DFB9A-F0BF-D390-008F-1CB8AA231358}"/>
                        </a:ext>
                      </a:extLst>
                    </p:cNvPr>
                    <p:cNvSpPr/>
                    <p:nvPr/>
                  </p:nvSpPr>
                  <p:spPr>
                    <a:xfrm>
                      <a:off x="3455221" y="538443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14" name="Freeform: Shape 913">
                      <a:extLst>
                        <a:ext uri="{FF2B5EF4-FFF2-40B4-BE49-F238E27FC236}">
                          <a16:creationId xmlns:a16="http://schemas.microsoft.com/office/drawing/2014/main" id="{4F6790B7-3D11-2E7A-2CA2-FE13F389D47C}"/>
                        </a:ext>
                      </a:extLst>
                    </p:cNvPr>
                    <p:cNvSpPr/>
                    <p:nvPr/>
                  </p:nvSpPr>
                  <p:spPr>
                    <a:xfrm>
                      <a:off x="3139784" y="547700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5" name="Freeform: Shape 914">
                      <a:extLst>
                        <a:ext uri="{FF2B5EF4-FFF2-40B4-BE49-F238E27FC236}">
                          <a16:creationId xmlns:a16="http://schemas.microsoft.com/office/drawing/2014/main" id="{89730329-E2FA-D77A-EFC2-0662CF088F6D}"/>
                        </a:ext>
                      </a:extLst>
                    </p:cNvPr>
                    <p:cNvSpPr/>
                    <p:nvPr/>
                  </p:nvSpPr>
                  <p:spPr>
                    <a:xfrm>
                      <a:off x="3216929" y="5428145"/>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16" name="Freeform: Shape 915">
                      <a:extLst>
                        <a:ext uri="{FF2B5EF4-FFF2-40B4-BE49-F238E27FC236}">
                          <a16:creationId xmlns:a16="http://schemas.microsoft.com/office/drawing/2014/main" id="{A3389192-1BF7-4E45-2A0C-82CC7E002A42}"/>
                        </a:ext>
                      </a:extLst>
                    </p:cNvPr>
                    <p:cNvSpPr/>
                    <p:nvPr/>
                  </p:nvSpPr>
                  <p:spPr>
                    <a:xfrm>
                      <a:off x="3295788" y="5383573"/>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17" name="Freeform: Shape 916">
                      <a:extLst>
                        <a:ext uri="{FF2B5EF4-FFF2-40B4-BE49-F238E27FC236}">
                          <a16:creationId xmlns:a16="http://schemas.microsoft.com/office/drawing/2014/main" id="{17D80DF3-A255-015E-9360-4D2945BB8A90}"/>
                        </a:ext>
                      </a:extLst>
                    </p:cNvPr>
                    <p:cNvSpPr/>
                    <p:nvPr/>
                  </p:nvSpPr>
                  <p:spPr>
                    <a:xfrm>
                      <a:off x="3376362" y="533985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 name="connsiteX5" fmla="*/ 36001 w 41144"/>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ubicBezTo>
                            <a:pt x="42858" y="9429"/>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18" name="Freeform: Shape 917">
                      <a:extLst>
                        <a:ext uri="{FF2B5EF4-FFF2-40B4-BE49-F238E27FC236}">
                          <a16:creationId xmlns:a16="http://schemas.microsoft.com/office/drawing/2014/main" id="{D23396CB-239D-9208-B8B7-1ACEAD6C8F2C}"/>
                        </a:ext>
                      </a:extLst>
                    </p:cNvPr>
                    <p:cNvSpPr/>
                    <p:nvPr/>
                  </p:nvSpPr>
                  <p:spPr>
                    <a:xfrm>
                      <a:off x="3060924" y="542985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19" name="Freeform: Shape 918">
                      <a:extLst>
                        <a:ext uri="{FF2B5EF4-FFF2-40B4-BE49-F238E27FC236}">
                          <a16:creationId xmlns:a16="http://schemas.microsoft.com/office/drawing/2014/main" id="{E7D5634D-8B95-482E-7A0A-CC8E42FB1756}"/>
                        </a:ext>
                      </a:extLst>
                    </p:cNvPr>
                    <p:cNvSpPr/>
                    <p:nvPr/>
                  </p:nvSpPr>
                  <p:spPr>
                    <a:xfrm>
                      <a:off x="3139784" y="5384430"/>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0" name="Freeform: Shape 919">
                      <a:extLst>
                        <a:ext uri="{FF2B5EF4-FFF2-40B4-BE49-F238E27FC236}">
                          <a16:creationId xmlns:a16="http://schemas.microsoft.com/office/drawing/2014/main" id="{73CD66CB-FD0B-2D9E-07FF-5978B8F81E5B}"/>
                        </a:ext>
                      </a:extLst>
                    </p:cNvPr>
                    <p:cNvSpPr/>
                    <p:nvPr/>
                  </p:nvSpPr>
                  <p:spPr>
                    <a:xfrm>
                      <a:off x="3216929" y="5339000"/>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21" name="Freeform: Shape 920">
                      <a:extLst>
                        <a:ext uri="{FF2B5EF4-FFF2-40B4-BE49-F238E27FC236}">
                          <a16:creationId xmlns:a16="http://schemas.microsoft.com/office/drawing/2014/main" id="{CBDD457C-F151-8009-73B2-9A83A8E95B51}"/>
                        </a:ext>
                      </a:extLst>
                    </p:cNvPr>
                    <p:cNvSpPr/>
                    <p:nvPr/>
                  </p:nvSpPr>
                  <p:spPr>
                    <a:xfrm>
                      <a:off x="3297503" y="529271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2" name="Freeform: Shape 921">
                      <a:extLst>
                        <a:ext uri="{FF2B5EF4-FFF2-40B4-BE49-F238E27FC236}">
                          <a16:creationId xmlns:a16="http://schemas.microsoft.com/office/drawing/2014/main" id="{BBC97E54-8425-61FA-8745-0C7836311548}"/>
                        </a:ext>
                      </a:extLst>
                    </p:cNvPr>
                    <p:cNvSpPr/>
                    <p:nvPr/>
                  </p:nvSpPr>
                  <p:spPr>
                    <a:xfrm>
                      <a:off x="2982065" y="538443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3" name="Freeform: Shape 922">
                      <a:extLst>
                        <a:ext uri="{FF2B5EF4-FFF2-40B4-BE49-F238E27FC236}">
                          <a16:creationId xmlns:a16="http://schemas.microsoft.com/office/drawing/2014/main" id="{A843C2B2-B372-3850-E7A6-5F3E2C90D192}"/>
                        </a:ext>
                      </a:extLst>
                    </p:cNvPr>
                    <p:cNvSpPr/>
                    <p:nvPr/>
                  </p:nvSpPr>
                  <p:spPr>
                    <a:xfrm>
                      <a:off x="3060924" y="533985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4" name="Freeform: Shape 923">
                      <a:extLst>
                        <a:ext uri="{FF2B5EF4-FFF2-40B4-BE49-F238E27FC236}">
                          <a16:creationId xmlns:a16="http://schemas.microsoft.com/office/drawing/2014/main" id="{EF60FD30-1893-7928-0211-D604465CB4D5}"/>
                        </a:ext>
                      </a:extLst>
                    </p:cNvPr>
                    <p:cNvSpPr/>
                    <p:nvPr/>
                  </p:nvSpPr>
                  <p:spPr>
                    <a:xfrm>
                      <a:off x="3139784" y="529271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5" name="Freeform: Shape 924">
                      <a:extLst>
                        <a:ext uri="{FF2B5EF4-FFF2-40B4-BE49-F238E27FC236}">
                          <a16:creationId xmlns:a16="http://schemas.microsoft.com/office/drawing/2014/main" id="{D2F119C6-6B85-C755-30EC-DC3688A1AB0E}"/>
                        </a:ext>
                      </a:extLst>
                    </p:cNvPr>
                    <p:cNvSpPr/>
                    <p:nvPr/>
                  </p:nvSpPr>
                  <p:spPr>
                    <a:xfrm>
                      <a:off x="3218643" y="5251694"/>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926" name="Freeform: Shape 925">
                      <a:extLst>
                        <a:ext uri="{FF2B5EF4-FFF2-40B4-BE49-F238E27FC236}">
                          <a16:creationId xmlns:a16="http://schemas.microsoft.com/office/drawing/2014/main" id="{4AE8B96A-1CD3-ED29-FBE1-A0368D2F9765}"/>
                        </a:ext>
                      </a:extLst>
                    </p:cNvPr>
                    <p:cNvSpPr/>
                    <p:nvPr/>
                  </p:nvSpPr>
                  <p:spPr>
                    <a:xfrm>
                      <a:off x="2903206" y="5339857"/>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7" name="Freeform: Shape 926">
                      <a:extLst>
                        <a:ext uri="{FF2B5EF4-FFF2-40B4-BE49-F238E27FC236}">
                          <a16:creationId xmlns:a16="http://schemas.microsoft.com/office/drawing/2014/main" id="{A37D17D2-019C-0F34-1C07-C576E8548AB0}"/>
                        </a:ext>
                      </a:extLst>
                    </p:cNvPr>
                    <p:cNvSpPr/>
                    <p:nvPr/>
                  </p:nvSpPr>
                  <p:spPr>
                    <a:xfrm>
                      <a:off x="2982065" y="529271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8" name="Freeform: Shape 927">
                      <a:extLst>
                        <a:ext uri="{FF2B5EF4-FFF2-40B4-BE49-F238E27FC236}">
                          <a16:creationId xmlns:a16="http://schemas.microsoft.com/office/drawing/2014/main" id="{B9B4922E-5282-E99D-27E7-DBBB1D9C170E}"/>
                        </a:ext>
                      </a:extLst>
                    </p:cNvPr>
                    <p:cNvSpPr/>
                    <p:nvPr/>
                  </p:nvSpPr>
                  <p:spPr>
                    <a:xfrm>
                      <a:off x="3060924" y="5248140"/>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9" name="Freeform: Shape 928">
                      <a:extLst>
                        <a:ext uri="{FF2B5EF4-FFF2-40B4-BE49-F238E27FC236}">
                          <a16:creationId xmlns:a16="http://schemas.microsoft.com/office/drawing/2014/main" id="{59FC4922-F356-0DB1-DCC9-75828AC1FC83}"/>
                        </a:ext>
                      </a:extLst>
                    </p:cNvPr>
                    <p:cNvSpPr/>
                    <p:nvPr/>
                  </p:nvSpPr>
                  <p:spPr>
                    <a:xfrm>
                      <a:off x="2820918" y="529271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30" name="Freeform: Shape 929">
                      <a:extLst>
                        <a:ext uri="{FF2B5EF4-FFF2-40B4-BE49-F238E27FC236}">
                          <a16:creationId xmlns:a16="http://schemas.microsoft.com/office/drawing/2014/main" id="{BF6D544F-5D51-2C49-05D8-794F006CD916}"/>
                        </a:ext>
                      </a:extLst>
                    </p:cNvPr>
                    <p:cNvSpPr/>
                    <p:nvPr/>
                  </p:nvSpPr>
                  <p:spPr>
                    <a:xfrm>
                      <a:off x="2901491" y="5246426"/>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1" name="Freeform: Shape 930">
                      <a:extLst>
                        <a:ext uri="{FF2B5EF4-FFF2-40B4-BE49-F238E27FC236}">
                          <a16:creationId xmlns:a16="http://schemas.microsoft.com/office/drawing/2014/main" id="{F5994971-8E92-D9A6-8C2D-166F65237DBA}"/>
                        </a:ext>
                      </a:extLst>
                    </p:cNvPr>
                    <p:cNvSpPr/>
                    <p:nvPr/>
                  </p:nvSpPr>
                  <p:spPr>
                    <a:xfrm>
                      <a:off x="2982065"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32" name="Freeform: Shape 931">
                      <a:extLst>
                        <a:ext uri="{FF2B5EF4-FFF2-40B4-BE49-F238E27FC236}">
                          <a16:creationId xmlns:a16="http://schemas.microsoft.com/office/drawing/2014/main" id="{2034E496-3A33-0745-3390-061C731772D6}"/>
                        </a:ext>
                      </a:extLst>
                    </p:cNvPr>
                    <p:cNvSpPr/>
                    <p:nvPr/>
                  </p:nvSpPr>
                  <p:spPr>
                    <a:xfrm>
                      <a:off x="2743773" y="5246426"/>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3" name="Freeform: Shape 932">
                      <a:extLst>
                        <a:ext uri="{FF2B5EF4-FFF2-40B4-BE49-F238E27FC236}">
                          <a16:creationId xmlns:a16="http://schemas.microsoft.com/office/drawing/2014/main" id="{80740651-A190-067A-FF31-70DD6F121DDE}"/>
                        </a:ext>
                      </a:extLst>
                    </p:cNvPr>
                    <p:cNvSpPr/>
                    <p:nvPr/>
                  </p:nvSpPr>
                  <p:spPr>
                    <a:xfrm>
                      <a:off x="2820918"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4" name="Freeform: Shape 933">
                      <a:extLst>
                        <a:ext uri="{FF2B5EF4-FFF2-40B4-BE49-F238E27FC236}">
                          <a16:creationId xmlns:a16="http://schemas.microsoft.com/office/drawing/2014/main" id="{00D4B89F-8C55-9893-78C5-BC8E9BED2CEB}"/>
                        </a:ext>
                      </a:extLst>
                    </p:cNvPr>
                    <p:cNvSpPr/>
                    <p:nvPr/>
                  </p:nvSpPr>
                  <p:spPr>
                    <a:xfrm>
                      <a:off x="2899777" y="515813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935" name="Freeform: Shape 934">
                      <a:extLst>
                        <a:ext uri="{FF2B5EF4-FFF2-40B4-BE49-F238E27FC236}">
                          <a16:creationId xmlns:a16="http://schemas.microsoft.com/office/drawing/2014/main" id="{C1412E7B-2B8B-96A0-5960-9076B371E459}"/>
                        </a:ext>
                      </a:extLst>
                    </p:cNvPr>
                    <p:cNvSpPr/>
                    <p:nvPr/>
                  </p:nvSpPr>
                  <p:spPr>
                    <a:xfrm>
                      <a:off x="2663199"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6" name="Freeform: Shape 935">
                      <a:extLst>
                        <a:ext uri="{FF2B5EF4-FFF2-40B4-BE49-F238E27FC236}">
                          <a16:creationId xmlns:a16="http://schemas.microsoft.com/office/drawing/2014/main" id="{F019C443-4369-A246-D3D7-DA655F90A20B}"/>
                        </a:ext>
                      </a:extLst>
                    </p:cNvPr>
                    <p:cNvSpPr/>
                    <p:nvPr/>
                  </p:nvSpPr>
                  <p:spPr>
                    <a:xfrm>
                      <a:off x="2743773" y="515385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7" name="Freeform: Shape 936">
                      <a:extLst>
                        <a:ext uri="{FF2B5EF4-FFF2-40B4-BE49-F238E27FC236}">
                          <a16:creationId xmlns:a16="http://schemas.microsoft.com/office/drawing/2014/main" id="{A4F85C80-F589-7E40-2127-E0268479CECE}"/>
                        </a:ext>
                      </a:extLst>
                    </p:cNvPr>
                    <p:cNvSpPr/>
                    <p:nvPr/>
                  </p:nvSpPr>
                  <p:spPr>
                    <a:xfrm>
                      <a:off x="2820918"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38" name="Freeform: Shape 937">
                      <a:extLst>
                        <a:ext uri="{FF2B5EF4-FFF2-40B4-BE49-F238E27FC236}">
                          <a16:creationId xmlns:a16="http://schemas.microsoft.com/office/drawing/2014/main" id="{6B058F6C-580F-F2D2-F9DD-E3A6B6AC9D56}"/>
                        </a:ext>
                      </a:extLst>
                    </p:cNvPr>
                    <p:cNvSpPr/>
                    <p:nvPr/>
                  </p:nvSpPr>
                  <p:spPr>
                    <a:xfrm>
                      <a:off x="2584340" y="515813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9" name="Freeform: Shape 938">
                      <a:extLst>
                        <a:ext uri="{FF2B5EF4-FFF2-40B4-BE49-F238E27FC236}">
                          <a16:creationId xmlns:a16="http://schemas.microsoft.com/office/drawing/2014/main" id="{18F420A1-4FF2-C6C1-FC21-FDF25F5FFBE9}"/>
                        </a:ext>
                      </a:extLst>
                    </p:cNvPr>
                    <p:cNvSpPr/>
                    <p:nvPr/>
                  </p:nvSpPr>
                  <p:spPr>
                    <a:xfrm>
                      <a:off x="2663199"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40" name="Freeform: Shape 939">
                      <a:extLst>
                        <a:ext uri="{FF2B5EF4-FFF2-40B4-BE49-F238E27FC236}">
                          <a16:creationId xmlns:a16="http://schemas.microsoft.com/office/drawing/2014/main" id="{E0A4BC7B-1775-4DAD-6692-5EC17446EE08}"/>
                        </a:ext>
                      </a:extLst>
                    </p:cNvPr>
                    <p:cNvSpPr/>
                    <p:nvPr/>
                  </p:nvSpPr>
                  <p:spPr>
                    <a:xfrm>
                      <a:off x="2742058" y="506556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grpSp>
              <p:sp>
                <p:nvSpPr>
                  <p:cNvPr id="941" name="Freeform: Shape 940">
                    <a:extLst>
                      <a:ext uri="{FF2B5EF4-FFF2-40B4-BE49-F238E27FC236}">
                        <a16:creationId xmlns:a16="http://schemas.microsoft.com/office/drawing/2014/main" id="{3D168AAB-68C3-F71E-081C-F9B9DF0DFBA8}"/>
                      </a:ext>
                    </a:extLst>
                  </p:cNvPr>
                  <p:cNvSpPr/>
                  <p:nvPr/>
                </p:nvSpPr>
                <p:spPr>
                  <a:xfrm>
                    <a:off x="2498623" y="503556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42" name="Freeform: Shape 941">
                    <a:extLst>
                      <a:ext uri="{FF2B5EF4-FFF2-40B4-BE49-F238E27FC236}">
                        <a16:creationId xmlns:a16="http://schemas.microsoft.com/office/drawing/2014/main" id="{5806AD8C-F96D-84E1-5C82-34B4CCC16FF9}"/>
                      </a:ext>
                    </a:extLst>
                  </p:cNvPr>
                  <p:cNvSpPr/>
                  <p:nvPr/>
                </p:nvSpPr>
                <p:spPr>
                  <a:xfrm>
                    <a:off x="2502052" y="5120422"/>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grpSp>
          </p:grpSp>
          <p:grpSp>
            <p:nvGrpSpPr>
              <p:cNvPr id="943" name="Graphic 15">
                <a:extLst>
                  <a:ext uri="{FF2B5EF4-FFF2-40B4-BE49-F238E27FC236}">
                    <a16:creationId xmlns:a16="http://schemas.microsoft.com/office/drawing/2014/main" id="{E430D938-C5AC-340F-14B6-ABF003BB0F51}"/>
                  </a:ext>
                </a:extLst>
              </p:cNvPr>
              <p:cNvGrpSpPr/>
              <p:nvPr/>
            </p:nvGrpSpPr>
            <p:grpSpPr>
              <a:xfrm>
                <a:off x="2688400" y="2825787"/>
                <a:ext cx="3549185" cy="3044655"/>
                <a:chOff x="2688400" y="2825787"/>
                <a:chExt cx="3549185" cy="3044655"/>
              </a:xfrm>
            </p:grpSpPr>
            <p:grpSp>
              <p:nvGrpSpPr>
                <p:cNvPr id="944" name="Graphic 15">
                  <a:extLst>
                    <a:ext uri="{FF2B5EF4-FFF2-40B4-BE49-F238E27FC236}">
                      <a16:creationId xmlns:a16="http://schemas.microsoft.com/office/drawing/2014/main" id="{45860458-9E66-9983-B215-CCCC64FDFBF6}"/>
                    </a:ext>
                  </a:extLst>
                </p:cNvPr>
                <p:cNvGrpSpPr/>
                <p:nvPr/>
              </p:nvGrpSpPr>
              <p:grpSpPr>
                <a:xfrm>
                  <a:off x="2688400" y="3756928"/>
                  <a:ext cx="3549185" cy="2113514"/>
                  <a:chOff x="2688400" y="3756928"/>
                  <a:chExt cx="3549185" cy="2113514"/>
                </a:xfrm>
              </p:grpSpPr>
              <p:grpSp>
                <p:nvGrpSpPr>
                  <p:cNvPr id="945" name="Graphic 15">
                    <a:extLst>
                      <a:ext uri="{FF2B5EF4-FFF2-40B4-BE49-F238E27FC236}">
                        <a16:creationId xmlns:a16="http://schemas.microsoft.com/office/drawing/2014/main" id="{8E2E400A-92DA-470C-0455-58EA13B903FE}"/>
                      </a:ext>
                    </a:extLst>
                  </p:cNvPr>
                  <p:cNvGrpSpPr/>
                  <p:nvPr/>
                </p:nvGrpSpPr>
                <p:grpSpPr>
                  <a:xfrm>
                    <a:off x="2688400" y="3846074"/>
                    <a:ext cx="3549185" cy="2024369"/>
                    <a:chOff x="2688400" y="3846074"/>
                    <a:chExt cx="3549185" cy="2024369"/>
                  </a:xfrm>
                </p:grpSpPr>
                <p:sp>
                  <p:nvSpPr>
                    <p:cNvPr id="946" name="Freeform: Shape 945">
                      <a:extLst>
                        <a:ext uri="{FF2B5EF4-FFF2-40B4-BE49-F238E27FC236}">
                          <a16:creationId xmlns:a16="http://schemas.microsoft.com/office/drawing/2014/main" id="{98951701-F789-1053-3C8C-4FD781E98ADA}"/>
                        </a:ext>
                      </a:extLst>
                    </p:cNvPr>
                    <p:cNvSpPr/>
                    <p:nvPr/>
                  </p:nvSpPr>
                  <p:spPr>
                    <a:xfrm>
                      <a:off x="2695257" y="3852051"/>
                      <a:ext cx="3535470" cy="2013869"/>
                    </a:xfrm>
                    <a:custGeom>
                      <a:avLst/>
                      <a:gdLst>
                        <a:gd name="connsiteX0" fmla="*/ 514 w 3535470"/>
                        <a:gd name="connsiteY0" fmla="*/ 1106366 h 2013869"/>
                        <a:gd name="connsiteX1" fmla="*/ 514 w 3535470"/>
                        <a:gd name="connsiteY1" fmla="*/ 1106366 h 2013869"/>
                        <a:gd name="connsiteX2" fmla="*/ 514 w 3535470"/>
                        <a:gd name="connsiteY2" fmla="*/ 1058365 h 2013869"/>
                        <a:gd name="connsiteX3" fmla="*/ 514 w 3535470"/>
                        <a:gd name="connsiteY3" fmla="*/ 1058365 h 2013869"/>
                        <a:gd name="connsiteX4" fmla="*/ 1889710 w 3535470"/>
                        <a:gd name="connsiteY4" fmla="*/ 16050 h 2013869"/>
                        <a:gd name="connsiteX5" fmla="*/ 2057715 w 3535470"/>
                        <a:gd name="connsiteY5" fmla="*/ 22907 h 2013869"/>
                        <a:gd name="connsiteX6" fmla="*/ 3436039 w 3535470"/>
                        <a:gd name="connsiteY6" fmla="*/ 814930 h 2013869"/>
                        <a:gd name="connsiteX7" fmla="*/ 3535471 w 3535470"/>
                        <a:gd name="connsiteY7" fmla="*/ 821787 h 2013869"/>
                        <a:gd name="connsiteX8" fmla="*/ 3535471 w 3535470"/>
                        <a:gd name="connsiteY8" fmla="*/ 869788 h 2013869"/>
                        <a:gd name="connsiteX9" fmla="*/ 3535471 w 3535470"/>
                        <a:gd name="connsiteY9" fmla="*/ 873217 h 2013869"/>
                        <a:gd name="connsiteX10" fmla="*/ 3535471 w 3535470"/>
                        <a:gd name="connsiteY10" fmla="*/ 873217 h 2013869"/>
                        <a:gd name="connsiteX11" fmla="*/ 3535471 w 3535470"/>
                        <a:gd name="connsiteY11" fmla="*/ 873217 h 2013869"/>
                        <a:gd name="connsiteX12" fmla="*/ 3508041 w 3535470"/>
                        <a:gd name="connsiteY12" fmla="*/ 914361 h 2013869"/>
                        <a:gd name="connsiteX13" fmla="*/ 1646275 w 3535470"/>
                        <a:gd name="connsiteY13" fmla="*/ 1997820 h 2013869"/>
                        <a:gd name="connsiteX14" fmla="*/ 1478270 w 3535470"/>
                        <a:gd name="connsiteY14" fmla="*/ 1990963 h 2013869"/>
                        <a:gd name="connsiteX15" fmla="*/ 41658 w 3535470"/>
                        <a:gd name="connsiteY15" fmla="*/ 1168083 h 2013869"/>
                        <a:gd name="connsiteX16" fmla="*/ 514 w 3535470"/>
                        <a:gd name="connsiteY16" fmla="*/ 1106366 h 201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35470" h="2013869">
                          <a:moveTo>
                            <a:pt x="514" y="1106366"/>
                          </a:moveTo>
                          <a:lnTo>
                            <a:pt x="514" y="1106366"/>
                          </a:lnTo>
                          <a:lnTo>
                            <a:pt x="514" y="1058365"/>
                          </a:lnTo>
                          <a:lnTo>
                            <a:pt x="514" y="1058365"/>
                          </a:lnTo>
                          <a:lnTo>
                            <a:pt x="1889710" y="16050"/>
                          </a:lnTo>
                          <a:cubicBezTo>
                            <a:pt x="1934283" y="-7951"/>
                            <a:pt x="2009713" y="-4522"/>
                            <a:pt x="2057715" y="22907"/>
                          </a:cubicBezTo>
                          <a:lnTo>
                            <a:pt x="3436039" y="814930"/>
                          </a:lnTo>
                          <a:lnTo>
                            <a:pt x="3535471" y="821787"/>
                          </a:lnTo>
                          <a:lnTo>
                            <a:pt x="3535471" y="869788"/>
                          </a:lnTo>
                          <a:cubicBezTo>
                            <a:pt x="3535471" y="869788"/>
                            <a:pt x="3535471" y="873217"/>
                            <a:pt x="3535471" y="873217"/>
                          </a:cubicBezTo>
                          <a:lnTo>
                            <a:pt x="3535471" y="873217"/>
                          </a:lnTo>
                          <a:lnTo>
                            <a:pt x="3535471" y="873217"/>
                          </a:lnTo>
                          <a:cubicBezTo>
                            <a:pt x="3535471" y="886932"/>
                            <a:pt x="3525184" y="900646"/>
                            <a:pt x="3508041" y="914361"/>
                          </a:cubicBezTo>
                          <a:lnTo>
                            <a:pt x="1646275" y="1997820"/>
                          </a:lnTo>
                          <a:cubicBezTo>
                            <a:pt x="1601702" y="2021821"/>
                            <a:pt x="1526271" y="2018392"/>
                            <a:pt x="1478270" y="1990963"/>
                          </a:cubicBezTo>
                          <a:lnTo>
                            <a:pt x="41658" y="1168083"/>
                          </a:lnTo>
                          <a:cubicBezTo>
                            <a:pt x="10800" y="1147510"/>
                            <a:pt x="-2914" y="1126938"/>
                            <a:pt x="514" y="1106366"/>
                          </a:cubicBezTo>
                          <a:close/>
                        </a:path>
                      </a:pathLst>
                    </a:custGeom>
                    <a:solidFill>
                      <a:srgbClr val="2B3C86"/>
                    </a:solidFill>
                    <a:ln w="34242" cap="flat">
                      <a:noFill/>
                      <a:prstDash val="solid"/>
                      <a:miter/>
                    </a:ln>
                  </p:spPr>
                  <p:txBody>
                    <a:bodyPr rtlCol="1" anchor="ctr"/>
                    <a:lstStyle/>
                    <a:p>
                      <a:endParaRPr lang="ar-SA"/>
                    </a:p>
                  </p:txBody>
                </p:sp>
                <p:sp>
                  <p:nvSpPr>
                    <p:cNvPr id="947" name="Freeform: Shape 946">
                      <a:extLst>
                        <a:ext uri="{FF2B5EF4-FFF2-40B4-BE49-F238E27FC236}">
                          <a16:creationId xmlns:a16="http://schemas.microsoft.com/office/drawing/2014/main" id="{C77047DA-A295-3C1A-D223-989D7D405B90}"/>
                        </a:ext>
                      </a:extLst>
                    </p:cNvPr>
                    <p:cNvSpPr/>
                    <p:nvPr/>
                  </p:nvSpPr>
                  <p:spPr>
                    <a:xfrm>
                      <a:off x="2688400" y="4841843"/>
                      <a:ext cx="1574272" cy="1018314"/>
                    </a:xfrm>
                    <a:custGeom>
                      <a:avLst/>
                      <a:gdLst>
                        <a:gd name="connsiteX0" fmla="*/ 514 w 1574272"/>
                        <a:gd name="connsiteY0" fmla="*/ 116575 h 1018314"/>
                        <a:gd name="connsiteX1" fmla="*/ 514 w 1574272"/>
                        <a:gd name="connsiteY1" fmla="*/ 68573 h 1018314"/>
                        <a:gd name="connsiteX2" fmla="*/ 123946 w 1574272"/>
                        <a:gd name="connsiteY2" fmla="*/ 0 h 1018314"/>
                        <a:gd name="connsiteX3" fmla="*/ 1539986 w 1574272"/>
                        <a:gd name="connsiteY3" fmla="*/ 864024 h 1018314"/>
                        <a:gd name="connsiteX4" fmla="*/ 1574273 w 1574272"/>
                        <a:gd name="connsiteY4" fmla="*/ 963456 h 1018314"/>
                        <a:gd name="connsiteX5" fmla="*/ 1574273 w 1574272"/>
                        <a:gd name="connsiteY5" fmla="*/ 970313 h 1018314"/>
                        <a:gd name="connsiteX6" fmla="*/ 1574273 w 1574272"/>
                        <a:gd name="connsiteY6" fmla="*/ 1018314 h 1018314"/>
                        <a:gd name="connsiteX7" fmla="*/ 1478270 w 1574272"/>
                        <a:gd name="connsiteY7" fmla="*/ 994314 h 1018314"/>
                        <a:gd name="connsiteX8" fmla="*/ 41658 w 1574272"/>
                        <a:gd name="connsiteY8" fmla="*/ 171433 h 1018314"/>
                        <a:gd name="connsiteX9" fmla="*/ 514 w 1574272"/>
                        <a:gd name="connsiteY9" fmla="*/ 116575 h 101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4272" h="1018314">
                          <a:moveTo>
                            <a:pt x="514" y="116575"/>
                          </a:moveTo>
                          <a:lnTo>
                            <a:pt x="514" y="68573"/>
                          </a:lnTo>
                          <a:lnTo>
                            <a:pt x="123946" y="0"/>
                          </a:lnTo>
                          <a:lnTo>
                            <a:pt x="1539986" y="864024"/>
                          </a:lnTo>
                          <a:lnTo>
                            <a:pt x="1574273" y="963456"/>
                          </a:lnTo>
                          <a:lnTo>
                            <a:pt x="1574273" y="970313"/>
                          </a:lnTo>
                          <a:lnTo>
                            <a:pt x="1574273" y="1018314"/>
                          </a:lnTo>
                          <a:cubicBezTo>
                            <a:pt x="1539986" y="1018314"/>
                            <a:pt x="1505699" y="1011457"/>
                            <a:pt x="1478270" y="994314"/>
                          </a:cubicBezTo>
                          <a:lnTo>
                            <a:pt x="41658" y="171433"/>
                          </a:lnTo>
                          <a:cubicBezTo>
                            <a:pt x="10800" y="157719"/>
                            <a:pt x="-2914" y="133718"/>
                            <a:pt x="514" y="116575"/>
                          </a:cubicBezTo>
                          <a:close/>
                        </a:path>
                      </a:pathLst>
                    </a:custGeom>
                    <a:solidFill>
                      <a:srgbClr val="191411"/>
                    </a:solidFill>
                    <a:ln w="34242" cap="flat">
                      <a:noFill/>
                      <a:prstDash val="solid"/>
                      <a:miter/>
                    </a:ln>
                  </p:spPr>
                  <p:txBody>
                    <a:bodyPr rtlCol="1" anchor="ctr"/>
                    <a:lstStyle/>
                    <a:p>
                      <a:endParaRPr lang="ar-SA"/>
                    </a:p>
                  </p:txBody>
                </p:sp>
                <p:sp>
                  <p:nvSpPr>
                    <p:cNvPr id="948" name="Freeform: Shape 947">
                      <a:extLst>
                        <a:ext uri="{FF2B5EF4-FFF2-40B4-BE49-F238E27FC236}">
                          <a16:creationId xmlns:a16="http://schemas.microsoft.com/office/drawing/2014/main" id="{A46A68DA-C3B7-2582-005D-59B402BB0017}"/>
                        </a:ext>
                      </a:extLst>
                    </p:cNvPr>
                    <p:cNvSpPr/>
                    <p:nvPr/>
                  </p:nvSpPr>
                  <p:spPr>
                    <a:xfrm>
                      <a:off x="2688914" y="3846074"/>
                      <a:ext cx="3548670" cy="2024369"/>
                    </a:xfrm>
                    <a:custGeom>
                      <a:avLst/>
                      <a:gdLst>
                        <a:gd name="connsiteX0" fmla="*/ 1481184 w 3548670"/>
                        <a:gd name="connsiteY0" fmla="*/ 2000369 h 2024369"/>
                        <a:gd name="connsiteX1" fmla="*/ 44573 w 3548670"/>
                        <a:gd name="connsiteY1" fmla="*/ 1177489 h 2024369"/>
                        <a:gd name="connsiteX2" fmla="*/ 0 w 3548670"/>
                        <a:gd name="connsiteY2" fmla="*/ 1115773 h 2024369"/>
                        <a:gd name="connsiteX3" fmla="*/ 0 w 3548670"/>
                        <a:gd name="connsiteY3" fmla="*/ 1064343 h 2024369"/>
                        <a:gd name="connsiteX4" fmla="*/ 1892625 w 3548670"/>
                        <a:gd name="connsiteY4" fmla="*/ 18599 h 2024369"/>
                        <a:gd name="connsiteX5" fmla="*/ 2067487 w 3548670"/>
                        <a:gd name="connsiteY5" fmla="*/ 25456 h 2024369"/>
                        <a:gd name="connsiteX6" fmla="*/ 3445811 w 3548670"/>
                        <a:gd name="connsiteY6" fmla="*/ 814050 h 2024369"/>
                        <a:gd name="connsiteX7" fmla="*/ 3548671 w 3548670"/>
                        <a:gd name="connsiteY7" fmla="*/ 820907 h 2024369"/>
                        <a:gd name="connsiteX8" fmla="*/ 3548671 w 3548670"/>
                        <a:gd name="connsiteY8" fmla="*/ 875766 h 2024369"/>
                        <a:gd name="connsiteX9" fmla="*/ 3548671 w 3548670"/>
                        <a:gd name="connsiteY9" fmla="*/ 879195 h 2024369"/>
                        <a:gd name="connsiteX10" fmla="*/ 3517813 w 3548670"/>
                        <a:gd name="connsiteY10" fmla="*/ 923767 h 2024369"/>
                        <a:gd name="connsiteX11" fmla="*/ 1656046 w 3548670"/>
                        <a:gd name="connsiteY11" fmla="*/ 2007226 h 2024369"/>
                        <a:gd name="connsiteX12" fmla="*/ 1580616 w 3548670"/>
                        <a:gd name="connsiteY12" fmla="*/ 2024370 h 2024369"/>
                        <a:gd name="connsiteX13" fmla="*/ 1481184 w 3548670"/>
                        <a:gd name="connsiteY13" fmla="*/ 2000369 h 2024369"/>
                        <a:gd name="connsiteX14" fmla="*/ 3442382 w 3548670"/>
                        <a:gd name="connsiteY14" fmla="*/ 824336 h 2024369"/>
                        <a:gd name="connsiteX15" fmla="*/ 2060629 w 3548670"/>
                        <a:gd name="connsiteY15" fmla="*/ 32314 h 2024369"/>
                        <a:gd name="connsiteX16" fmla="*/ 1896053 w 3548670"/>
                        <a:gd name="connsiteY16" fmla="*/ 25456 h 2024369"/>
                        <a:gd name="connsiteX17" fmla="*/ 10286 w 3548670"/>
                        <a:gd name="connsiteY17" fmla="*/ 1071200 h 2024369"/>
                        <a:gd name="connsiteX18" fmla="*/ 10286 w 3548670"/>
                        <a:gd name="connsiteY18" fmla="*/ 1115773 h 2024369"/>
                        <a:gd name="connsiteX19" fmla="*/ 10286 w 3548670"/>
                        <a:gd name="connsiteY19" fmla="*/ 1115773 h 2024369"/>
                        <a:gd name="connsiteX20" fmla="*/ 48001 w 3548670"/>
                        <a:gd name="connsiteY20" fmla="*/ 1167203 h 2024369"/>
                        <a:gd name="connsiteX21" fmla="*/ 1484613 w 3548670"/>
                        <a:gd name="connsiteY21" fmla="*/ 1990083 h 2024369"/>
                        <a:gd name="connsiteX22" fmla="*/ 1649189 w 3548670"/>
                        <a:gd name="connsiteY22" fmla="*/ 1996940 h 2024369"/>
                        <a:gd name="connsiteX23" fmla="*/ 3510956 w 3548670"/>
                        <a:gd name="connsiteY23" fmla="*/ 913481 h 2024369"/>
                        <a:gd name="connsiteX24" fmla="*/ 3538385 w 3548670"/>
                        <a:gd name="connsiteY24" fmla="*/ 879195 h 2024369"/>
                        <a:gd name="connsiteX25" fmla="*/ 3538385 w 3548670"/>
                        <a:gd name="connsiteY25" fmla="*/ 875766 h 2024369"/>
                        <a:gd name="connsiteX26" fmla="*/ 3538385 w 3548670"/>
                        <a:gd name="connsiteY26" fmla="*/ 831193 h 2024369"/>
                        <a:gd name="connsiteX27" fmla="*/ 3442382 w 3548670"/>
                        <a:gd name="connsiteY27" fmla="*/ 824336 h 202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48670" h="2024369">
                          <a:moveTo>
                            <a:pt x="1481184" y="2000369"/>
                          </a:moveTo>
                          <a:lnTo>
                            <a:pt x="44573" y="1177489"/>
                          </a:lnTo>
                          <a:cubicBezTo>
                            <a:pt x="13715" y="1160345"/>
                            <a:pt x="0" y="1136345"/>
                            <a:pt x="0" y="1115773"/>
                          </a:cubicBezTo>
                          <a:lnTo>
                            <a:pt x="0" y="1064343"/>
                          </a:lnTo>
                          <a:lnTo>
                            <a:pt x="1892625" y="18599"/>
                          </a:lnTo>
                          <a:cubicBezTo>
                            <a:pt x="1937197" y="-8830"/>
                            <a:pt x="2016057" y="-5402"/>
                            <a:pt x="2067487" y="25456"/>
                          </a:cubicBezTo>
                          <a:lnTo>
                            <a:pt x="3445811" y="814050"/>
                          </a:lnTo>
                          <a:lnTo>
                            <a:pt x="3548671" y="820907"/>
                          </a:lnTo>
                          <a:lnTo>
                            <a:pt x="3548671" y="875766"/>
                          </a:lnTo>
                          <a:cubicBezTo>
                            <a:pt x="3548671" y="875766"/>
                            <a:pt x="3548671" y="879195"/>
                            <a:pt x="3548671" y="879195"/>
                          </a:cubicBezTo>
                          <a:cubicBezTo>
                            <a:pt x="3548671" y="896338"/>
                            <a:pt x="3534956" y="913481"/>
                            <a:pt x="3517813" y="923767"/>
                          </a:cubicBezTo>
                          <a:lnTo>
                            <a:pt x="1656046" y="2007226"/>
                          </a:lnTo>
                          <a:cubicBezTo>
                            <a:pt x="1635474" y="2017512"/>
                            <a:pt x="1608045" y="2024370"/>
                            <a:pt x="1580616" y="2024370"/>
                          </a:cubicBezTo>
                          <a:cubicBezTo>
                            <a:pt x="1546329" y="2024370"/>
                            <a:pt x="1508614" y="2017512"/>
                            <a:pt x="1481184" y="2000369"/>
                          </a:cubicBezTo>
                          <a:close/>
                          <a:moveTo>
                            <a:pt x="3442382" y="824336"/>
                          </a:moveTo>
                          <a:lnTo>
                            <a:pt x="2060629" y="32314"/>
                          </a:lnTo>
                          <a:cubicBezTo>
                            <a:pt x="2012628" y="4884"/>
                            <a:pt x="1940626" y="1456"/>
                            <a:pt x="1896053" y="25456"/>
                          </a:cubicBezTo>
                          <a:lnTo>
                            <a:pt x="10286" y="1071200"/>
                          </a:lnTo>
                          <a:lnTo>
                            <a:pt x="10286" y="1115773"/>
                          </a:lnTo>
                          <a:lnTo>
                            <a:pt x="10286" y="1115773"/>
                          </a:lnTo>
                          <a:cubicBezTo>
                            <a:pt x="10286" y="1132916"/>
                            <a:pt x="24001" y="1153488"/>
                            <a:pt x="48001" y="1167203"/>
                          </a:cubicBezTo>
                          <a:lnTo>
                            <a:pt x="1484613" y="1990083"/>
                          </a:lnTo>
                          <a:cubicBezTo>
                            <a:pt x="1532614" y="2017512"/>
                            <a:pt x="1604616" y="2020941"/>
                            <a:pt x="1649189" y="1996940"/>
                          </a:cubicBezTo>
                          <a:lnTo>
                            <a:pt x="3510956" y="913481"/>
                          </a:lnTo>
                          <a:cubicBezTo>
                            <a:pt x="3528099" y="903195"/>
                            <a:pt x="3534956" y="892909"/>
                            <a:pt x="3538385" y="879195"/>
                          </a:cubicBezTo>
                          <a:cubicBezTo>
                            <a:pt x="3538385" y="879195"/>
                            <a:pt x="3538385" y="875766"/>
                            <a:pt x="3538385" y="875766"/>
                          </a:cubicBezTo>
                          <a:lnTo>
                            <a:pt x="3538385" y="831193"/>
                          </a:lnTo>
                          <a:lnTo>
                            <a:pt x="3442382" y="824336"/>
                          </a:lnTo>
                          <a:close/>
                        </a:path>
                      </a:pathLst>
                    </a:custGeom>
                    <a:solidFill>
                      <a:srgbClr val="191411"/>
                    </a:solidFill>
                    <a:ln w="34242" cap="flat">
                      <a:noFill/>
                      <a:prstDash val="solid"/>
                      <a:miter/>
                    </a:ln>
                  </p:spPr>
                  <p:txBody>
                    <a:bodyPr rtlCol="1" anchor="ctr"/>
                    <a:lstStyle/>
                    <a:p>
                      <a:endParaRPr lang="ar-SA"/>
                    </a:p>
                  </p:txBody>
                </p:sp>
              </p:grpSp>
              <p:grpSp>
                <p:nvGrpSpPr>
                  <p:cNvPr id="949" name="Graphic 15">
                    <a:extLst>
                      <a:ext uri="{FF2B5EF4-FFF2-40B4-BE49-F238E27FC236}">
                        <a16:creationId xmlns:a16="http://schemas.microsoft.com/office/drawing/2014/main" id="{2B318B69-A6BE-DE57-FBB9-795E8549F4AF}"/>
                      </a:ext>
                    </a:extLst>
                  </p:cNvPr>
                  <p:cNvGrpSpPr/>
                  <p:nvPr/>
                </p:nvGrpSpPr>
                <p:grpSpPr>
                  <a:xfrm>
                    <a:off x="2688914" y="3756928"/>
                    <a:ext cx="3548670" cy="2059313"/>
                    <a:chOff x="2688914" y="3756928"/>
                    <a:chExt cx="3548670" cy="2059313"/>
                  </a:xfrm>
                </p:grpSpPr>
                <p:sp>
                  <p:nvSpPr>
                    <p:cNvPr id="950" name="Freeform: Shape 949">
                      <a:extLst>
                        <a:ext uri="{FF2B5EF4-FFF2-40B4-BE49-F238E27FC236}">
                          <a16:creationId xmlns:a16="http://schemas.microsoft.com/office/drawing/2014/main" id="{CFA82FA5-9285-78EB-5609-DFFBCF2685D0}"/>
                        </a:ext>
                      </a:extLst>
                    </p:cNvPr>
                    <p:cNvSpPr/>
                    <p:nvPr/>
                  </p:nvSpPr>
                  <p:spPr>
                    <a:xfrm>
                      <a:off x="2693645" y="3769763"/>
                      <a:ext cx="3539209" cy="2040999"/>
                    </a:xfrm>
                    <a:custGeom>
                      <a:avLst/>
                      <a:gdLst>
                        <a:gd name="connsiteX0" fmla="*/ 1647887 w 3539209"/>
                        <a:gd name="connsiteY0" fmla="*/ 2025249 h 2040999"/>
                        <a:gd name="connsiteX1" fmla="*/ 3509653 w 3539209"/>
                        <a:gd name="connsiteY1" fmla="*/ 941790 h 2040999"/>
                        <a:gd name="connsiteX2" fmla="*/ 3495939 w 3539209"/>
                        <a:gd name="connsiteY2" fmla="*/ 845788 h 2040999"/>
                        <a:gd name="connsiteX3" fmla="*/ 2059327 w 3539209"/>
                        <a:gd name="connsiteY3" fmla="*/ 22907 h 2040999"/>
                        <a:gd name="connsiteX4" fmla="*/ 1891322 w 3539209"/>
                        <a:gd name="connsiteY4" fmla="*/ 16050 h 2040999"/>
                        <a:gd name="connsiteX5" fmla="*/ 29556 w 3539209"/>
                        <a:gd name="connsiteY5" fmla="*/ 1096080 h 2040999"/>
                        <a:gd name="connsiteX6" fmla="*/ 43271 w 3539209"/>
                        <a:gd name="connsiteY6" fmla="*/ 1192083 h 2040999"/>
                        <a:gd name="connsiteX7" fmla="*/ 1479882 w 3539209"/>
                        <a:gd name="connsiteY7" fmla="*/ 2014963 h 2040999"/>
                        <a:gd name="connsiteX8" fmla="*/ 1647887 w 3539209"/>
                        <a:gd name="connsiteY8" fmla="*/ 2025249 h 20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9209" h="2040999">
                          <a:moveTo>
                            <a:pt x="1647887" y="2025249"/>
                          </a:moveTo>
                          <a:lnTo>
                            <a:pt x="3509653" y="941790"/>
                          </a:lnTo>
                          <a:cubicBezTo>
                            <a:pt x="3554226" y="917790"/>
                            <a:pt x="3547369" y="873217"/>
                            <a:pt x="3495939" y="845788"/>
                          </a:cubicBezTo>
                          <a:lnTo>
                            <a:pt x="2059327" y="22907"/>
                          </a:lnTo>
                          <a:cubicBezTo>
                            <a:pt x="2007897" y="-4522"/>
                            <a:pt x="1932466" y="-7951"/>
                            <a:pt x="1891322" y="16050"/>
                          </a:cubicBezTo>
                          <a:lnTo>
                            <a:pt x="29556" y="1096080"/>
                          </a:lnTo>
                          <a:cubicBezTo>
                            <a:pt x="-15017" y="1120081"/>
                            <a:pt x="-8159" y="1164654"/>
                            <a:pt x="43271" y="1192083"/>
                          </a:cubicBezTo>
                          <a:lnTo>
                            <a:pt x="1479882" y="2014963"/>
                          </a:lnTo>
                          <a:cubicBezTo>
                            <a:pt x="1527884" y="2045821"/>
                            <a:pt x="1603314" y="2049250"/>
                            <a:pt x="1647887" y="2025249"/>
                          </a:cubicBezTo>
                          <a:close/>
                        </a:path>
                      </a:pathLst>
                    </a:custGeom>
                    <a:solidFill>
                      <a:srgbClr val="2B3C86"/>
                    </a:solidFill>
                    <a:ln w="34242" cap="flat">
                      <a:noFill/>
                      <a:prstDash val="solid"/>
                      <a:miter/>
                    </a:ln>
                  </p:spPr>
                  <p:txBody>
                    <a:bodyPr rtlCol="1" anchor="ctr"/>
                    <a:lstStyle/>
                    <a:p>
                      <a:endParaRPr lang="ar-SA"/>
                    </a:p>
                  </p:txBody>
                </p:sp>
                <p:sp>
                  <p:nvSpPr>
                    <p:cNvPr id="951" name="Freeform: Shape 950">
                      <a:extLst>
                        <a:ext uri="{FF2B5EF4-FFF2-40B4-BE49-F238E27FC236}">
                          <a16:creationId xmlns:a16="http://schemas.microsoft.com/office/drawing/2014/main" id="{0B5A7440-93D5-9158-A18C-16792244CE90}"/>
                        </a:ext>
                      </a:extLst>
                    </p:cNvPr>
                    <p:cNvSpPr/>
                    <p:nvPr/>
                  </p:nvSpPr>
                  <p:spPr>
                    <a:xfrm>
                      <a:off x="2709486" y="3814336"/>
                      <a:ext cx="3517812" cy="1993297"/>
                    </a:xfrm>
                    <a:custGeom>
                      <a:avLst/>
                      <a:gdLst>
                        <a:gd name="connsiteX0" fmla="*/ 20572 w 3517812"/>
                        <a:gd name="connsiteY0" fmla="*/ 1099509 h 1993297"/>
                        <a:gd name="connsiteX1" fmla="*/ 1882338 w 3517812"/>
                        <a:gd name="connsiteY1" fmla="*/ 16050 h 1993297"/>
                        <a:gd name="connsiteX2" fmla="*/ 2050343 w 3517812"/>
                        <a:gd name="connsiteY2" fmla="*/ 22907 h 1993297"/>
                        <a:gd name="connsiteX3" fmla="*/ 3486955 w 3517812"/>
                        <a:gd name="connsiteY3" fmla="*/ 845788 h 1993297"/>
                        <a:gd name="connsiteX4" fmla="*/ 3517813 w 3517812"/>
                        <a:gd name="connsiteY4" fmla="*/ 873217 h 1993297"/>
                        <a:gd name="connsiteX5" fmla="*/ 3493812 w 3517812"/>
                        <a:gd name="connsiteY5" fmla="*/ 893789 h 1993297"/>
                        <a:gd name="connsiteX6" fmla="*/ 1635474 w 3517812"/>
                        <a:gd name="connsiteY6" fmla="*/ 1977248 h 1993297"/>
                        <a:gd name="connsiteX7" fmla="*/ 1467470 w 3517812"/>
                        <a:gd name="connsiteY7" fmla="*/ 1970391 h 1993297"/>
                        <a:gd name="connsiteX8" fmla="*/ 30858 w 3517812"/>
                        <a:gd name="connsiteY8" fmla="*/ 1147510 h 1993297"/>
                        <a:gd name="connsiteX9" fmla="*/ 0 w 3517812"/>
                        <a:gd name="connsiteY9" fmla="*/ 1120081 h 1993297"/>
                        <a:gd name="connsiteX10" fmla="*/ 20572 w 3517812"/>
                        <a:gd name="connsiteY10" fmla="*/ 1099509 h 1993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7812" h="1993297">
                          <a:moveTo>
                            <a:pt x="20572" y="1099509"/>
                          </a:moveTo>
                          <a:lnTo>
                            <a:pt x="1882338" y="16050"/>
                          </a:lnTo>
                          <a:cubicBezTo>
                            <a:pt x="1926911" y="-7951"/>
                            <a:pt x="2002342" y="-4522"/>
                            <a:pt x="2050343" y="22907"/>
                          </a:cubicBezTo>
                          <a:lnTo>
                            <a:pt x="3486955" y="845788"/>
                          </a:lnTo>
                          <a:cubicBezTo>
                            <a:pt x="3500669" y="852645"/>
                            <a:pt x="3510956" y="862931"/>
                            <a:pt x="3517813" y="873217"/>
                          </a:cubicBezTo>
                          <a:cubicBezTo>
                            <a:pt x="3514384" y="880074"/>
                            <a:pt x="3504098" y="886932"/>
                            <a:pt x="3493812" y="893789"/>
                          </a:cubicBezTo>
                          <a:lnTo>
                            <a:pt x="1635474" y="1977248"/>
                          </a:lnTo>
                          <a:cubicBezTo>
                            <a:pt x="1590902" y="2001249"/>
                            <a:pt x="1515471" y="1997820"/>
                            <a:pt x="1467470" y="1970391"/>
                          </a:cubicBezTo>
                          <a:lnTo>
                            <a:pt x="30858" y="1147510"/>
                          </a:lnTo>
                          <a:cubicBezTo>
                            <a:pt x="17143" y="1140653"/>
                            <a:pt x="6857" y="1130367"/>
                            <a:pt x="0" y="1120081"/>
                          </a:cubicBezTo>
                          <a:cubicBezTo>
                            <a:pt x="3429" y="1113224"/>
                            <a:pt x="10286" y="1106366"/>
                            <a:pt x="20572" y="1099509"/>
                          </a:cubicBezTo>
                          <a:close/>
                        </a:path>
                      </a:pathLst>
                    </a:custGeom>
                    <a:solidFill>
                      <a:srgbClr val="FFFFFF"/>
                    </a:solidFill>
                    <a:ln w="34242" cap="flat">
                      <a:noFill/>
                      <a:prstDash val="solid"/>
                      <a:miter/>
                    </a:ln>
                  </p:spPr>
                  <p:txBody>
                    <a:bodyPr rtlCol="1" anchor="ctr"/>
                    <a:lstStyle/>
                    <a:p>
                      <a:endParaRPr lang="ar-SA"/>
                    </a:p>
                  </p:txBody>
                </p:sp>
                <p:sp>
                  <p:nvSpPr>
                    <p:cNvPr id="952" name="Freeform: Shape 951">
                      <a:extLst>
                        <a:ext uri="{FF2B5EF4-FFF2-40B4-BE49-F238E27FC236}">
                          <a16:creationId xmlns:a16="http://schemas.microsoft.com/office/drawing/2014/main" id="{688CB330-D8D4-E571-3652-E75D9CD1404A}"/>
                        </a:ext>
                      </a:extLst>
                    </p:cNvPr>
                    <p:cNvSpPr/>
                    <p:nvPr/>
                  </p:nvSpPr>
                  <p:spPr>
                    <a:xfrm>
                      <a:off x="2688914" y="3756928"/>
                      <a:ext cx="3548670" cy="2059313"/>
                    </a:xfrm>
                    <a:custGeom>
                      <a:avLst/>
                      <a:gdLst>
                        <a:gd name="connsiteX0" fmla="*/ 1481184 w 3548670"/>
                        <a:gd name="connsiteY0" fmla="*/ 2034656 h 2059313"/>
                        <a:gd name="connsiteX1" fmla="*/ 44573 w 3548670"/>
                        <a:gd name="connsiteY1" fmla="*/ 1211775 h 2059313"/>
                        <a:gd name="connsiteX2" fmla="*/ 0 w 3548670"/>
                        <a:gd name="connsiteY2" fmla="*/ 1150059 h 2059313"/>
                        <a:gd name="connsiteX3" fmla="*/ 30858 w 3548670"/>
                        <a:gd name="connsiteY3" fmla="*/ 1102058 h 2059313"/>
                        <a:gd name="connsiteX4" fmla="*/ 1892625 w 3548670"/>
                        <a:gd name="connsiteY4" fmla="*/ 18599 h 2059313"/>
                        <a:gd name="connsiteX5" fmla="*/ 2067487 w 3548670"/>
                        <a:gd name="connsiteY5" fmla="*/ 25456 h 2059313"/>
                        <a:gd name="connsiteX6" fmla="*/ 3504098 w 3548670"/>
                        <a:gd name="connsiteY6" fmla="*/ 848337 h 2059313"/>
                        <a:gd name="connsiteX7" fmla="*/ 3548671 w 3548670"/>
                        <a:gd name="connsiteY7" fmla="*/ 910053 h 2059313"/>
                        <a:gd name="connsiteX8" fmla="*/ 3517813 w 3548670"/>
                        <a:gd name="connsiteY8" fmla="*/ 958054 h 2059313"/>
                        <a:gd name="connsiteX9" fmla="*/ 1656046 w 3548670"/>
                        <a:gd name="connsiteY9" fmla="*/ 2041513 h 2059313"/>
                        <a:gd name="connsiteX10" fmla="*/ 1656046 w 3548670"/>
                        <a:gd name="connsiteY10" fmla="*/ 2041513 h 2059313"/>
                        <a:gd name="connsiteX11" fmla="*/ 1580616 w 3548670"/>
                        <a:gd name="connsiteY11" fmla="*/ 2058656 h 2059313"/>
                        <a:gd name="connsiteX12" fmla="*/ 1481184 w 3548670"/>
                        <a:gd name="connsiteY12" fmla="*/ 2034656 h 2059313"/>
                        <a:gd name="connsiteX13" fmla="*/ 3510956 w 3548670"/>
                        <a:gd name="connsiteY13" fmla="*/ 951197 h 2059313"/>
                        <a:gd name="connsiteX14" fmla="*/ 3538385 w 3548670"/>
                        <a:gd name="connsiteY14" fmla="*/ 913481 h 2059313"/>
                        <a:gd name="connsiteX15" fmla="*/ 3500670 w 3548670"/>
                        <a:gd name="connsiteY15" fmla="*/ 862051 h 2059313"/>
                        <a:gd name="connsiteX16" fmla="*/ 2064058 w 3548670"/>
                        <a:gd name="connsiteY16" fmla="*/ 39171 h 2059313"/>
                        <a:gd name="connsiteX17" fmla="*/ 1899482 w 3548670"/>
                        <a:gd name="connsiteY17" fmla="*/ 32314 h 2059313"/>
                        <a:gd name="connsiteX18" fmla="*/ 37715 w 3548670"/>
                        <a:gd name="connsiteY18" fmla="*/ 1115773 h 2059313"/>
                        <a:gd name="connsiteX19" fmla="*/ 10286 w 3548670"/>
                        <a:gd name="connsiteY19" fmla="*/ 1153488 h 2059313"/>
                        <a:gd name="connsiteX20" fmla="*/ 48001 w 3548670"/>
                        <a:gd name="connsiteY20" fmla="*/ 1204918 h 2059313"/>
                        <a:gd name="connsiteX21" fmla="*/ 1484613 w 3548670"/>
                        <a:gd name="connsiteY21" fmla="*/ 2027798 h 2059313"/>
                        <a:gd name="connsiteX22" fmla="*/ 1649189 w 3548670"/>
                        <a:gd name="connsiteY22" fmla="*/ 2034656 h 2059313"/>
                        <a:gd name="connsiteX23" fmla="*/ 3510956 w 3548670"/>
                        <a:gd name="connsiteY23" fmla="*/ 951197 h 205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8670" h="2059313">
                          <a:moveTo>
                            <a:pt x="1481184" y="2034656"/>
                          </a:moveTo>
                          <a:lnTo>
                            <a:pt x="44573" y="1211775"/>
                          </a:lnTo>
                          <a:cubicBezTo>
                            <a:pt x="17143" y="1194632"/>
                            <a:pt x="0" y="1174060"/>
                            <a:pt x="0" y="1150059"/>
                          </a:cubicBezTo>
                          <a:cubicBezTo>
                            <a:pt x="0" y="1132916"/>
                            <a:pt x="10286" y="1115773"/>
                            <a:pt x="30858" y="1102058"/>
                          </a:cubicBezTo>
                          <a:lnTo>
                            <a:pt x="1892625" y="18599"/>
                          </a:lnTo>
                          <a:cubicBezTo>
                            <a:pt x="1937197" y="-8830"/>
                            <a:pt x="2016057" y="-5402"/>
                            <a:pt x="2067487" y="25456"/>
                          </a:cubicBezTo>
                          <a:lnTo>
                            <a:pt x="3504098" y="848337"/>
                          </a:lnTo>
                          <a:cubicBezTo>
                            <a:pt x="3531528" y="865480"/>
                            <a:pt x="3548671" y="886052"/>
                            <a:pt x="3548671" y="910053"/>
                          </a:cubicBezTo>
                          <a:cubicBezTo>
                            <a:pt x="3548671" y="927196"/>
                            <a:pt x="3538385" y="944339"/>
                            <a:pt x="3517813" y="958054"/>
                          </a:cubicBezTo>
                          <a:lnTo>
                            <a:pt x="1656046" y="2041513"/>
                          </a:lnTo>
                          <a:lnTo>
                            <a:pt x="1656046" y="2041513"/>
                          </a:lnTo>
                          <a:cubicBezTo>
                            <a:pt x="1635474" y="2051799"/>
                            <a:pt x="1608045" y="2058656"/>
                            <a:pt x="1580616" y="2058656"/>
                          </a:cubicBezTo>
                          <a:cubicBezTo>
                            <a:pt x="1546329" y="2062085"/>
                            <a:pt x="1508614" y="2051799"/>
                            <a:pt x="1481184" y="2034656"/>
                          </a:cubicBezTo>
                          <a:close/>
                          <a:moveTo>
                            <a:pt x="3510956" y="951197"/>
                          </a:moveTo>
                          <a:cubicBezTo>
                            <a:pt x="3528099" y="940911"/>
                            <a:pt x="3538385" y="927196"/>
                            <a:pt x="3538385" y="913481"/>
                          </a:cubicBezTo>
                          <a:cubicBezTo>
                            <a:pt x="3538385" y="896338"/>
                            <a:pt x="3524670" y="879195"/>
                            <a:pt x="3500670" y="862051"/>
                          </a:cubicBezTo>
                          <a:lnTo>
                            <a:pt x="2064058" y="39171"/>
                          </a:lnTo>
                          <a:cubicBezTo>
                            <a:pt x="2016057" y="11742"/>
                            <a:pt x="1944055" y="8313"/>
                            <a:pt x="1899482" y="32314"/>
                          </a:cubicBezTo>
                          <a:lnTo>
                            <a:pt x="37715" y="1115773"/>
                          </a:lnTo>
                          <a:cubicBezTo>
                            <a:pt x="20572" y="1126059"/>
                            <a:pt x="10286" y="1139773"/>
                            <a:pt x="10286" y="1153488"/>
                          </a:cubicBezTo>
                          <a:cubicBezTo>
                            <a:pt x="10286" y="1170631"/>
                            <a:pt x="24001" y="1187775"/>
                            <a:pt x="48001" y="1204918"/>
                          </a:cubicBezTo>
                          <a:lnTo>
                            <a:pt x="1484613" y="2027798"/>
                          </a:lnTo>
                          <a:cubicBezTo>
                            <a:pt x="1532614" y="2055228"/>
                            <a:pt x="1604616" y="2058656"/>
                            <a:pt x="1649189" y="2034656"/>
                          </a:cubicBezTo>
                          <a:lnTo>
                            <a:pt x="3510956" y="951197"/>
                          </a:lnTo>
                          <a:close/>
                        </a:path>
                      </a:pathLst>
                    </a:custGeom>
                    <a:solidFill>
                      <a:srgbClr val="191411"/>
                    </a:solidFill>
                    <a:ln w="34242" cap="flat">
                      <a:noFill/>
                      <a:prstDash val="solid"/>
                      <a:miter/>
                    </a:ln>
                  </p:spPr>
                  <p:txBody>
                    <a:bodyPr rtlCol="1" anchor="ctr"/>
                    <a:lstStyle/>
                    <a:p>
                      <a:endParaRPr lang="ar-SA"/>
                    </a:p>
                  </p:txBody>
                </p:sp>
              </p:grpSp>
            </p:grpSp>
            <p:grpSp>
              <p:nvGrpSpPr>
                <p:cNvPr id="953" name="Graphic 15">
                  <a:extLst>
                    <a:ext uri="{FF2B5EF4-FFF2-40B4-BE49-F238E27FC236}">
                      <a16:creationId xmlns:a16="http://schemas.microsoft.com/office/drawing/2014/main" id="{14D1C1A9-D179-232C-9979-47FEA2AF05A6}"/>
                    </a:ext>
                  </a:extLst>
                </p:cNvPr>
                <p:cNvGrpSpPr/>
                <p:nvPr/>
              </p:nvGrpSpPr>
              <p:grpSpPr>
                <a:xfrm>
                  <a:off x="2949493" y="3839217"/>
                  <a:ext cx="3044656" cy="1816078"/>
                  <a:chOff x="2949493" y="3839217"/>
                  <a:chExt cx="3044656" cy="1816078"/>
                </a:xfrm>
              </p:grpSpPr>
              <p:grpSp>
                <p:nvGrpSpPr>
                  <p:cNvPr id="954" name="Graphic 15">
                    <a:extLst>
                      <a:ext uri="{FF2B5EF4-FFF2-40B4-BE49-F238E27FC236}">
                        <a16:creationId xmlns:a16="http://schemas.microsoft.com/office/drawing/2014/main" id="{3FEDBB17-2A1C-D29C-78EA-A0AAAB622B19}"/>
                      </a:ext>
                    </a:extLst>
                  </p:cNvPr>
                  <p:cNvGrpSpPr/>
                  <p:nvPr/>
                </p:nvGrpSpPr>
                <p:grpSpPr>
                  <a:xfrm>
                    <a:off x="2949493" y="3921504"/>
                    <a:ext cx="3044656" cy="1733790"/>
                    <a:chOff x="2949493" y="3921504"/>
                    <a:chExt cx="3044656" cy="1733790"/>
                  </a:xfrm>
                </p:grpSpPr>
                <p:sp>
                  <p:nvSpPr>
                    <p:cNvPr id="955" name="Freeform: Shape 954">
                      <a:extLst>
                        <a:ext uri="{FF2B5EF4-FFF2-40B4-BE49-F238E27FC236}">
                          <a16:creationId xmlns:a16="http://schemas.microsoft.com/office/drawing/2014/main" id="{83DFD033-86A6-E3F2-035E-A601F4C65C46}"/>
                        </a:ext>
                      </a:extLst>
                    </p:cNvPr>
                    <p:cNvSpPr/>
                    <p:nvPr/>
                  </p:nvSpPr>
                  <p:spPr>
                    <a:xfrm>
                      <a:off x="2956350" y="3930911"/>
                      <a:ext cx="3027513" cy="1719004"/>
                    </a:xfrm>
                    <a:custGeom>
                      <a:avLst/>
                      <a:gdLst>
                        <a:gd name="connsiteX0" fmla="*/ 0 w 3027513"/>
                        <a:gd name="connsiteY0" fmla="*/ 955505 h 1719004"/>
                        <a:gd name="connsiteX1" fmla="*/ 0 w 3027513"/>
                        <a:gd name="connsiteY1" fmla="*/ 955505 h 1719004"/>
                        <a:gd name="connsiteX2" fmla="*/ 0 w 3027513"/>
                        <a:gd name="connsiteY2" fmla="*/ 904075 h 1719004"/>
                        <a:gd name="connsiteX3" fmla="*/ 89145 w 3027513"/>
                        <a:gd name="connsiteY3" fmla="*/ 910932 h 1719004"/>
                        <a:gd name="connsiteX4" fmla="*/ 1625189 w 3027513"/>
                        <a:gd name="connsiteY4" fmla="*/ 16050 h 1719004"/>
                        <a:gd name="connsiteX5" fmla="*/ 1793193 w 3027513"/>
                        <a:gd name="connsiteY5" fmla="*/ 22907 h 1719004"/>
                        <a:gd name="connsiteX6" fmla="*/ 2928082 w 3027513"/>
                        <a:gd name="connsiteY6" fmla="*/ 674354 h 1719004"/>
                        <a:gd name="connsiteX7" fmla="*/ 3027514 w 3027513"/>
                        <a:gd name="connsiteY7" fmla="*/ 681212 h 1719004"/>
                        <a:gd name="connsiteX8" fmla="*/ 3027514 w 3027513"/>
                        <a:gd name="connsiteY8" fmla="*/ 729213 h 1719004"/>
                        <a:gd name="connsiteX9" fmla="*/ 3027514 w 3027513"/>
                        <a:gd name="connsiteY9" fmla="*/ 732642 h 1719004"/>
                        <a:gd name="connsiteX10" fmla="*/ 3027514 w 3027513"/>
                        <a:gd name="connsiteY10" fmla="*/ 732642 h 1719004"/>
                        <a:gd name="connsiteX11" fmla="*/ 3027514 w 3027513"/>
                        <a:gd name="connsiteY11" fmla="*/ 732642 h 1719004"/>
                        <a:gd name="connsiteX12" fmla="*/ 3000084 w 3027513"/>
                        <a:gd name="connsiteY12" fmla="*/ 773786 h 1719004"/>
                        <a:gd name="connsiteX13" fmla="*/ 1402325 w 3027513"/>
                        <a:gd name="connsiteY13" fmla="*/ 1702954 h 1719004"/>
                        <a:gd name="connsiteX14" fmla="*/ 1234320 w 3027513"/>
                        <a:gd name="connsiteY14" fmla="*/ 1696097 h 1719004"/>
                        <a:gd name="connsiteX15" fmla="*/ 41144 w 3027513"/>
                        <a:gd name="connsiteY15" fmla="*/ 1010364 h 1719004"/>
                        <a:gd name="connsiteX16" fmla="*/ 0 w 3027513"/>
                        <a:gd name="connsiteY16" fmla="*/ 955505 h 171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27513" h="1719004">
                          <a:moveTo>
                            <a:pt x="0" y="955505"/>
                          </a:moveTo>
                          <a:lnTo>
                            <a:pt x="0" y="955505"/>
                          </a:lnTo>
                          <a:lnTo>
                            <a:pt x="0" y="904075"/>
                          </a:lnTo>
                          <a:lnTo>
                            <a:pt x="89145" y="910932"/>
                          </a:lnTo>
                          <a:lnTo>
                            <a:pt x="1625189" y="16050"/>
                          </a:lnTo>
                          <a:cubicBezTo>
                            <a:pt x="1669761" y="-7951"/>
                            <a:pt x="1745192" y="-4522"/>
                            <a:pt x="1793193" y="22907"/>
                          </a:cubicBezTo>
                          <a:lnTo>
                            <a:pt x="2928082" y="674354"/>
                          </a:lnTo>
                          <a:lnTo>
                            <a:pt x="3027514" y="681212"/>
                          </a:lnTo>
                          <a:lnTo>
                            <a:pt x="3027514" y="729213"/>
                          </a:lnTo>
                          <a:cubicBezTo>
                            <a:pt x="3027514" y="729213"/>
                            <a:pt x="3027514" y="732642"/>
                            <a:pt x="3027514" y="732642"/>
                          </a:cubicBezTo>
                          <a:lnTo>
                            <a:pt x="3027514" y="732642"/>
                          </a:lnTo>
                          <a:lnTo>
                            <a:pt x="3027514" y="732642"/>
                          </a:lnTo>
                          <a:cubicBezTo>
                            <a:pt x="3027514" y="746356"/>
                            <a:pt x="3017228" y="760071"/>
                            <a:pt x="3000084" y="773786"/>
                          </a:cubicBezTo>
                          <a:lnTo>
                            <a:pt x="1402325" y="1702954"/>
                          </a:lnTo>
                          <a:cubicBezTo>
                            <a:pt x="1357752" y="1726955"/>
                            <a:pt x="1282322" y="1723527"/>
                            <a:pt x="1234320" y="1696097"/>
                          </a:cubicBezTo>
                          <a:lnTo>
                            <a:pt x="41144" y="1010364"/>
                          </a:lnTo>
                          <a:cubicBezTo>
                            <a:pt x="13715" y="996649"/>
                            <a:pt x="0" y="976077"/>
                            <a:pt x="0" y="955505"/>
                          </a:cubicBezTo>
                          <a:close/>
                        </a:path>
                      </a:pathLst>
                    </a:custGeom>
                    <a:solidFill>
                      <a:srgbClr val="2B3C86"/>
                    </a:solidFill>
                    <a:ln w="34242" cap="flat">
                      <a:noFill/>
                      <a:prstDash val="solid"/>
                      <a:miter/>
                    </a:ln>
                  </p:spPr>
                  <p:txBody>
                    <a:bodyPr rtlCol="1" anchor="ctr"/>
                    <a:lstStyle/>
                    <a:p>
                      <a:endParaRPr lang="ar-SA"/>
                    </a:p>
                  </p:txBody>
                </p:sp>
                <p:sp>
                  <p:nvSpPr>
                    <p:cNvPr id="956" name="Freeform: Shape 955">
                      <a:extLst>
                        <a:ext uri="{FF2B5EF4-FFF2-40B4-BE49-F238E27FC236}">
                          <a16:creationId xmlns:a16="http://schemas.microsoft.com/office/drawing/2014/main" id="{2F480CA2-023D-F4D7-D55A-DCD0DB921734}"/>
                        </a:ext>
                      </a:extLst>
                    </p:cNvPr>
                    <p:cNvSpPr/>
                    <p:nvPr/>
                  </p:nvSpPr>
                  <p:spPr>
                    <a:xfrm>
                      <a:off x="2956350" y="4831557"/>
                      <a:ext cx="1330323" cy="819451"/>
                    </a:xfrm>
                    <a:custGeom>
                      <a:avLst/>
                      <a:gdLst>
                        <a:gd name="connsiteX0" fmla="*/ 0 w 1330323"/>
                        <a:gd name="connsiteY0" fmla="*/ 51430 h 819451"/>
                        <a:gd name="connsiteX1" fmla="*/ 0 w 1330323"/>
                        <a:gd name="connsiteY1" fmla="*/ 51430 h 819451"/>
                        <a:gd name="connsiteX2" fmla="*/ 0 w 1330323"/>
                        <a:gd name="connsiteY2" fmla="*/ 0 h 819451"/>
                        <a:gd name="connsiteX3" fmla="*/ 89145 w 1330323"/>
                        <a:gd name="connsiteY3" fmla="*/ 6857 h 819451"/>
                        <a:gd name="connsiteX4" fmla="*/ 102860 w 1330323"/>
                        <a:gd name="connsiteY4" fmla="*/ 0 h 819451"/>
                        <a:gd name="connsiteX5" fmla="*/ 168005 w 1330323"/>
                        <a:gd name="connsiteY5" fmla="*/ 27429 h 819451"/>
                        <a:gd name="connsiteX6" fmla="*/ 1330323 w 1330323"/>
                        <a:gd name="connsiteY6" fmla="*/ 737164 h 819451"/>
                        <a:gd name="connsiteX7" fmla="*/ 1330323 w 1330323"/>
                        <a:gd name="connsiteY7" fmla="*/ 764593 h 819451"/>
                        <a:gd name="connsiteX8" fmla="*/ 1330323 w 1330323"/>
                        <a:gd name="connsiteY8" fmla="*/ 819452 h 819451"/>
                        <a:gd name="connsiteX9" fmla="*/ 1234320 w 1330323"/>
                        <a:gd name="connsiteY9" fmla="*/ 795451 h 819451"/>
                        <a:gd name="connsiteX10" fmla="*/ 41144 w 1330323"/>
                        <a:gd name="connsiteY10" fmla="*/ 109717 h 819451"/>
                        <a:gd name="connsiteX11" fmla="*/ 0 w 1330323"/>
                        <a:gd name="connsiteY11" fmla="*/ 51430 h 81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30323" h="819451">
                          <a:moveTo>
                            <a:pt x="0" y="51430"/>
                          </a:moveTo>
                          <a:lnTo>
                            <a:pt x="0" y="51430"/>
                          </a:lnTo>
                          <a:lnTo>
                            <a:pt x="0" y="0"/>
                          </a:lnTo>
                          <a:lnTo>
                            <a:pt x="89145" y="6857"/>
                          </a:lnTo>
                          <a:lnTo>
                            <a:pt x="102860" y="0"/>
                          </a:lnTo>
                          <a:lnTo>
                            <a:pt x="168005" y="27429"/>
                          </a:lnTo>
                          <a:lnTo>
                            <a:pt x="1330323" y="737164"/>
                          </a:lnTo>
                          <a:lnTo>
                            <a:pt x="1330323" y="764593"/>
                          </a:lnTo>
                          <a:lnTo>
                            <a:pt x="1330323" y="819452"/>
                          </a:lnTo>
                          <a:cubicBezTo>
                            <a:pt x="1296036" y="819452"/>
                            <a:pt x="1261750" y="812594"/>
                            <a:pt x="1234320" y="795451"/>
                          </a:cubicBezTo>
                          <a:lnTo>
                            <a:pt x="41144" y="109717"/>
                          </a:lnTo>
                          <a:cubicBezTo>
                            <a:pt x="13715" y="92574"/>
                            <a:pt x="0" y="72002"/>
                            <a:pt x="0" y="51430"/>
                          </a:cubicBezTo>
                          <a:close/>
                        </a:path>
                      </a:pathLst>
                    </a:custGeom>
                    <a:solidFill>
                      <a:srgbClr val="191411"/>
                    </a:solidFill>
                    <a:ln w="34242" cap="flat">
                      <a:noFill/>
                      <a:prstDash val="solid"/>
                      <a:miter/>
                    </a:ln>
                  </p:spPr>
                  <p:txBody>
                    <a:bodyPr rtlCol="1" anchor="ctr"/>
                    <a:lstStyle/>
                    <a:p>
                      <a:endParaRPr lang="ar-SA"/>
                    </a:p>
                  </p:txBody>
                </p:sp>
                <p:sp>
                  <p:nvSpPr>
                    <p:cNvPr id="957" name="Freeform: Shape 956">
                      <a:extLst>
                        <a:ext uri="{FF2B5EF4-FFF2-40B4-BE49-F238E27FC236}">
                          <a16:creationId xmlns:a16="http://schemas.microsoft.com/office/drawing/2014/main" id="{D745039C-574D-AFFD-7C69-09B5AF991374}"/>
                        </a:ext>
                      </a:extLst>
                    </p:cNvPr>
                    <p:cNvSpPr/>
                    <p:nvPr/>
                  </p:nvSpPr>
                  <p:spPr>
                    <a:xfrm>
                      <a:off x="2949493" y="3921504"/>
                      <a:ext cx="3044656" cy="1733790"/>
                    </a:xfrm>
                    <a:custGeom>
                      <a:avLst/>
                      <a:gdLst>
                        <a:gd name="connsiteX0" fmla="*/ 1237749 w 3044656"/>
                        <a:gd name="connsiteY0" fmla="*/ 1712361 h 1733790"/>
                        <a:gd name="connsiteX1" fmla="*/ 44573 w 3044656"/>
                        <a:gd name="connsiteY1" fmla="*/ 1026627 h 1733790"/>
                        <a:gd name="connsiteX2" fmla="*/ 0 w 3044656"/>
                        <a:gd name="connsiteY2" fmla="*/ 968340 h 1733790"/>
                        <a:gd name="connsiteX3" fmla="*/ 0 w 3044656"/>
                        <a:gd name="connsiteY3" fmla="*/ 968340 h 1733790"/>
                        <a:gd name="connsiteX4" fmla="*/ 0 w 3044656"/>
                        <a:gd name="connsiteY4" fmla="*/ 964911 h 1733790"/>
                        <a:gd name="connsiteX5" fmla="*/ 0 w 3044656"/>
                        <a:gd name="connsiteY5" fmla="*/ 906624 h 1733790"/>
                        <a:gd name="connsiteX6" fmla="*/ 96003 w 3044656"/>
                        <a:gd name="connsiteY6" fmla="*/ 913481 h 1733790"/>
                        <a:gd name="connsiteX7" fmla="*/ 1632046 w 3044656"/>
                        <a:gd name="connsiteY7" fmla="*/ 18599 h 1733790"/>
                        <a:gd name="connsiteX8" fmla="*/ 1806908 w 3044656"/>
                        <a:gd name="connsiteY8" fmla="*/ 25456 h 1733790"/>
                        <a:gd name="connsiteX9" fmla="*/ 2941797 w 3044656"/>
                        <a:gd name="connsiteY9" fmla="*/ 676903 h 1733790"/>
                        <a:gd name="connsiteX10" fmla="*/ 3044657 w 3044656"/>
                        <a:gd name="connsiteY10" fmla="*/ 683761 h 1733790"/>
                        <a:gd name="connsiteX11" fmla="*/ 3044657 w 3044656"/>
                        <a:gd name="connsiteY11" fmla="*/ 738619 h 1733790"/>
                        <a:gd name="connsiteX12" fmla="*/ 3044657 w 3044656"/>
                        <a:gd name="connsiteY12" fmla="*/ 742048 h 1733790"/>
                        <a:gd name="connsiteX13" fmla="*/ 3013799 w 3044656"/>
                        <a:gd name="connsiteY13" fmla="*/ 786621 h 1733790"/>
                        <a:gd name="connsiteX14" fmla="*/ 1416040 w 3044656"/>
                        <a:gd name="connsiteY14" fmla="*/ 1715790 h 1733790"/>
                        <a:gd name="connsiteX15" fmla="*/ 1340609 w 3044656"/>
                        <a:gd name="connsiteY15" fmla="*/ 1732933 h 1733790"/>
                        <a:gd name="connsiteX16" fmla="*/ 1237749 w 3044656"/>
                        <a:gd name="connsiteY16" fmla="*/ 1712361 h 1733790"/>
                        <a:gd name="connsiteX17" fmla="*/ 2934939 w 3044656"/>
                        <a:gd name="connsiteY17" fmla="*/ 690618 h 1733790"/>
                        <a:gd name="connsiteX18" fmla="*/ 1796622 w 3044656"/>
                        <a:gd name="connsiteY18" fmla="*/ 35742 h 1733790"/>
                        <a:gd name="connsiteX19" fmla="*/ 1632046 w 3044656"/>
                        <a:gd name="connsiteY19" fmla="*/ 28885 h 1733790"/>
                        <a:gd name="connsiteX20" fmla="*/ 99431 w 3044656"/>
                        <a:gd name="connsiteY20" fmla="*/ 923767 h 1733790"/>
                        <a:gd name="connsiteX21" fmla="*/ 99431 w 3044656"/>
                        <a:gd name="connsiteY21" fmla="*/ 923767 h 1733790"/>
                        <a:gd name="connsiteX22" fmla="*/ 13714 w 3044656"/>
                        <a:gd name="connsiteY22" fmla="*/ 916910 h 1733790"/>
                        <a:gd name="connsiteX23" fmla="*/ 13714 w 3044656"/>
                        <a:gd name="connsiteY23" fmla="*/ 954625 h 1733790"/>
                        <a:gd name="connsiteX24" fmla="*/ 13714 w 3044656"/>
                        <a:gd name="connsiteY24" fmla="*/ 954625 h 1733790"/>
                        <a:gd name="connsiteX25" fmla="*/ 13714 w 3044656"/>
                        <a:gd name="connsiteY25" fmla="*/ 961483 h 1733790"/>
                        <a:gd name="connsiteX26" fmla="*/ 51430 w 3044656"/>
                        <a:gd name="connsiteY26" fmla="*/ 1012913 h 1733790"/>
                        <a:gd name="connsiteX27" fmla="*/ 1244606 w 3044656"/>
                        <a:gd name="connsiteY27" fmla="*/ 1698646 h 1733790"/>
                        <a:gd name="connsiteX28" fmla="*/ 1409182 w 3044656"/>
                        <a:gd name="connsiteY28" fmla="*/ 1705504 h 1733790"/>
                        <a:gd name="connsiteX29" fmla="*/ 3006941 w 3044656"/>
                        <a:gd name="connsiteY29" fmla="*/ 779763 h 1733790"/>
                        <a:gd name="connsiteX30" fmla="*/ 3034371 w 3044656"/>
                        <a:gd name="connsiteY30" fmla="*/ 745477 h 1733790"/>
                        <a:gd name="connsiteX31" fmla="*/ 3034371 w 3044656"/>
                        <a:gd name="connsiteY31" fmla="*/ 742048 h 1733790"/>
                        <a:gd name="connsiteX32" fmla="*/ 3034371 w 3044656"/>
                        <a:gd name="connsiteY32" fmla="*/ 697475 h 1733790"/>
                        <a:gd name="connsiteX33" fmla="*/ 2934939 w 3044656"/>
                        <a:gd name="connsiteY33" fmla="*/ 690618 h 1733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44656" h="1733790">
                          <a:moveTo>
                            <a:pt x="1237749" y="1712361"/>
                          </a:moveTo>
                          <a:lnTo>
                            <a:pt x="44573" y="1026627"/>
                          </a:lnTo>
                          <a:cubicBezTo>
                            <a:pt x="17143" y="1009484"/>
                            <a:pt x="3429" y="988912"/>
                            <a:pt x="0" y="968340"/>
                          </a:cubicBezTo>
                          <a:lnTo>
                            <a:pt x="0" y="968340"/>
                          </a:lnTo>
                          <a:cubicBezTo>
                            <a:pt x="0" y="968340"/>
                            <a:pt x="0" y="964911"/>
                            <a:pt x="0" y="964911"/>
                          </a:cubicBezTo>
                          <a:lnTo>
                            <a:pt x="0" y="906624"/>
                          </a:lnTo>
                          <a:lnTo>
                            <a:pt x="96003" y="913481"/>
                          </a:lnTo>
                          <a:lnTo>
                            <a:pt x="1632046" y="18599"/>
                          </a:lnTo>
                          <a:cubicBezTo>
                            <a:pt x="1676618" y="-8830"/>
                            <a:pt x="1755478" y="-5402"/>
                            <a:pt x="1806908" y="25456"/>
                          </a:cubicBezTo>
                          <a:lnTo>
                            <a:pt x="2941797" y="676903"/>
                          </a:lnTo>
                          <a:lnTo>
                            <a:pt x="3044657" y="683761"/>
                          </a:lnTo>
                          <a:lnTo>
                            <a:pt x="3044657" y="738619"/>
                          </a:lnTo>
                          <a:cubicBezTo>
                            <a:pt x="3044657" y="738619"/>
                            <a:pt x="3044657" y="742048"/>
                            <a:pt x="3044657" y="742048"/>
                          </a:cubicBezTo>
                          <a:cubicBezTo>
                            <a:pt x="3044657" y="759191"/>
                            <a:pt x="3030942" y="776335"/>
                            <a:pt x="3013799" y="786621"/>
                          </a:cubicBezTo>
                          <a:lnTo>
                            <a:pt x="1416040" y="1715790"/>
                          </a:lnTo>
                          <a:cubicBezTo>
                            <a:pt x="1395468" y="1726075"/>
                            <a:pt x="1368038" y="1732933"/>
                            <a:pt x="1340609" y="1732933"/>
                          </a:cubicBezTo>
                          <a:cubicBezTo>
                            <a:pt x="1302894" y="1736362"/>
                            <a:pt x="1268607" y="1729504"/>
                            <a:pt x="1237749" y="1712361"/>
                          </a:cubicBezTo>
                          <a:close/>
                          <a:moveTo>
                            <a:pt x="2934939" y="690618"/>
                          </a:moveTo>
                          <a:lnTo>
                            <a:pt x="1796622" y="35742"/>
                          </a:lnTo>
                          <a:cubicBezTo>
                            <a:pt x="1748620" y="8313"/>
                            <a:pt x="1676618" y="4884"/>
                            <a:pt x="1632046" y="28885"/>
                          </a:cubicBezTo>
                          <a:lnTo>
                            <a:pt x="99431" y="923767"/>
                          </a:lnTo>
                          <a:lnTo>
                            <a:pt x="99431" y="923767"/>
                          </a:lnTo>
                          <a:lnTo>
                            <a:pt x="13714" y="916910"/>
                          </a:lnTo>
                          <a:lnTo>
                            <a:pt x="13714" y="954625"/>
                          </a:lnTo>
                          <a:lnTo>
                            <a:pt x="13714" y="954625"/>
                          </a:lnTo>
                          <a:lnTo>
                            <a:pt x="13714" y="961483"/>
                          </a:lnTo>
                          <a:cubicBezTo>
                            <a:pt x="13714" y="978626"/>
                            <a:pt x="27429" y="999198"/>
                            <a:pt x="51430" y="1012913"/>
                          </a:cubicBezTo>
                          <a:lnTo>
                            <a:pt x="1244606" y="1698646"/>
                          </a:lnTo>
                          <a:cubicBezTo>
                            <a:pt x="1292608" y="1726075"/>
                            <a:pt x="1364610" y="1729504"/>
                            <a:pt x="1409182" y="1705504"/>
                          </a:cubicBezTo>
                          <a:lnTo>
                            <a:pt x="3006941" y="779763"/>
                          </a:lnTo>
                          <a:cubicBezTo>
                            <a:pt x="3024085" y="769477"/>
                            <a:pt x="3030942" y="759191"/>
                            <a:pt x="3034371" y="745477"/>
                          </a:cubicBezTo>
                          <a:cubicBezTo>
                            <a:pt x="3034371" y="745477"/>
                            <a:pt x="3034371" y="742048"/>
                            <a:pt x="3034371" y="742048"/>
                          </a:cubicBezTo>
                          <a:lnTo>
                            <a:pt x="3034371" y="697475"/>
                          </a:lnTo>
                          <a:lnTo>
                            <a:pt x="2934939" y="690618"/>
                          </a:lnTo>
                          <a:close/>
                        </a:path>
                      </a:pathLst>
                    </a:custGeom>
                    <a:solidFill>
                      <a:srgbClr val="191411"/>
                    </a:solidFill>
                    <a:ln w="34242" cap="flat">
                      <a:noFill/>
                      <a:prstDash val="solid"/>
                      <a:miter/>
                    </a:ln>
                  </p:spPr>
                  <p:txBody>
                    <a:bodyPr rtlCol="1" anchor="ctr"/>
                    <a:lstStyle/>
                    <a:p>
                      <a:endParaRPr lang="ar-SA"/>
                    </a:p>
                  </p:txBody>
                </p:sp>
              </p:grpSp>
              <p:grpSp>
                <p:nvGrpSpPr>
                  <p:cNvPr id="958" name="Graphic 15">
                    <a:extLst>
                      <a:ext uri="{FF2B5EF4-FFF2-40B4-BE49-F238E27FC236}">
                        <a16:creationId xmlns:a16="http://schemas.microsoft.com/office/drawing/2014/main" id="{C80AC529-D136-5D04-12BA-2F60102B61A9}"/>
                      </a:ext>
                    </a:extLst>
                  </p:cNvPr>
                  <p:cNvGrpSpPr/>
                  <p:nvPr/>
                </p:nvGrpSpPr>
                <p:grpSpPr>
                  <a:xfrm>
                    <a:off x="2949493" y="3839217"/>
                    <a:ext cx="3041227" cy="1767219"/>
                    <a:chOff x="2949493" y="3839217"/>
                    <a:chExt cx="3041227" cy="1767219"/>
                  </a:xfrm>
                </p:grpSpPr>
                <p:sp>
                  <p:nvSpPr>
                    <p:cNvPr id="959" name="Freeform: Shape 958">
                      <a:extLst>
                        <a:ext uri="{FF2B5EF4-FFF2-40B4-BE49-F238E27FC236}">
                          <a16:creationId xmlns:a16="http://schemas.microsoft.com/office/drawing/2014/main" id="{21ECEDC6-281E-33E1-A0C0-7C11399B0547}"/>
                        </a:ext>
                      </a:extLst>
                    </p:cNvPr>
                    <p:cNvSpPr/>
                    <p:nvPr/>
                  </p:nvSpPr>
                  <p:spPr>
                    <a:xfrm>
                      <a:off x="2957652" y="3848623"/>
                      <a:ext cx="3028337" cy="1749562"/>
                    </a:xfrm>
                    <a:custGeom>
                      <a:avLst/>
                      <a:gdLst>
                        <a:gd name="connsiteX0" fmla="*/ 1404452 w 3028337"/>
                        <a:gd name="connsiteY0" fmla="*/ 1733812 h 1749562"/>
                        <a:gd name="connsiteX1" fmla="*/ 2998782 w 3028337"/>
                        <a:gd name="connsiteY1" fmla="*/ 804644 h 1749562"/>
                        <a:gd name="connsiteX2" fmla="*/ 2985068 w 3028337"/>
                        <a:gd name="connsiteY2" fmla="*/ 708641 h 1749562"/>
                        <a:gd name="connsiteX3" fmla="*/ 1791891 w 3028337"/>
                        <a:gd name="connsiteY3" fmla="*/ 22907 h 1749562"/>
                        <a:gd name="connsiteX4" fmla="*/ 1623886 w 3028337"/>
                        <a:gd name="connsiteY4" fmla="*/ 16050 h 1749562"/>
                        <a:gd name="connsiteX5" fmla="*/ 29556 w 3028337"/>
                        <a:gd name="connsiteY5" fmla="*/ 941790 h 1749562"/>
                        <a:gd name="connsiteX6" fmla="*/ 43271 w 3028337"/>
                        <a:gd name="connsiteY6" fmla="*/ 1037793 h 1749562"/>
                        <a:gd name="connsiteX7" fmla="*/ 1236447 w 3028337"/>
                        <a:gd name="connsiteY7" fmla="*/ 1723527 h 1749562"/>
                        <a:gd name="connsiteX8" fmla="*/ 1404452 w 3028337"/>
                        <a:gd name="connsiteY8" fmla="*/ 1733812 h 174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8337" h="1749562">
                          <a:moveTo>
                            <a:pt x="1404452" y="1733812"/>
                          </a:moveTo>
                          <a:lnTo>
                            <a:pt x="2998782" y="804644"/>
                          </a:lnTo>
                          <a:cubicBezTo>
                            <a:pt x="3043355" y="780643"/>
                            <a:pt x="3036498" y="736070"/>
                            <a:pt x="2985068" y="708641"/>
                          </a:cubicBezTo>
                          <a:lnTo>
                            <a:pt x="1791891" y="22907"/>
                          </a:lnTo>
                          <a:cubicBezTo>
                            <a:pt x="1740461" y="-4522"/>
                            <a:pt x="1665030" y="-7951"/>
                            <a:pt x="1623886" y="16050"/>
                          </a:cubicBezTo>
                          <a:lnTo>
                            <a:pt x="29556" y="941790"/>
                          </a:lnTo>
                          <a:cubicBezTo>
                            <a:pt x="-15017" y="965791"/>
                            <a:pt x="-8159" y="1010364"/>
                            <a:pt x="43271" y="1037793"/>
                          </a:cubicBezTo>
                          <a:lnTo>
                            <a:pt x="1236447" y="1723527"/>
                          </a:lnTo>
                          <a:cubicBezTo>
                            <a:pt x="1284448" y="1754385"/>
                            <a:pt x="1359879" y="1757813"/>
                            <a:pt x="1404452" y="1733812"/>
                          </a:cubicBezTo>
                          <a:close/>
                        </a:path>
                      </a:pathLst>
                    </a:custGeom>
                    <a:solidFill>
                      <a:srgbClr val="2B3C86"/>
                    </a:solidFill>
                    <a:ln w="34242" cap="flat">
                      <a:noFill/>
                      <a:prstDash val="solid"/>
                      <a:miter/>
                    </a:ln>
                  </p:spPr>
                  <p:txBody>
                    <a:bodyPr rtlCol="1" anchor="ctr"/>
                    <a:lstStyle/>
                    <a:p>
                      <a:endParaRPr lang="ar-SA"/>
                    </a:p>
                  </p:txBody>
                </p:sp>
                <p:sp>
                  <p:nvSpPr>
                    <p:cNvPr id="960" name="Freeform: Shape 959">
                      <a:extLst>
                        <a:ext uri="{FF2B5EF4-FFF2-40B4-BE49-F238E27FC236}">
                          <a16:creationId xmlns:a16="http://schemas.microsoft.com/office/drawing/2014/main" id="{F22340ED-B1FC-619F-A50E-8458FB9AC435}"/>
                        </a:ext>
                      </a:extLst>
                    </p:cNvPr>
                    <p:cNvSpPr/>
                    <p:nvPr/>
                  </p:nvSpPr>
                  <p:spPr>
                    <a:xfrm>
                      <a:off x="2973493" y="3903481"/>
                      <a:ext cx="3003512" cy="1691575"/>
                    </a:xfrm>
                    <a:custGeom>
                      <a:avLst/>
                      <a:gdLst>
                        <a:gd name="connsiteX0" fmla="*/ 17143 w 3003512"/>
                        <a:gd name="connsiteY0" fmla="*/ 945219 h 1691575"/>
                        <a:gd name="connsiteX1" fmla="*/ 1614902 w 3003512"/>
                        <a:gd name="connsiteY1" fmla="*/ 16050 h 1691575"/>
                        <a:gd name="connsiteX2" fmla="*/ 1782907 w 3003512"/>
                        <a:gd name="connsiteY2" fmla="*/ 22907 h 1691575"/>
                        <a:gd name="connsiteX3" fmla="*/ 2976084 w 3003512"/>
                        <a:gd name="connsiteY3" fmla="*/ 708641 h 1691575"/>
                        <a:gd name="connsiteX4" fmla="*/ 3003513 w 3003512"/>
                        <a:gd name="connsiteY4" fmla="*/ 732642 h 1691575"/>
                        <a:gd name="connsiteX5" fmla="*/ 2986370 w 3003512"/>
                        <a:gd name="connsiteY5" fmla="*/ 746356 h 1691575"/>
                        <a:gd name="connsiteX6" fmla="*/ 1388610 w 3003512"/>
                        <a:gd name="connsiteY6" fmla="*/ 1675525 h 1691575"/>
                        <a:gd name="connsiteX7" fmla="*/ 1220606 w 3003512"/>
                        <a:gd name="connsiteY7" fmla="*/ 1668668 h 1691575"/>
                        <a:gd name="connsiteX8" fmla="*/ 27429 w 3003512"/>
                        <a:gd name="connsiteY8" fmla="*/ 982934 h 1691575"/>
                        <a:gd name="connsiteX9" fmla="*/ 0 w 3003512"/>
                        <a:gd name="connsiteY9" fmla="*/ 958934 h 1691575"/>
                        <a:gd name="connsiteX10" fmla="*/ 17143 w 3003512"/>
                        <a:gd name="connsiteY10" fmla="*/ 945219 h 16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512" h="1691575">
                          <a:moveTo>
                            <a:pt x="17143" y="945219"/>
                          </a:moveTo>
                          <a:lnTo>
                            <a:pt x="1614902" y="16050"/>
                          </a:lnTo>
                          <a:cubicBezTo>
                            <a:pt x="1659475" y="-7951"/>
                            <a:pt x="1734906" y="-4522"/>
                            <a:pt x="1782907" y="22907"/>
                          </a:cubicBezTo>
                          <a:lnTo>
                            <a:pt x="2976084" y="708641"/>
                          </a:lnTo>
                          <a:cubicBezTo>
                            <a:pt x="2989798" y="715498"/>
                            <a:pt x="2996655" y="725784"/>
                            <a:pt x="3003513" y="732642"/>
                          </a:cubicBezTo>
                          <a:cubicBezTo>
                            <a:pt x="3000084" y="739499"/>
                            <a:pt x="2993227" y="742928"/>
                            <a:pt x="2986370" y="746356"/>
                          </a:cubicBezTo>
                          <a:lnTo>
                            <a:pt x="1388610" y="1675525"/>
                          </a:lnTo>
                          <a:cubicBezTo>
                            <a:pt x="1344038" y="1699526"/>
                            <a:pt x="1268607" y="1696097"/>
                            <a:pt x="1220606" y="1668668"/>
                          </a:cubicBezTo>
                          <a:lnTo>
                            <a:pt x="27429" y="982934"/>
                          </a:lnTo>
                          <a:cubicBezTo>
                            <a:pt x="13715" y="976077"/>
                            <a:pt x="6857" y="969220"/>
                            <a:pt x="0" y="958934"/>
                          </a:cubicBezTo>
                          <a:cubicBezTo>
                            <a:pt x="3429" y="955505"/>
                            <a:pt x="10286" y="952076"/>
                            <a:pt x="17143" y="945219"/>
                          </a:cubicBezTo>
                          <a:close/>
                        </a:path>
                      </a:pathLst>
                    </a:custGeom>
                    <a:solidFill>
                      <a:srgbClr val="FFFFFF"/>
                    </a:solidFill>
                    <a:ln w="34242" cap="flat">
                      <a:noFill/>
                      <a:prstDash val="solid"/>
                      <a:miter/>
                    </a:ln>
                  </p:spPr>
                  <p:txBody>
                    <a:bodyPr rtlCol="1" anchor="ctr"/>
                    <a:lstStyle/>
                    <a:p>
                      <a:endParaRPr lang="ar-SA"/>
                    </a:p>
                  </p:txBody>
                </p:sp>
                <p:sp>
                  <p:nvSpPr>
                    <p:cNvPr id="961" name="Freeform: Shape 960">
                      <a:extLst>
                        <a:ext uri="{FF2B5EF4-FFF2-40B4-BE49-F238E27FC236}">
                          <a16:creationId xmlns:a16="http://schemas.microsoft.com/office/drawing/2014/main" id="{917771CB-EE1D-69BF-B08C-A19243BD4534}"/>
                        </a:ext>
                      </a:extLst>
                    </p:cNvPr>
                    <p:cNvSpPr/>
                    <p:nvPr/>
                  </p:nvSpPr>
                  <p:spPr>
                    <a:xfrm>
                      <a:off x="2949493" y="3839217"/>
                      <a:ext cx="3041227" cy="1767219"/>
                    </a:xfrm>
                    <a:custGeom>
                      <a:avLst/>
                      <a:gdLst>
                        <a:gd name="connsiteX0" fmla="*/ 1237749 w 3041227"/>
                        <a:gd name="connsiteY0" fmla="*/ 1743219 h 1767219"/>
                        <a:gd name="connsiteX1" fmla="*/ 44573 w 3041227"/>
                        <a:gd name="connsiteY1" fmla="*/ 1057485 h 1767219"/>
                        <a:gd name="connsiteX2" fmla="*/ 0 w 3041227"/>
                        <a:gd name="connsiteY2" fmla="*/ 995769 h 1767219"/>
                        <a:gd name="connsiteX3" fmla="*/ 30858 w 3041227"/>
                        <a:gd name="connsiteY3" fmla="*/ 947768 h 1767219"/>
                        <a:gd name="connsiteX4" fmla="*/ 1628617 w 3041227"/>
                        <a:gd name="connsiteY4" fmla="*/ 18599 h 1767219"/>
                        <a:gd name="connsiteX5" fmla="*/ 1803479 w 3041227"/>
                        <a:gd name="connsiteY5" fmla="*/ 25456 h 1767219"/>
                        <a:gd name="connsiteX6" fmla="*/ 2996655 w 3041227"/>
                        <a:gd name="connsiteY6" fmla="*/ 711190 h 1767219"/>
                        <a:gd name="connsiteX7" fmla="*/ 3041228 w 3041227"/>
                        <a:gd name="connsiteY7" fmla="*/ 772906 h 1767219"/>
                        <a:gd name="connsiteX8" fmla="*/ 3010370 w 3041227"/>
                        <a:gd name="connsiteY8" fmla="*/ 820907 h 1767219"/>
                        <a:gd name="connsiteX9" fmla="*/ 1412611 w 3041227"/>
                        <a:gd name="connsiteY9" fmla="*/ 1750076 h 1767219"/>
                        <a:gd name="connsiteX10" fmla="*/ 1412611 w 3041227"/>
                        <a:gd name="connsiteY10" fmla="*/ 1750076 h 1767219"/>
                        <a:gd name="connsiteX11" fmla="*/ 1337180 w 3041227"/>
                        <a:gd name="connsiteY11" fmla="*/ 1767220 h 1767219"/>
                        <a:gd name="connsiteX12" fmla="*/ 1237749 w 3041227"/>
                        <a:gd name="connsiteY12" fmla="*/ 1743219 h 1767219"/>
                        <a:gd name="connsiteX13" fmla="*/ 3006941 w 3041227"/>
                        <a:gd name="connsiteY13" fmla="*/ 807193 h 1767219"/>
                        <a:gd name="connsiteX14" fmla="*/ 3034371 w 3041227"/>
                        <a:gd name="connsiteY14" fmla="*/ 769477 h 1767219"/>
                        <a:gd name="connsiteX15" fmla="*/ 2996655 w 3041227"/>
                        <a:gd name="connsiteY15" fmla="*/ 718047 h 1767219"/>
                        <a:gd name="connsiteX16" fmla="*/ 1803479 w 3041227"/>
                        <a:gd name="connsiteY16" fmla="*/ 32314 h 1767219"/>
                        <a:gd name="connsiteX17" fmla="*/ 1638903 w 3041227"/>
                        <a:gd name="connsiteY17" fmla="*/ 25456 h 1767219"/>
                        <a:gd name="connsiteX18" fmla="*/ 37715 w 3041227"/>
                        <a:gd name="connsiteY18" fmla="*/ 958054 h 1767219"/>
                        <a:gd name="connsiteX19" fmla="*/ 10286 w 3041227"/>
                        <a:gd name="connsiteY19" fmla="*/ 995769 h 1767219"/>
                        <a:gd name="connsiteX20" fmla="*/ 48001 w 3041227"/>
                        <a:gd name="connsiteY20" fmla="*/ 1047199 h 1767219"/>
                        <a:gd name="connsiteX21" fmla="*/ 1241178 w 3041227"/>
                        <a:gd name="connsiteY21" fmla="*/ 1732933 h 1767219"/>
                        <a:gd name="connsiteX22" fmla="*/ 1405754 w 3041227"/>
                        <a:gd name="connsiteY22" fmla="*/ 1739790 h 1767219"/>
                        <a:gd name="connsiteX23" fmla="*/ 3006941 w 3041227"/>
                        <a:gd name="connsiteY23" fmla="*/ 807193 h 17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41227" h="1767219">
                          <a:moveTo>
                            <a:pt x="1237749" y="1743219"/>
                          </a:moveTo>
                          <a:lnTo>
                            <a:pt x="44573" y="1057485"/>
                          </a:lnTo>
                          <a:cubicBezTo>
                            <a:pt x="17143" y="1040342"/>
                            <a:pt x="0" y="1019770"/>
                            <a:pt x="0" y="995769"/>
                          </a:cubicBezTo>
                          <a:cubicBezTo>
                            <a:pt x="0" y="978626"/>
                            <a:pt x="10286" y="961483"/>
                            <a:pt x="30858" y="947768"/>
                          </a:cubicBezTo>
                          <a:lnTo>
                            <a:pt x="1628617" y="18599"/>
                          </a:lnTo>
                          <a:cubicBezTo>
                            <a:pt x="1673190" y="-8830"/>
                            <a:pt x="1752049" y="-5402"/>
                            <a:pt x="1803479" y="25456"/>
                          </a:cubicBezTo>
                          <a:lnTo>
                            <a:pt x="2996655" y="711190"/>
                          </a:lnTo>
                          <a:cubicBezTo>
                            <a:pt x="3024085" y="728333"/>
                            <a:pt x="3041228" y="748905"/>
                            <a:pt x="3041228" y="772906"/>
                          </a:cubicBezTo>
                          <a:cubicBezTo>
                            <a:pt x="3041228" y="790049"/>
                            <a:pt x="3030942" y="807193"/>
                            <a:pt x="3010370" y="820907"/>
                          </a:cubicBezTo>
                          <a:lnTo>
                            <a:pt x="1412611" y="1750076"/>
                          </a:lnTo>
                          <a:lnTo>
                            <a:pt x="1412611" y="1750076"/>
                          </a:lnTo>
                          <a:cubicBezTo>
                            <a:pt x="1392039" y="1760362"/>
                            <a:pt x="1364610" y="1767220"/>
                            <a:pt x="1337180" y="1767220"/>
                          </a:cubicBezTo>
                          <a:cubicBezTo>
                            <a:pt x="1302894" y="1767220"/>
                            <a:pt x="1268607" y="1756933"/>
                            <a:pt x="1237749" y="1743219"/>
                          </a:cubicBezTo>
                          <a:close/>
                          <a:moveTo>
                            <a:pt x="3006941" y="807193"/>
                          </a:moveTo>
                          <a:cubicBezTo>
                            <a:pt x="3024085" y="796906"/>
                            <a:pt x="3034371" y="783192"/>
                            <a:pt x="3034371" y="769477"/>
                          </a:cubicBezTo>
                          <a:cubicBezTo>
                            <a:pt x="3034371" y="752334"/>
                            <a:pt x="3020656" y="735190"/>
                            <a:pt x="2996655" y="718047"/>
                          </a:cubicBezTo>
                          <a:lnTo>
                            <a:pt x="1803479" y="32314"/>
                          </a:lnTo>
                          <a:cubicBezTo>
                            <a:pt x="1755478" y="4884"/>
                            <a:pt x="1683476" y="1456"/>
                            <a:pt x="1638903" y="25456"/>
                          </a:cubicBezTo>
                          <a:lnTo>
                            <a:pt x="37715" y="958054"/>
                          </a:lnTo>
                          <a:cubicBezTo>
                            <a:pt x="20572" y="968340"/>
                            <a:pt x="10286" y="982055"/>
                            <a:pt x="10286" y="995769"/>
                          </a:cubicBezTo>
                          <a:cubicBezTo>
                            <a:pt x="10286" y="1012913"/>
                            <a:pt x="24001" y="1030056"/>
                            <a:pt x="48001" y="1047199"/>
                          </a:cubicBezTo>
                          <a:lnTo>
                            <a:pt x="1241178" y="1732933"/>
                          </a:lnTo>
                          <a:cubicBezTo>
                            <a:pt x="1289179" y="1760362"/>
                            <a:pt x="1361181" y="1763791"/>
                            <a:pt x="1405754" y="1739790"/>
                          </a:cubicBezTo>
                          <a:lnTo>
                            <a:pt x="3006941" y="807193"/>
                          </a:lnTo>
                          <a:close/>
                        </a:path>
                      </a:pathLst>
                    </a:custGeom>
                    <a:solidFill>
                      <a:srgbClr val="191411"/>
                    </a:solidFill>
                    <a:ln w="34242" cap="flat">
                      <a:noFill/>
                      <a:prstDash val="solid"/>
                      <a:miter/>
                    </a:ln>
                  </p:spPr>
                  <p:txBody>
                    <a:bodyPr rtlCol="1" anchor="ctr"/>
                    <a:lstStyle/>
                    <a:p>
                      <a:endParaRPr lang="ar-SA"/>
                    </a:p>
                  </p:txBody>
                </p:sp>
              </p:grpSp>
            </p:grpSp>
            <p:grpSp>
              <p:nvGrpSpPr>
                <p:cNvPr id="962" name="Graphic 15">
                  <a:extLst>
                    <a:ext uri="{FF2B5EF4-FFF2-40B4-BE49-F238E27FC236}">
                      <a16:creationId xmlns:a16="http://schemas.microsoft.com/office/drawing/2014/main" id="{764FA720-0112-C4BA-F45F-FFEEB9566046}"/>
                    </a:ext>
                  </a:extLst>
                </p:cNvPr>
                <p:cNvGrpSpPr/>
                <p:nvPr/>
              </p:nvGrpSpPr>
              <p:grpSpPr>
                <a:xfrm>
                  <a:off x="5078695" y="4270970"/>
                  <a:ext cx="333437" cy="234863"/>
                  <a:chOff x="5078695" y="4270970"/>
                  <a:chExt cx="333437" cy="234863"/>
                </a:xfrm>
              </p:grpSpPr>
              <p:grpSp>
                <p:nvGrpSpPr>
                  <p:cNvPr id="963" name="Graphic 15">
                    <a:extLst>
                      <a:ext uri="{FF2B5EF4-FFF2-40B4-BE49-F238E27FC236}">
                        <a16:creationId xmlns:a16="http://schemas.microsoft.com/office/drawing/2014/main" id="{3D1BE6CA-140D-1835-F9DB-5A4502290BD3}"/>
                      </a:ext>
                    </a:extLst>
                  </p:cNvPr>
                  <p:cNvGrpSpPr/>
                  <p:nvPr/>
                </p:nvGrpSpPr>
                <p:grpSpPr>
                  <a:xfrm>
                    <a:off x="5078695" y="4308685"/>
                    <a:ext cx="332581" cy="197148"/>
                    <a:chOff x="5078695" y="4308685"/>
                    <a:chExt cx="332581" cy="197148"/>
                  </a:xfrm>
                </p:grpSpPr>
                <p:sp>
                  <p:nvSpPr>
                    <p:cNvPr id="964" name="Freeform: Shape 963">
                      <a:extLst>
                        <a:ext uri="{FF2B5EF4-FFF2-40B4-BE49-F238E27FC236}">
                          <a16:creationId xmlns:a16="http://schemas.microsoft.com/office/drawing/2014/main" id="{FF10F687-2DDD-5F17-F290-2901A39AFD92}"/>
                        </a:ext>
                      </a:extLst>
                    </p:cNvPr>
                    <p:cNvSpPr/>
                    <p:nvPr/>
                  </p:nvSpPr>
                  <p:spPr>
                    <a:xfrm>
                      <a:off x="5085553" y="4318971"/>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3428"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65" name="Freeform: Shape 964">
                      <a:extLst>
                        <a:ext uri="{FF2B5EF4-FFF2-40B4-BE49-F238E27FC236}">
                          <a16:creationId xmlns:a16="http://schemas.microsoft.com/office/drawing/2014/main" id="{76244C92-183E-C19C-45B4-2CB4C087363C}"/>
                        </a:ext>
                      </a:extLst>
                    </p:cNvPr>
                    <p:cNvSpPr/>
                    <p:nvPr/>
                  </p:nvSpPr>
                  <p:spPr>
                    <a:xfrm>
                      <a:off x="5078695" y="4308685"/>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0 w 332581"/>
                        <a:gd name="connsiteY3" fmla="*/ 53144 h 197148"/>
                        <a:gd name="connsiteX4" fmla="*/ 61716 w 332581"/>
                        <a:gd name="connsiteY4" fmla="*/ 53144 h 197148"/>
                        <a:gd name="connsiteX5" fmla="*/ 144004 w 332581"/>
                        <a:gd name="connsiteY5" fmla="*/ 5143 h 197148"/>
                        <a:gd name="connsiteX6" fmla="*/ 188577 w 332581"/>
                        <a:gd name="connsiteY6" fmla="*/ 5143 h 197148"/>
                        <a:gd name="connsiteX7" fmla="*/ 270865 w 332581"/>
                        <a:gd name="connsiteY7" fmla="*/ 53144 h 197148"/>
                        <a:gd name="connsiteX8" fmla="*/ 332581 w 332581"/>
                        <a:gd name="connsiteY8" fmla="*/ 53144 h 197148"/>
                        <a:gd name="connsiteX9" fmla="*/ 332581 w 332581"/>
                        <a:gd name="connsiteY9" fmla="*/ 97717 h 197148"/>
                        <a:gd name="connsiteX10" fmla="*/ 322295 w 332581"/>
                        <a:gd name="connsiteY10" fmla="*/ 114860 h 197148"/>
                        <a:gd name="connsiteX11" fmla="*/ 188577 w 332581"/>
                        <a:gd name="connsiteY11" fmla="*/ 190291 h 197148"/>
                        <a:gd name="connsiteX12" fmla="*/ 164576 w 332581"/>
                        <a:gd name="connsiteY12" fmla="*/ 197148 h 197148"/>
                        <a:gd name="connsiteX13" fmla="*/ 144004 w 332581"/>
                        <a:gd name="connsiteY13" fmla="*/ 190291 h 197148"/>
                        <a:gd name="connsiteX14" fmla="*/ 270865 w 332581"/>
                        <a:gd name="connsiteY14" fmla="*/ 66859 h 197148"/>
                        <a:gd name="connsiteX15" fmla="*/ 185148 w 332581"/>
                        <a:gd name="connsiteY15" fmla="*/ 18858 h 197148"/>
                        <a:gd name="connsiteX16" fmla="*/ 150862 w 332581"/>
                        <a:gd name="connsiteY16" fmla="*/ 18858 h 197148"/>
                        <a:gd name="connsiteX17" fmla="*/ 65145 w 332581"/>
                        <a:gd name="connsiteY17" fmla="*/ 66859 h 197148"/>
                        <a:gd name="connsiteX18" fmla="*/ 13715 w 332581"/>
                        <a:gd name="connsiteY18" fmla="*/ 66859 h 197148"/>
                        <a:gd name="connsiteX19" fmla="*/ 13715 w 332581"/>
                        <a:gd name="connsiteY19" fmla="*/ 101146 h 197148"/>
                        <a:gd name="connsiteX20" fmla="*/ 20572 w 332581"/>
                        <a:gd name="connsiteY20" fmla="*/ 108003 h 197148"/>
                        <a:gd name="connsiteX21" fmla="*/ 154290 w 332581"/>
                        <a:gd name="connsiteY21" fmla="*/ 183434 h 197148"/>
                        <a:gd name="connsiteX22" fmla="*/ 188577 w 332581"/>
                        <a:gd name="connsiteY22" fmla="*/ 183434 h 197148"/>
                        <a:gd name="connsiteX23" fmla="*/ 322295 w 332581"/>
                        <a:gd name="connsiteY23" fmla="*/ 108003 h 197148"/>
                        <a:gd name="connsiteX24" fmla="*/ 329152 w 332581"/>
                        <a:gd name="connsiteY24" fmla="*/ 101146 h 197148"/>
                        <a:gd name="connsiteX25" fmla="*/ 329152 w 332581"/>
                        <a:gd name="connsiteY25" fmla="*/ 66859 h 197148"/>
                        <a:gd name="connsiteX26" fmla="*/ 270865 w 332581"/>
                        <a:gd name="connsiteY26"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2581" h="197148">
                          <a:moveTo>
                            <a:pt x="144004" y="190291"/>
                          </a:moveTo>
                          <a:lnTo>
                            <a:pt x="10286" y="114860"/>
                          </a:lnTo>
                          <a:cubicBezTo>
                            <a:pt x="3429" y="111432"/>
                            <a:pt x="0" y="104574"/>
                            <a:pt x="0" y="97717"/>
                          </a:cubicBezTo>
                          <a:lnTo>
                            <a:pt x="0" y="53144"/>
                          </a:lnTo>
                          <a:lnTo>
                            <a:pt x="61716" y="53144"/>
                          </a:lnTo>
                          <a:lnTo>
                            <a:pt x="144004" y="5143"/>
                          </a:lnTo>
                          <a:cubicBezTo>
                            <a:pt x="157719" y="-1714"/>
                            <a:pt x="178291" y="-1714"/>
                            <a:pt x="188577" y="5143"/>
                          </a:cubicBezTo>
                          <a:lnTo>
                            <a:pt x="270865" y="53144"/>
                          </a:lnTo>
                          <a:lnTo>
                            <a:pt x="332581" y="53144"/>
                          </a:lnTo>
                          <a:lnTo>
                            <a:pt x="332581" y="97717"/>
                          </a:lnTo>
                          <a:cubicBezTo>
                            <a:pt x="332581" y="104574"/>
                            <a:pt x="329152" y="111432"/>
                            <a:pt x="322295" y="114860"/>
                          </a:cubicBezTo>
                          <a:lnTo>
                            <a:pt x="188577" y="190291"/>
                          </a:lnTo>
                          <a:cubicBezTo>
                            <a:pt x="181719" y="193720"/>
                            <a:pt x="174862" y="197148"/>
                            <a:pt x="164576" y="197148"/>
                          </a:cubicBezTo>
                          <a:cubicBezTo>
                            <a:pt x="161148" y="197148"/>
                            <a:pt x="150862" y="193720"/>
                            <a:pt x="144004" y="190291"/>
                          </a:cubicBezTo>
                          <a:close/>
                          <a:moveTo>
                            <a:pt x="270865" y="66859"/>
                          </a:moveTo>
                          <a:lnTo>
                            <a:pt x="185148" y="18858"/>
                          </a:lnTo>
                          <a:cubicBezTo>
                            <a:pt x="174862" y="12000"/>
                            <a:pt x="161148" y="12000"/>
                            <a:pt x="150862"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966" name="Graphic 15">
                    <a:extLst>
                      <a:ext uri="{FF2B5EF4-FFF2-40B4-BE49-F238E27FC236}">
                        <a16:creationId xmlns:a16="http://schemas.microsoft.com/office/drawing/2014/main" id="{E840BD44-C860-3A57-F9B5-07C90D4F7AF1}"/>
                      </a:ext>
                    </a:extLst>
                  </p:cNvPr>
                  <p:cNvGrpSpPr/>
                  <p:nvPr/>
                </p:nvGrpSpPr>
                <p:grpSpPr>
                  <a:xfrm>
                    <a:off x="5078695" y="4270970"/>
                    <a:ext cx="333437" cy="197148"/>
                    <a:chOff x="5078695" y="4270970"/>
                    <a:chExt cx="333437" cy="197148"/>
                  </a:xfrm>
                </p:grpSpPr>
                <p:sp>
                  <p:nvSpPr>
                    <p:cNvPr id="967" name="Freeform: Shape 966">
                      <a:extLst>
                        <a:ext uri="{FF2B5EF4-FFF2-40B4-BE49-F238E27FC236}">
                          <a16:creationId xmlns:a16="http://schemas.microsoft.com/office/drawing/2014/main" id="{7EB77D09-A668-DBAA-CEC7-BB3DD13F3093}"/>
                        </a:ext>
                      </a:extLst>
                    </p:cNvPr>
                    <p:cNvSpPr/>
                    <p:nvPr/>
                  </p:nvSpPr>
                  <p:spPr>
                    <a:xfrm>
                      <a:off x="5085553" y="4274399"/>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968" name="Freeform: Shape 967">
                      <a:extLst>
                        <a:ext uri="{FF2B5EF4-FFF2-40B4-BE49-F238E27FC236}">
                          <a16:creationId xmlns:a16="http://schemas.microsoft.com/office/drawing/2014/main" id="{B9679B23-D0FD-7092-77DA-87EE5111D792}"/>
                        </a:ext>
                      </a:extLst>
                    </p:cNvPr>
                    <p:cNvSpPr/>
                    <p:nvPr/>
                  </p:nvSpPr>
                  <p:spPr>
                    <a:xfrm>
                      <a:off x="5078695" y="4270970"/>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10286 w 332581"/>
                        <a:gd name="connsiteY3" fmla="*/ 80574 h 197148"/>
                        <a:gd name="connsiteX4" fmla="*/ 144004 w 332581"/>
                        <a:gd name="connsiteY4" fmla="*/ 5143 h 197148"/>
                        <a:gd name="connsiteX5" fmla="*/ 188577 w 332581"/>
                        <a:gd name="connsiteY5" fmla="*/ 5143 h 197148"/>
                        <a:gd name="connsiteX6" fmla="*/ 322295 w 332581"/>
                        <a:gd name="connsiteY6" fmla="*/ 80574 h 197148"/>
                        <a:gd name="connsiteX7" fmla="*/ 332581 w 332581"/>
                        <a:gd name="connsiteY7" fmla="*/ 97717 h 197148"/>
                        <a:gd name="connsiteX8" fmla="*/ 322295 w 332581"/>
                        <a:gd name="connsiteY8" fmla="*/ 114860 h 197148"/>
                        <a:gd name="connsiteX9" fmla="*/ 192006 w 332581"/>
                        <a:gd name="connsiteY9" fmla="*/ 190291 h 197148"/>
                        <a:gd name="connsiteX10" fmla="*/ 168005 w 332581"/>
                        <a:gd name="connsiteY10" fmla="*/ 197148 h 197148"/>
                        <a:gd name="connsiteX11" fmla="*/ 144004 w 332581"/>
                        <a:gd name="connsiteY11" fmla="*/ 190291 h 197148"/>
                        <a:gd name="connsiteX12" fmla="*/ 150862 w 332581"/>
                        <a:gd name="connsiteY12" fmla="*/ 18858 h 197148"/>
                        <a:gd name="connsiteX13" fmla="*/ 17143 w 332581"/>
                        <a:gd name="connsiteY13" fmla="*/ 94288 h 197148"/>
                        <a:gd name="connsiteX14" fmla="*/ 10286 w 332581"/>
                        <a:gd name="connsiteY14" fmla="*/ 101146 h 197148"/>
                        <a:gd name="connsiteX15" fmla="*/ 17143 w 332581"/>
                        <a:gd name="connsiteY15" fmla="*/ 108003 h 197148"/>
                        <a:gd name="connsiteX16" fmla="*/ 150862 w 332581"/>
                        <a:gd name="connsiteY16" fmla="*/ 183434 h 197148"/>
                        <a:gd name="connsiteX17" fmla="*/ 185148 w 332581"/>
                        <a:gd name="connsiteY17" fmla="*/ 183434 h 197148"/>
                        <a:gd name="connsiteX18" fmla="*/ 318866 w 332581"/>
                        <a:gd name="connsiteY18" fmla="*/ 108003 h 197148"/>
                        <a:gd name="connsiteX19" fmla="*/ 325723 w 332581"/>
                        <a:gd name="connsiteY19" fmla="*/ 101146 h 197148"/>
                        <a:gd name="connsiteX20" fmla="*/ 318866 w 332581"/>
                        <a:gd name="connsiteY20" fmla="*/ 94288 h 197148"/>
                        <a:gd name="connsiteX21" fmla="*/ 185148 w 332581"/>
                        <a:gd name="connsiteY21" fmla="*/ 18858 h 197148"/>
                        <a:gd name="connsiteX22" fmla="*/ 168005 w 332581"/>
                        <a:gd name="connsiteY22" fmla="*/ 15429 h 197148"/>
                        <a:gd name="connsiteX23" fmla="*/ 150862 w 332581"/>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1"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92006" y="190291"/>
                          </a:lnTo>
                          <a:cubicBezTo>
                            <a:pt x="185148" y="193720"/>
                            <a:pt x="178291" y="197148"/>
                            <a:pt x="168005" y="197148"/>
                          </a:cubicBezTo>
                          <a:cubicBezTo>
                            <a:pt x="161148" y="193720"/>
                            <a:pt x="150862" y="193720"/>
                            <a:pt x="144004" y="190291"/>
                          </a:cubicBezTo>
                          <a:close/>
                          <a:moveTo>
                            <a:pt x="150862" y="18858"/>
                          </a:moveTo>
                          <a:lnTo>
                            <a:pt x="17143" y="94288"/>
                          </a:lnTo>
                          <a:cubicBezTo>
                            <a:pt x="13715" y="97717"/>
                            <a:pt x="10286" y="97717"/>
                            <a:pt x="10286" y="101146"/>
                          </a:cubicBezTo>
                          <a:cubicBezTo>
                            <a:pt x="10286" y="104574"/>
                            <a:pt x="13715" y="104574"/>
                            <a:pt x="17143" y="108003"/>
                          </a:cubicBezTo>
                          <a:lnTo>
                            <a:pt x="150862" y="183434"/>
                          </a:lnTo>
                          <a:cubicBezTo>
                            <a:pt x="161148" y="190291"/>
                            <a:pt x="174862" y="190291"/>
                            <a:pt x="185148" y="183434"/>
                          </a:cubicBezTo>
                          <a:lnTo>
                            <a:pt x="318866" y="108003"/>
                          </a:lnTo>
                          <a:cubicBezTo>
                            <a:pt x="322295" y="104574"/>
                            <a:pt x="325723" y="104574"/>
                            <a:pt x="325723" y="101146"/>
                          </a:cubicBezTo>
                          <a:cubicBezTo>
                            <a:pt x="325723" y="97717"/>
                            <a:pt x="322295" y="97717"/>
                            <a:pt x="318866" y="94288"/>
                          </a:cubicBezTo>
                          <a:lnTo>
                            <a:pt x="185148" y="18858"/>
                          </a:lnTo>
                          <a:cubicBezTo>
                            <a:pt x="181719" y="15429"/>
                            <a:pt x="174862" y="15429"/>
                            <a:pt x="168005" y="15429"/>
                          </a:cubicBezTo>
                          <a:cubicBezTo>
                            <a:pt x="161148" y="12000"/>
                            <a:pt x="154290" y="15429"/>
                            <a:pt x="150862"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969" name="Graphic 15">
                  <a:extLst>
                    <a:ext uri="{FF2B5EF4-FFF2-40B4-BE49-F238E27FC236}">
                      <a16:creationId xmlns:a16="http://schemas.microsoft.com/office/drawing/2014/main" id="{7CB03566-98BA-BCAD-6809-AE35EEC8315C}"/>
                    </a:ext>
                  </a:extLst>
                </p:cNvPr>
                <p:cNvGrpSpPr/>
                <p:nvPr/>
              </p:nvGrpSpPr>
              <p:grpSpPr>
                <a:xfrm>
                  <a:off x="3398648" y="3785813"/>
                  <a:ext cx="1793842" cy="1307196"/>
                  <a:chOff x="3398648" y="3785813"/>
                  <a:chExt cx="1793842" cy="1307196"/>
                </a:xfrm>
              </p:grpSpPr>
              <p:grpSp>
                <p:nvGrpSpPr>
                  <p:cNvPr id="970" name="Graphic 15">
                    <a:extLst>
                      <a:ext uri="{FF2B5EF4-FFF2-40B4-BE49-F238E27FC236}">
                        <a16:creationId xmlns:a16="http://schemas.microsoft.com/office/drawing/2014/main" id="{623DDADA-485D-AED4-6960-1FE71E270DB8}"/>
                      </a:ext>
                    </a:extLst>
                  </p:cNvPr>
                  <p:cNvGrpSpPr/>
                  <p:nvPr/>
                </p:nvGrpSpPr>
                <p:grpSpPr>
                  <a:xfrm>
                    <a:off x="3398648" y="3785813"/>
                    <a:ext cx="1793842" cy="1307196"/>
                    <a:chOff x="3398648" y="3785813"/>
                    <a:chExt cx="1793842" cy="1307196"/>
                  </a:xfrm>
                </p:grpSpPr>
                <p:sp>
                  <p:nvSpPr>
                    <p:cNvPr id="971" name="Freeform: Shape 970">
                      <a:extLst>
                        <a:ext uri="{FF2B5EF4-FFF2-40B4-BE49-F238E27FC236}">
                          <a16:creationId xmlns:a16="http://schemas.microsoft.com/office/drawing/2014/main" id="{E0371006-1248-7CB8-C44E-12F4EB221A80}"/>
                        </a:ext>
                      </a:extLst>
                    </p:cNvPr>
                    <p:cNvSpPr/>
                    <p:nvPr/>
                  </p:nvSpPr>
                  <p:spPr>
                    <a:xfrm>
                      <a:off x="3403982" y="3796099"/>
                      <a:ext cx="1785088" cy="1292400"/>
                    </a:xfrm>
                    <a:custGeom>
                      <a:avLst/>
                      <a:gdLst>
                        <a:gd name="connsiteX0" fmla="*/ 1524 w 1785088"/>
                        <a:gd name="connsiteY0" fmla="*/ 809166 h 1292400"/>
                        <a:gd name="connsiteX1" fmla="*/ 1524 w 1785088"/>
                        <a:gd name="connsiteY1" fmla="*/ 809166 h 1292400"/>
                        <a:gd name="connsiteX2" fmla="*/ 1524 w 1785088"/>
                        <a:gd name="connsiteY2" fmla="*/ 58287 h 1292400"/>
                        <a:gd name="connsiteX3" fmla="*/ 1784431 w 1785088"/>
                        <a:gd name="connsiteY3" fmla="*/ 0 h 1292400"/>
                        <a:gd name="connsiteX4" fmla="*/ 1784431 w 1785088"/>
                        <a:gd name="connsiteY4" fmla="*/ 747450 h 1292400"/>
                        <a:gd name="connsiteX5" fmla="*/ 1784431 w 1785088"/>
                        <a:gd name="connsiteY5" fmla="*/ 747450 h 1292400"/>
                        <a:gd name="connsiteX6" fmla="*/ 1760430 w 1785088"/>
                        <a:gd name="connsiteY6" fmla="*/ 788594 h 1292400"/>
                        <a:gd name="connsiteX7" fmla="*/ 906692 w 1785088"/>
                        <a:gd name="connsiteY7" fmla="*/ 1278893 h 1292400"/>
                        <a:gd name="connsiteX8" fmla="*/ 766117 w 1785088"/>
                        <a:gd name="connsiteY8" fmla="*/ 1272036 h 1292400"/>
                        <a:gd name="connsiteX9" fmla="*/ 32382 w 1785088"/>
                        <a:gd name="connsiteY9" fmla="*/ 853738 h 1292400"/>
                        <a:gd name="connsiteX10" fmla="*/ 1524 w 1785088"/>
                        <a:gd name="connsiteY10" fmla="*/ 809166 h 1292400"/>
                        <a:gd name="connsiteX11" fmla="*/ 1524 w 1785088"/>
                        <a:gd name="connsiteY11" fmla="*/ 809166 h 1292400"/>
                        <a:gd name="connsiteX12" fmla="*/ 1524 w 1785088"/>
                        <a:gd name="connsiteY12" fmla="*/ 809166 h 12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5088" h="1292400">
                          <a:moveTo>
                            <a:pt x="1524" y="809166"/>
                          </a:moveTo>
                          <a:cubicBezTo>
                            <a:pt x="1524" y="805737"/>
                            <a:pt x="-1905" y="805737"/>
                            <a:pt x="1524" y="809166"/>
                          </a:cubicBezTo>
                          <a:lnTo>
                            <a:pt x="1524" y="58287"/>
                          </a:lnTo>
                          <a:lnTo>
                            <a:pt x="1784431" y="0"/>
                          </a:lnTo>
                          <a:lnTo>
                            <a:pt x="1784431" y="747450"/>
                          </a:lnTo>
                          <a:lnTo>
                            <a:pt x="1784431" y="747450"/>
                          </a:lnTo>
                          <a:cubicBezTo>
                            <a:pt x="1787860" y="761164"/>
                            <a:pt x="1777573" y="778308"/>
                            <a:pt x="1760430" y="788594"/>
                          </a:cubicBezTo>
                          <a:lnTo>
                            <a:pt x="906692" y="1278893"/>
                          </a:lnTo>
                          <a:cubicBezTo>
                            <a:pt x="872405" y="1299465"/>
                            <a:pt x="807261" y="1296036"/>
                            <a:pt x="766117" y="1272036"/>
                          </a:cubicBezTo>
                          <a:lnTo>
                            <a:pt x="32382" y="853738"/>
                          </a:lnTo>
                          <a:cubicBezTo>
                            <a:pt x="11810" y="840024"/>
                            <a:pt x="1524" y="822880"/>
                            <a:pt x="1524" y="809166"/>
                          </a:cubicBezTo>
                          <a:lnTo>
                            <a:pt x="1524" y="809166"/>
                          </a:lnTo>
                          <a:lnTo>
                            <a:pt x="1524" y="809166"/>
                          </a:lnTo>
                          <a:close/>
                        </a:path>
                      </a:pathLst>
                    </a:custGeom>
                    <a:solidFill>
                      <a:srgbClr val="2B3C86"/>
                    </a:solidFill>
                    <a:ln w="34242" cap="flat">
                      <a:noFill/>
                      <a:prstDash val="solid"/>
                      <a:miter/>
                    </a:ln>
                  </p:spPr>
                  <p:txBody>
                    <a:bodyPr rtlCol="1" anchor="ctr"/>
                    <a:lstStyle/>
                    <a:p>
                      <a:endParaRPr lang="ar-SA"/>
                    </a:p>
                  </p:txBody>
                </p:sp>
                <p:sp>
                  <p:nvSpPr>
                    <p:cNvPr id="972" name="Freeform: Shape 971">
                      <a:extLst>
                        <a:ext uri="{FF2B5EF4-FFF2-40B4-BE49-F238E27FC236}">
                          <a16:creationId xmlns:a16="http://schemas.microsoft.com/office/drawing/2014/main" id="{440BC587-33AA-18EF-DB10-4DAE1A2944A9}"/>
                        </a:ext>
                      </a:extLst>
                    </p:cNvPr>
                    <p:cNvSpPr/>
                    <p:nvPr/>
                  </p:nvSpPr>
                  <p:spPr>
                    <a:xfrm>
                      <a:off x="3398648" y="3785813"/>
                      <a:ext cx="1793842" cy="1307196"/>
                    </a:xfrm>
                    <a:custGeom>
                      <a:avLst/>
                      <a:gdLst>
                        <a:gd name="connsiteX0" fmla="*/ 764593 w 1793842"/>
                        <a:gd name="connsiteY0" fmla="*/ 1289179 h 1307196"/>
                        <a:gd name="connsiteX1" fmla="*/ 37715 w 1793842"/>
                        <a:gd name="connsiteY1" fmla="*/ 867453 h 1307196"/>
                        <a:gd name="connsiteX2" fmla="*/ 0 w 1793842"/>
                        <a:gd name="connsiteY2" fmla="*/ 816023 h 1307196"/>
                        <a:gd name="connsiteX3" fmla="*/ 0 w 1793842"/>
                        <a:gd name="connsiteY3" fmla="*/ 816023 h 1307196"/>
                        <a:gd name="connsiteX4" fmla="*/ 0 w 1793842"/>
                        <a:gd name="connsiteY4" fmla="*/ 812594 h 1307196"/>
                        <a:gd name="connsiteX5" fmla="*/ 0 w 1793842"/>
                        <a:gd name="connsiteY5" fmla="*/ 58287 h 1307196"/>
                        <a:gd name="connsiteX6" fmla="*/ 1786336 w 1793842"/>
                        <a:gd name="connsiteY6" fmla="*/ 0 h 1307196"/>
                        <a:gd name="connsiteX7" fmla="*/ 1793193 w 1793842"/>
                        <a:gd name="connsiteY7" fmla="*/ 0 h 1307196"/>
                        <a:gd name="connsiteX8" fmla="*/ 1793193 w 1793842"/>
                        <a:gd name="connsiteY8" fmla="*/ 754307 h 1307196"/>
                        <a:gd name="connsiteX9" fmla="*/ 1765764 w 1793842"/>
                        <a:gd name="connsiteY9" fmla="*/ 798880 h 1307196"/>
                        <a:gd name="connsiteX10" fmla="*/ 912026 w 1793842"/>
                        <a:gd name="connsiteY10" fmla="*/ 1292608 h 1307196"/>
                        <a:gd name="connsiteX11" fmla="*/ 846881 w 1793842"/>
                        <a:gd name="connsiteY11" fmla="*/ 1306323 h 1307196"/>
                        <a:gd name="connsiteX12" fmla="*/ 764593 w 1793842"/>
                        <a:gd name="connsiteY12" fmla="*/ 1289179 h 1307196"/>
                        <a:gd name="connsiteX13" fmla="*/ 10286 w 1793842"/>
                        <a:gd name="connsiteY13" fmla="*/ 75431 h 1307196"/>
                        <a:gd name="connsiteX14" fmla="*/ 10286 w 1793842"/>
                        <a:gd name="connsiteY14" fmla="*/ 816023 h 1307196"/>
                        <a:gd name="connsiteX15" fmla="*/ 41144 w 1793842"/>
                        <a:gd name="connsiteY15" fmla="*/ 857167 h 1307196"/>
                        <a:gd name="connsiteX16" fmla="*/ 771450 w 1793842"/>
                        <a:gd name="connsiteY16" fmla="*/ 1275464 h 1307196"/>
                        <a:gd name="connsiteX17" fmla="*/ 905168 w 1793842"/>
                        <a:gd name="connsiteY17" fmla="*/ 1282322 h 1307196"/>
                        <a:gd name="connsiteX18" fmla="*/ 1758906 w 1793842"/>
                        <a:gd name="connsiteY18" fmla="*/ 792022 h 1307196"/>
                        <a:gd name="connsiteX19" fmla="*/ 1779479 w 1793842"/>
                        <a:gd name="connsiteY19" fmla="*/ 757736 h 1307196"/>
                        <a:gd name="connsiteX20" fmla="*/ 1779479 w 1793842"/>
                        <a:gd name="connsiteY20" fmla="*/ 13715 h 1307196"/>
                        <a:gd name="connsiteX21" fmla="*/ 10286 w 1793842"/>
                        <a:gd name="connsiteY21" fmla="*/ 75431 h 130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3842" h="1307196">
                          <a:moveTo>
                            <a:pt x="764593" y="1289179"/>
                          </a:moveTo>
                          <a:lnTo>
                            <a:pt x="37715" y="867453"/>
                          </a:lnTo>
                          <a:cubicBezTo>
                            <a:pt x="17143" y="853738"/>
                            <a:pt x="3429" y="836595"/>
                            <a:pt x="0" y="816023"/>
                          </a:cubicBezTo>
                          <a:lnTo>
                            <a:pt x="0" y="816023"/>
                          </a:lnTo>
                          <a:cubicBezTo>
                            <a:pt x="0" y="816023"/>
                            <a:pt x="0" y="816023"/>
                            <a:pt x="0" y="812594"/>
                          </a:cubicBezTo>
                          <a:lnTo>
                            <a:pt x="0" y="58287"/>
                          </a:lnTo>
                          <a:lnTo>
                            <a:pt x="1786336" y="0"/>
                          </a:lnTo>
                          <a:lnTo>
                            <a:pt x="1793193" y="0"/>
                          </a:lnTo>
                          <a:lnTo>
                            <a:pt x="1793193" y="754307"/>
                          </a:lnTo>
                          <a:cubicBezTo>
                            <a:pt x="1796622" y="771450"/>
                            <a:pt x="1786336" y="788594"/>
                            <a:pt x="1765764" y="798880"/>
                          </a:cubicBezTo>
                          <a:lnTo>
                            <a:pt x="912026" y="1292608"/>
                          </a:lnTo>
                          <a:cubicBezTo>
                            <a:pt x="894882" y="1302894"/>
                            <a:pt x="870882" y="1306323"/>
                            <a:pt x="846881" y="1306323"/>
                          </a:cubicBezTo>
                          <a:cubicBezTo>
                            <a:pt x="819452" y="1309751"/>
                            <a:pt x="788594" y="1302894"/>
                            <a:pt x="764593" y="1289179"/>
                          </a:cubicBezTo>
                          <a:close/>
                          <a:moveTo>
                            <a:pt x="10286" y="75431"/>
                          </a:moveTo>
                          <a:lnTo>
                            <a:pt x="10286" y="816023"/>
                          </a:lnTo>
                          <a:cubicBezTo>
                            <a:pt x="10286" y="829738"/>
                            <a:pt x="24001" y="846881"/>
                            <a:pt x="41144" y="857167"/>
                          </a:cubicBezTo>
                          <a:lnTo>
                            <a:pt x="771450" y="1275464"/>
                          </a:lnTo>
                          <a:cubicBezTo>
                            <a:pt x="812594" y="1299465"/>
                            <a:pt x="870882" y="1299465"/>
                            <a:pt x="905168" y="1282322"/>
                          </a:cubicBezTo>
                          <a:lnTo>
                            <a:pt x="1758906" y="792022"/>
                          </a:lnTo>
                          <a:cubicBezTo>
                            <a:pt x="1776050" y="781736"/>
                            <a:pt x="1782907" y="771450"/>
                            <a:pt x="1779479" y="757736"/>
                          </a:cubicBezTo>
                          <a:lnTo>
                            <a:pt x="1779479" y="13715"/>
                          </a:lnTo>
                          <a:lnTo>
                            <a:pt x="10286" y="75431"/>
                          </a:lnTo>
                          <a:close/>
                        </a:path>
                      </a:pathLst>
                    </a:custGeom>
                    <a:solidFill>
                      <a:srgbClr val="191411"/>
                    </a:solidFill>
                    <a:ln w="34242" cap="flat">
                      <a:noFill/>
                      <a:prstDash val="solid"/>
                      <a:miter/>
                    </a:ln>
                  </p:spPr>
                  <p:txBody>
                    <a:bodyPr rtlCol="1" anchor="ctr"/>
                    <a:lstStyle/>
                    <a:p>
                      <a:endParaRPr lang="ar-SA"/>
                    </a:p>
                  </p:txBody>
                </p:sp>
              </p:grpSp>
              <p:sp>
                <p:nvSpPr>
                  <p:cNvPr id="973" name="Freeform: Shape 972">
                    <a:extLst>
                      <a:ext uri="{FF2B5EF4-FFF2-40B4-BE49-F238E27FC236}">
                        <a16:creationId xmlns:a16="http://schemas.microsoft.com/office/drawing/2014/main" id="{28ECA280-9BF9-A6DA-5C92-79934996D72D}"/>
                      </a:ext>
                    </a:extLst>
                  </p:cNvPr>
                  <p:cNvSpPr/>
                  <p:nvPr/>
                </p:nvSpPr>
                <p:spPr>
                  <a:xfrm>
                    <a:off x="3398648" y="3823529"/>
                    <a:ext cx="891453" cy="1263121"/>
                  </a:xfrm>
                  <a:custGeom>
                    <a:avLst/>
                    <a:gdLst>
                      <a:gd name="connsiteX0" fmla="*/ 891454 w 891453"/>
                      <a:gd name="connsiteY0" fmla="*/ 0 h 1263121"/>
                      <a:gd name="connsiteX1" fmla="*/ 891454 w 891453"/>
                      <a:gd name="connsiteY1" fmla="*/ 1254892 h 1263121"/>
                      <a:gd name="connsiteX2" fmla="*/ 764593 w 891453"/>
                      <a:gd name="connsiteY2" fmla="*/ 1244606 h 1263121"/>
                      <a:gd name="connsiteX3" fmla="*/ 34287 w 891453"/>
                      <a:gd name="connsiteY3" fmla="*/ 822880 h 1263121"/>
                      <a:gd name="connsiteX4" fmla="*/ 0 w 891453"/>
                      <a:gd name="connsiteY4" fmla="*/ 774879 h 1263121"/>
                      <a:gd name="connsiteX5" fmla="*/ 0 w 891453"/>
                      <a:gd name="connsiteY5" fmla="*/ 27429 h 1263121"/>
                      <a:gd name="connsiteX6" fmla="*/ 891454 w 891453"/>
                      <a:gd name="connsiteY6" fmla="*/ 0 h 126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453" h="1263121">
                        <a:moveTo>
                          <a:pt x="891454" y="0"/>
                        </a:moveTo>
                        <a:lnTo>
                          <a:pt x="891454" y="1254892"/>
                        </a:lnTo>
                        <a:cubicBezTo>
                          <a:pt x="853738" y="1268607"/>
                          <a:pt x="802308" y="1265179"/>
                          <a:pt x="764593" y="1244606"/>
                        </a:cubicBezTo>
                        <a:lnTo>
                          <a:pt x="34287" y="822880"/>
                        </a:lnTo>
                        <a:cubicBezTo>
                          <a:pt x="10286" y="809166"/>
                          <a:pt x="0" y="792022"/>
                          <a:pt x="0" y="774879"/>
                        </a:cubicBezTo>
                        <a:lnTo>
                          <a:pt x="0" y="27429"/>
                        </a:lnTo>
                        <a:lnTo>
                          <a:pt x="891454" y="0"/>
                        </a:lnTo>
                        <a:close/>
                      </a:path>
                    </a:pathLst>
                  </a:custGeom>
                  <a:solidFill>
                    <a:srgbClr val="191411"/>
                  </a:solidFill>
                  <a:ln w="34242" cap="flat">
                    <a:noFill/>
                    <a:prstDash val="solid"/>
                    <a:miter/>
                  </a:ln>
                </p:spPr>
                <p:txBody>
                  <a:bodyPr rtlCol="1" anchor="ctr"/>
                  <a:lstStyle/>
                  <a:p>
                    <a:endParaRPr lang="ar-SA"/>
                  </a:p>
                </p:txBody>
              </p:sp>
            </p:grpSp>
            <p:grpSp>
              <p:nvGrpSpPr>
                <p:cNvPr id="974" name="Graphic 15">
                  <a:extLst>
                    <a:ext uri="{FF2B5EF4-FFF2-40B4-BE49-F238E27FC236}">
                      <a16:creationId xmlns:a16="http://schemas.microsoft.com/office/drawing/2014/main" id="{BA06E0DD-E7E6-7BF3-271B-8498F6514B88}"/>
                    </a:ext>
                  </a:extLst>
                </p:cNvPr>
                <p:cNvGrpSpPr/>
                <p:nvPr/>
              </p:nvGrpSpPr>
              <p:grpSpPr>
                <a:xfrm>
                  <a:off x="5383847" y="3830386"/>
                  <a:ext cx="332580" cy="846880"/>
                  <a:chOff x="5383847" y="3830386"/>
                  <a:chExt cx="332580" cy="846880"/>
                </a:xfrm>
              </p:grpSpPr>
              <p:grpSp>
                <p:nvGrpSpPr>
                  <p:cNvPr id="975" name="Graphic 15">
                    <a:extLst>
                      <a:ext uri="{FF2B5EF4-FFF2-40B4-BE49-F238E27FC236}">
                        <a16:creationId xmlns:a16="http://schemas.microsoft.com/office/drawing/2014/main" id="{8CEC4DF9-EFD4-C6D5-0F3B-51DE32DCC5F8}"/>
                      </a:ext>
                    </a:extLst>
                  </p:cNvPr>
                  <p:cNvGrpSpPr/>
                  <p:nvPr/>
                </p:nvGrpSpPr>
                <p:grpSpPr>
                  <a:xfrm>
                    <a:off x="5383847" y="4438975"/>
                    <a:ext cx="332580" cy="238292"/>
                    <a:chOff x="5383847" y="4438975"/>
                    <a:chExt cx="332580" cy="238292"/>
                  </a:xfrm>
                </p:grpSpPr>
                <p:grpSp>
                  <p:nvGrpSpPr>
                    <p:cNvPr id="976" name="Graphic 15">
                      <a:extLst>
                        <a:ext uri="{FF2B5EF4-FFF2-40B4-BE49-F238E27FC236}">
                          <a16:creationId xmlns:a16="http://schemas.microsoft.com/office/drawing/2014/main" id="{EF328A51-FF16-800D-E10A-ED8BAE96E361}"/>
                        </a:ext>
                      </a:extLst>
                    </p:cNvPr>
                    <p:cNvGrpSpPr/>
                    <p:nvPr/>
                  </p:nvGrpSpPr>
                  <p:grpSpPr>
                    <a:xfrm>
                      <a:off x="5383847" y="4480119"/>
                      <a:ext cx="332580" cy="197148"/>
                      <a:chOff x="5383847" y="4480119"/>
                      <a:chExt cx="332580" cy="197148"/>
                    </a:xfrm>
                  </p:grpSpPr>
                  <p:sp>
                    <p:nvSpPr>
                      <p:cNvPr id="977" name="Freeform: Shape 976">
                        <a:extLst>
                          <a:ext uri="{FF2B5EF4-FFF2-40B4-BE49-F238E27FC236}">
                            <a16:creationId xmlns:a16="http://schemas.microsoft.com/office/drawing/2014/main" id="{24A60255-A716-DE5E-A0AD-C8ACC1101C6B}"/>
                          </a:ext>
                        </a:extLst>
                      </p:cNvPr>
                      <p:cNvSpPr/>
                      <p:nvPr/>
                    </p:nvSpPr>
                    <p:spPr>
                      <a:xfrm>
                        <a:off x="5390704" y="4486976"/>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6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6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6"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6" y="176576"/>
                            </a:cubicBezTo>
                            <a:lnTo>
                              <a:pt x="6857" y="101146"/>
                            </a:lnTo>
                            <a:cubicBezTo>
                              <a:pt x="3429" y="101146"/>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78" name="Freeform: Shape 977">
                        <a:extLst>
                          <a:ext uri="{FF2B5EF4-FFF2-40B4-BE49-F238E27FC236}">
                            <a16:creationId xmlns:a16="http://schemas.microsoft.com/office/drawing/2014/main" id="{DD4DD218-17C4-70D2-02B9-F6C834EB62CF}"/>
                          </a:ext>
                        </a:extLst>
                      </p:cNvPr>
                      <p:cNvSpPr/>
                      <p:nvPr/>
                    </p:nvSpPr>
                    <p:spPr>
                      <a:xfrm>
                        <a:off x="5383847" y="44801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8866 w 332580"/>
                          <a:gd name="connsiteY25" fmla="*/ 104574 h 197148"/>
                          <a:gd name="connsiteX26" fmla="*/ 325723 w 332580"/>
                          <a:gd name="connsiteY26" fmla="*/ 97717 h 197148"/>
                          <a:gd name="connsiteX27" fmla="*/ 325723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8" y="111432"/>
                              <a:pt x="0" y="104574"/>
                              <a:pt x="0" y="97717"/>
                            </a:cubicBezTo>
                            <a:lnTo>
                              <a:pt x="0" y="63430"/>
                            </a:lnTo>
                            <a:cubicBezTo>
                              <a:pt x="0" y="56573"/>
                              <a:pt x="3428" y="53144"/>
                              <a:pt x="10286" y="53144"/>
                            </a:cubicBezTo>
                            <a:lnTo>
                              <a:pt x="61716" y="53144"/>
                            </a:lnTo>
                            <a:lnTo>
                              <a:pt x="144004" y="5143"/>
                            </a:lnTo>
                            <a:cubicBezTo>
                              <a:pt x="157718"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8" y="193720"/>
                              <a:pt x="150861" y="193720"/>
                              <a:pt x="144004" y="190291"/>
                            </a:cubicBezTo>
                            <a:close/>
                            <a:moveTo>
                              <a:pt x="267436" y="63430"/>
                            </a:moveTo>
                            <a:lnTo>
                              <a:pt x="181719" y="15429"/>
                            </a:lnTo>
                            <a:cubicBezTo>
                              <a:pt x="171433" y="8572"/>
                              <a:pt x="157718"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8866" y="104574"/>
                            </a:lnTo>
                            <a:cubicBezTo>
                              <a:pt x="322295" y="101146"/>
                              <a:pt x="325723" y="101146"/>
                              <a:pt x="325723" y="97717"/>
                            </a:cubicBezTo>
                            <a:lnTo>
                              <a:pt x="325723"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979" name="Graphic 15">
                      <a:extLst>
                        <a:ext uri="{FF2B5EF4-FFF2-40B4-BE49-F238E27FC236}">
                          <a16:creationId xmlns:a16="http://schemas.microsoft.com/office/drawing/2014/main" id="{306F0CE4-036E-7E89-56C8-870E66E6C837}"/>
                        </a:ext>
                      </a:extLst>
                    </p:cNvPr>
                    <p:cNvGrpSpPr/>
                    <p:nvPr/>
                  </p:nvGrpSpPr>
                  <p:grpSpPr>
                    <a:xfrm>
                      <a:off x="5383847" y="4438975"/>
                      <a:ext cx="332580" cy="197148"/>
                      <a:chOff x="5383847" y="4438975"/>
                      <a:chExt cx="332580" cy="197148"/>
                    </a:xfrm>
                  </p:grpSpPr>
                  <p:sp>
                    <p:nvSpPr>
                      <p:cNvPr id="980" name="Freeform: Shape 979">
                        <a:extLst>
                          <a:ext uri="{FF2B5EF4-FFF2-40B4-BE49-F238E27FC236}">
                            <a16:creationId xmlns:a16="http://schemas.microsoft.com/office/drawing/2014/main" id="{DDF3BC94-1BE4-D3D9-12C4-1A68388319C3}"/>
                          </a:ext>
                        </a:extLst>
                      </p:cNvPr>
                      <p:cNvSpPr/>
                      <p:nvPr/>
                    </p:nvSpPr>
                    <p:spPr>
                      <a:xfrm>
                        <a:off x="5389847" y="4445832"/>
                        <a:ext cx="324009" cy="185148"/>
                      </a:xfrm>
                      <a:custGeom>
                        <a:avLst/>
                        <a:gdLst>
                          <a:gd name="connsiteX0" fmla="*/ 7715 w 324009"/>
                          <a:gd name="connsiteY0" fmla="*/ 104574 h 185148"/>
                          <a:gd name="connsiteX1" fmla="*/ 141433 w 324009"/>
                          <a:gd name="connsiteY1" fmla="*/ 180005 h 185148"/>
                          <a:gd name="connsiteX2" fmla="*/ 182577 w 324009"/>
                          <a:gd name="connsiteY2" fmla="*/ 180005 h 185148"/>
                          <a:gd name="connsiteX3" fmla="*/ 316295 w 324009"/>
                          <a:gd name="connsiteY3" fmla="*/ 104574 h 185148"/>
                          <a:gd name="connsiteX4" fmla="*/ 316295 w 324009"/>
                          <a:gd name="connsiteY4" fmla="*/ 80574 h 185148"/>
                          <a:gd name="connsiteX5" fmla="*/ 182577 w 324009"/>
                          <a:gd name="connsiteY5" fmla="*/ 5143 h 185148"/>
                          <a:gd name="connsiteX6" fmla="*/ 141433 w 324009"/>
                          <a:gd name="connsiteY6" fmla="*/ 5143 h 185148"/>
                          <a:gd name="connsiteX7" fmla="*/ 7715 w 324009"/>
                          <a:gd name="connsiteY7" fmla="*/ 80574 h 185148"/>
                          <a:gd name="connsiteX8" fmla="*/ 7715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5" y="104574"/>
                            </a:moveTo>
                            <a:lnTo>
                              <a:pt x="141433" y="180005"/>
                            </a:lnTo>
                            <a:cubicBezTo>
                              <a:pt x="151719" y="186862"/>
                              <a:pt x="168862" y="186862"/>
                              <a:pt x="182577" y="180005"/>
                            </a:cubicBezTo>
                            <a:lnTo>
                              <a:pt x="316295" y="104574"/>
                            </a:lnTo>
                            <a:cubicBezTo>
                              <a:pt x="326581" y="97717"/>
                              <a:pt x="326581" y="87431"/>
                              <a:pt x="316295" y="80574"/>
                            </a:cubicBezTo>
                            <a:lnTo>
                              <a:pt x="182577" y="5143"/>
                            </a:lnTo>
                            <a:cubicBezTo>
                              <a:pt x="172291" y="-1714"/>
                              <a:pt x="155147" y="-1714"/>
                              <a:pt x="141433" y="5143"/>
                            </a:cubicBezTo>
                            <a:lnTo>
                              <a:pt x="7715" y="80574"/>
                            </a:lnTo>
                            <a:cubicBezTo>
                              <a:pt x="-2572" y="87431"/>
                              <a:pt x="-2572" y="97717"/>
                              <a:pt x="7715" y="104574"/>
                            </a:cubicBezTo>
                            <a:close/>
                          </a:path>
                        </a:pathLst>
                      </a:custGeom>
                      <a:solidFill>
                        <a:srgbClr val="2B3C86"/>
                      </a:solidFill>
                      <a:ln w="34242" cap="flat">
                        <a:noFill/>
                        <a:prstDash val="solid"/>
                        <a:miter/>
                      </a:ln>
                    </p:spPr>
                    <p:txBody>
                      <a:bodyPr rtlCol="1" anchor="ctr"/>
                      <a:lstStyle/>
                      <a:p>
                        <a:endParaRPr lang="ar-SA"/>
                      </a:p>
                    </p:txBody>
                  </p:sp>
                  <p:sp>
                    <p:nvSpPr>
                      <p:cNvPr id="981" name="Freeform: Shape 980">
                        <a:extLst>
                          <a:ext uri="{FF2B5EF4-FFF2-40B4-BE49-F238E27FC236}">
                            <a16:creationId xmlns:a16="http://schemas.microsoft.com/office/drawing/2014/main" id="{1E7C7E7A-33A1-EDE6-C41B-E0E176F9A9E9}"/>
                          </a:ext>
                        </a:extLst>
                      </p:cNvPr>
                      <p:cNvSpPr/>
                      <p:nvPr/>
                    </p:nvSpPr>
                    <p:spPr>
                      <a:xfrm>
                        <a:off x="5383847" y="443897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50861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8" y="111432"/>
                              <a:pt x="0" y="104574"/>
                              <a:pt x="0" y="97717"/>
                            </a:cubicBezTo>
                            <a:cubicBezTo>
                              <a:pt x="0" y="90860"/>
                              <a:pt x="3428" y="84002"/>
                              <a:pt x="10286" y="80574"/>
                            </a:cubicBezTo>
                            <a:lnTo>
                              <a:pt x="144004" y="5143"/>
                            </a:lnTo>
                            <a:cubicBezTo>
                              <a:pt x="157718"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7718" y="197148"/>
                              <a:pt x="150861" y="193720"/>
                              <a:pt x="144004" y="190291"/>
                            </a:cubicBezTo>
                            <a:close/>
                            <a:moveTo>
                              <a:pt x="150861" y="18858"/>
                            </a:moveTo>
                            <a:lnTo>
                              <a:pt x="17143" y="94288"/>
                            </a:lnTo>
                            <a:cubicBezTo>
                              <a:pt x="13714" y="97717"/>
                              <a:pt x="10286" y="97717"/>
                              <a:pt x="10286" y="101146"/>
                            </a:cubicBezTo>
                            <a:cubicBezTo>
                              <a:pt x="10286" y="104574"/>
                              <a:pt x="13714" y="104574"/>
                              <a:pt x="17143" y="108003"/>
                            </a:cubicBezTo>
                            <a:lnTo>
                              <a:pt x="150861" y="183434"/>
                            </a:lnTo>
                            <a:cubicBezTo>
                              <a:pt x="161147" y="190291"/>
                              <a:pt x="174862" y="190291"/>
                              <a:pt x="185148" y="183434"/>
                            </a:cubicBezTo>
                            <a:lnTo>
                              <a:pt x="318866" y="108003"/>
                            </a:lnTo>
                            <a:cubicBezTo>
                              <a:pt x="322295" y="104574"/>
                              <a:pt x="325723" y="104574"/>
                              <a:pt x="325723" y="101146"/>
                            </a:cubicBezTo>
                            <a:cubicBezTo>
                              <a:pt x="325723" y="97717"/>
                              <a:pt x="322295" y="97717"/>
                              <a:pt x="318866" y="94288"/>
                            </a:cubicBezTo>
                            <a:lnTo>
                              <a:pt x="185148" y="18858"/>
                            </a:lnTo>
                            <a:cubicBezTo>
                              <a:pt x="181719" y="15429"/>
                              <a:pt x="174862" y="15429"/>
                              <a:pt x="168005" y="15429"/>
                            </a:cubicBezTo>
                            <a:cubicBezTo>
                              <a:pt x="161147" y="15429"/>
                              <a:pt x="154290" y="15429"/>
                              <a:pt x="150861"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982" name="Graphic 15">
                    <a:extLst>
                      <a:ext uri="{FF2B5EF4-FFF2-40B4-BE49-F238E27FC236}">
                        <a16:creationId xmlns:a16="http://schemas.microsoft.com/office/drawing/2014/main" id="{846AB990-0FF4-F678-E1F1-DC27A6D5587E}"/>
                      </a:ext>
                    </a:extLst>
                  </p:cNvPr>
                  <p:cNvGrpSpPr/>
                  <p:nvPr/>
                </p:nvGrpSpPr>
                <p:grpSpPr>
                  <a:xfrm>
                    <a:off x="5459277" y="3830386"/>
                    <a:ext cx="181719" cy="750878"/>
                    <a:chOff x="5459277" y="3830386"/>
                    <a:chExt cx="181719" cy="750878"/>
                  </a:xfrm>
                </p:grpSpPr>
                <p:sp>
                  <p:nvSpPr>
                    <p:cNvPr id="983" name="Freeform: Shape 982">
                      <a:extLst>
                        <a:ext uri="{FF2B5EF4-FFF2-40B4-BE49-F238E27FC236}">
                          <a16:creationId xmlns:a16="http://schemas.microsoft.com/office/drawing/2014/main" id="{E99FFBB6-F96D-332C-0994-24437453D181}"/>
                        </a:ext>
                      </a:extLst>
                    </p:cNvPr>
                    <p:cNvSpPr/>
                    <p:nvPr/>
                  </p:nvSpPr>
                  <p:spPr>
                    <a:xfrm>
                      <a:off x="5466135" y="3833815"/>
                      <a:ext cx="168005" cy="739735"/>
                    </a:xfrm>
                    <a:custGeom>
                      <a:avLst/>
                      <a:gdLst>
                        <a:gd name="connsiteX0" fmla="*/ 168005 w 168005"/>
                        <a:gd name="connsiteY0" fmla="*/ 0 h 739735"/>
                        <a:gd name="connsiteX1" fmla="*/ 168005 w 168005"/>
                        <a:gd name="connsiteY1" fmla="*/ 692591 h 739735"/>
                        <a:gd name="connsiteX2" fmla="*/ 168005 w 168005"/>
                        <a:gd name="connsiteY2" fmla="*/ 692591 h 739735"/>
                        <a:gd name="connsiteX3" fmla="*/ 144004 w 168005"/>
                        <a:gd name="connsiteY3" fmla="*/ 726878 h 739735"/>
                        <a:gd name="connsiteX4" fmla="*/ 24001 w 168005"/>
                        <a:gd name="connsiteY4" fmla="*/ 726878 h 739735"/>
                        <a:gd name="connsiteX5" fmla="*/ 0 w 168005"/>
                        <a:gd name="connsiteY5" fmla="*/ 692591 h 739735"/>
                        <a:gd name="connsiteX6" fmla="*/ 0 w 168005"/>
                        <a:gd name="connsiteY6" fmla="*/ 692591 h 739735"/>
                        <a:gd name="connsiteX7" fmla="*/ 0 w 168005"/>
                        <a:gd name="connsiteY7" fmla="*/ 0 h 739735"/>
                        <a:gd name="connsiteX8" fmla="*/ 168005 w 168005"/>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5" h="739735">
                          <a:moveTo>
                            <a:pt x="168005" y="0"/>
                          </a:moveTo>
                          <a:lnTo>
                            <a:pt x="168005" y="692591"/>
                          </a:lnTo>
                          <a:lnTo>
                            <a:pt x="168005" y="692591"/>
                          </a:lnTo>
                          <a:cubicBezTo>
                            <a:pt x="168005" y="702877"/>
                            <a:pt x="161147" y="716591"/>
                            <a:pt x="144004" y="726878"/>
                          </a:cubicBezTo>
                          <a:cubicBezTo>
                            <a:pt x="109717" y="744021"/>
                            <a:pt x="58287" y="744021"/>
                            <a:pt x="24001" y="726878"/>
                          </a:cubicBezTo>
                          <a:cubicBezTo>
                            <a:pt x="6857"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984" name="Freeform: Shape 983">
                      <a:extLst>
                        <a:ext uri="{FF2B5EF4-FFF2-40B4-BE49-F238E27FC236}">
                          <a16:creationId xmlns:a16="http://schemas.microsoft.com/office/drawing/2014/main" id="{7CBD209D-D03C-674D-57C8-44BE034C6B9F}"/>
                        </a:ext>
                      </a:extLst>
                    </p:cNvPr>
                    <p:cNvSpPr/>
                    <p:nvPr/>
                  </p:nvSpPr>
                  <p:spPr>
                    <a:xfrm>
                      <a:off x="5558709" y="3837243"/>
                      <a:ext cx="58287" cy="737163"/>
                    </a:xfrm>
                    <a:custGeom>
                      <a:avLst/>
                      <a:gdLst>
                        <a:gd name="connsiteX0" fmla="*/ 0 w 58287"/>
                        <a:gd name="connsiteY0" fmla="*/ 0 h 737163"/>
                        <a:gd name="connsiteX1" fmla="*/ 58288 w 58287"/>
                        <a:gd name="connsiteY1" fmla="*/ 0 h 737163"/>
                        <a:gd name="connsiteX2" fmla="*/ 58288 w 58287"/>
                        <a:gd name="connsiteY2" fmla="*/ 692591 h 737163"/>
                        <a:gd name="connsiteX3" fmla="*/ 58288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8" y="0"/>
                          </a:lnTo>
                          <a:lnTo>
                            <a:pt x="58288" y="692591"/>
                          </a:lnTo>
                          <a:lnTo>
                            <a:pt x="58288" y="692591"/>
                          </a:lnTo>
                          <a:cubicBezTo>
                            <a:pt x="58288"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985" name="Freeform: Shape 984">
                      <a:extLst>
                        <a:ext uri="{FF2B5EF4-FFF2-40B4-BE49-F238E27FC236}">
                          <a16:creationId xmlns:a16="http://schemas.microsoft.com/office/drawing/2014/main" id="{B4C21E1D-6697-2590-49F8-6E2FBBB388EE}"/>
                        </a:ext>
                      </a:extLst>
                    </p:cNvPr>
                    <p:cNvSpPr/>
                    <p:nvPr/>
                  </p:nvSpPr>
                  <p:spPr>
                    <a:xfrm>
                      <a:off x="5459277" y="383038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4"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4021"/>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986" name="Freeform: Shape 985">
                    <a:extLst>
                      <a:ext uri="{FF2B5EF4-FFF2-40B4-BE49-F238E27FC236}">
                        <a16:creationId xmlns:a16="http://schemas.microsoft.com/office/drawing/2014/main" id="{A6C8D204-61E0-8803-11CF-716E0CB5DD08}"/>
                      </a:ext>
                    </a:extLst>
                  </p:cNvPr>
                  <p:cNvSpPr/>
                  <p:nvPr/>
                </p:nvSpPr>
                <p:spPr>
                  <a:xfrm>
                    <a:off x="5390704" y="4546978"/>
                    <a:ext cx="164576" cy="123431"/>
                  </a:xfrm>
                  <a:custGeom>
                    <a:avLst/>
                    <a:gdLst>
                      <a:gd name="connsiteX0" fmla="*/ 164576 w 164576"/>
                      <a:gd name="connsiteY0" fmla="*/ 82288 h 123431"/>
                      <a:gd name="connsiteX1" fmla="*/ 164576 w 164576"/>
                      <a:gd name="connsiteY1" fmla="*/ 123432 h 123431"/>
                      <a:gd name="connsiteX2" fmla="*/ 133718 w 164576"/>
                      <a:gd name="connsiteY2" fmla="*/ 113146 h 123431"/>
                      <a:gd name="connsiteX3" fmla="*/ 0 w 164576"/>
                      <a:gd name="connsiteY3" fmla="*/ 37715 h 123431"/>
                      <a:gd name="connsiteX4" fmla="*/ 0 w 164576"/>
                      <a:gd name="connsiteY4" fmla="*/ 0 h 123431"/>
                      <a:gd name="connsiteX5" fmla="*/ 140576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2288"/>
                        </a:moveTo>
                        <a:lnTo>
                          <a:pt x="164576" y="123432"/>
                        </a:lnTo>
                        <a:lnTo>
                          <a:pt x="133718" y="113146"/>
                        </a:lnTo>
                        <a:lnTo>
                          <a:pt x="0" y="37715"/>
                        </a:lnTo>
                        <a:lnTo>
                          <a:pt x="0" y="0"/>
                        </a:lnTo>
                        <a:lnTo>
                          <a:pt x="140576" y="78859"/>
                        </a:lnTo>
                        <a:close/>
                      </a:path>
                    </a:pathLst>
                  </a:custGeom>
                  <a:solidFill>
                    <a:srgbClr val="191411"/>
                  </a:solidFill>
                  <a:ln w="34242" cap="flat">
                    <a:noFill/>
                    <a:prstDash val="solid"/>
                    <a:miter/>
                  </a:ln>
                </p:spPr>
                <p:txBody>
                  <a:bodyPr rtlCol="1" anchor="ctr"/>
                  <a:lstStyle/>
                  <a:p>
                    <a:endParaRPr lang="ar-SA"/>
                  </a:p>
                </p:txBody>
              </p:sp>
              <p:sp>
                <p:nvSpPr>
                  <p:cNvPr id="987" name="Freeform: Shape 986">
                    <a:extLst>
                      <a:ext uri="{FF2B5EF4-FFF2-40B4-BE49-F238E27FC236}">
                        <a16:creationId xmlns:a16="http://schemas.microsoft.com/office/drawing/2014/main" id="{EF876FC3-9808-ED17-0A4B-7E8C3D80C69F}"/>
                      </a:ext>
                    </a:extLst>
                  </p:cNvPr>
                  <p:cNvSpPr/>
                  <p:nvPr/>
                </p:nvSpPr>
                <p:spPr>
                  <a:xfrm>
                    <a:off x="5466135" y="3840672"/>
                    <a:ext cx="48001" cy="726877"/>
                  </a:xfrm>
                  <a:custGeom>
                    <a:avLst/>
                    <a:gdLst>
                      <a:gd name="connsiteX0" fmla="*/ 48002 w 48001"/>
                      <a:gd name="connsiteY0" fmla="*/ 82288 h 726877"/>
                      <a:gd name="connsiteX1" fmla="*/ 48002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2" y="82288"/>
                        </a:moveTo>
                        <a:lnTo>
                          <a:pt x="48002" y="726878"/>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988" name="Graphic 15">
                  <a:extLst>
                    <a:ext uri="{FF2B5EF4-FFF2-40B4-BE49-F238E27FC236}">
                      <a16:creationId xmlns:a16="http://schemas.microsoft.com/office/drawing/2014/main" id="{46DAC57C-41EE-577E-EE79-8A25E78DCAB0}"/>
                    </a:ext>
                  </a:extLst>
                </p:cNvPr>
                <p:cNvGrpSpPr/>
                <p:nvPr/>
              </p:nvGrpSpPr>
              <p:grpSpPr>
                <a:xfrm>
                  <a:off x="3172356" y="4080679"/>
                  <a:ext cx="332580" cy="850309"/>
                  <a:chOff x="3172356" y="4080679"/>
                  <a:chExt cx="332580" cy="850309"/>
                </a:xfrm>
              </p:grpSpPr>
              <p:grpSp>
                <p:nvGrpSpPr>
                  <p:cNvPr id="989" name="Graphic 15">
                    <a:extLst>
                      <a:ext uri="{FF2B5EF4-FFF2-40B4-BE49-F238E27FC236}">
                        <a16:creationId xmlns:a16="http://schemas.microsoft.com/office/drawing/2014/main" id="{B378AE89-99C3-FE5F-61D3-67A3C1E3E85B}"/>
                      </a:ext>
                    </a:extLst>
                  </p:cNvPr>
                  <p:cNvGrpSpPr/>
                  <p:nvPr/>
                </p:nvGrpSpPr>
                <p:grpSpPr>
                  <a:xfrm>
                    <a:off x="3172356" y="4696125"/>
                    <a:ext cx="332580" cy="234863"/>
                    <a:chOff x="3172356" y="4696125"/>
                    <a:chExt cx="332580" cy="234863"/>
                  </a:xfrm>
                </p:grpSpPr>
                <p:grpSp>
                  <p:nvGrpSpPr>
                    <p:cNvPr id="990" name="Graphic 15">
                      <a:extLst>
                        <a:ext uri="{FF2B5EF4-FFF2-40B4-BE49-F238E27FC236}">
                          <a16:creationId xmlns:a16="http://schemas.microsoft.com/office/drawing/2014/main" id="{39C66DA1-DEB9-1263-72BD-7CA0136D46B0}"/>
                        </a:ext>
                      </a:extLst>
                    </p:cNvPr>
                    <p:cNvGrpSpPr/>
                    <p:nvPr/>
                  </p:nvGrpSpPr>
                  <p:grpSpPr>
                    <a:xfrm>
                      <a:off x="3172356" y="4733840"/>
                      <a:ext cx="332580" cy="197148"/>
                      <a:chOff x="3172356" y="4733840"/>
                      <a:chExt cx="332580" cy="197148"/>
                    </a:xfrm>
                  </p:grpSpPr>
                  <p:sp>
                    <p:nvSpPr>
                      <p:cNvPr id="991" name="Freeform: Shape 990">
                        <a:extLst>
                          <a:ext uri="{FF2B5EF4-FFF2-40B4-BE49-F238E27FC236}">
                            <a16:creationId xmlns:a16="http://schemas.microsoft.com/office/drawing/2014/main" id="{92584925-E96A-C815-88C8-8EB5641CD81D}"/>
                          </a:ext>
                        </a:extLst>
                      </p:cNvPr>
                      <p:cNvSpPr/>
                      <p:nvPr/>
                    </p:nvSpPr>
                    <p:spPr>
                      <a:xfrm>
                        <a:off x="3179213" y="4740697"/>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0"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92" name="Freeform: Shape 991">
                        <a:extLst>
                          <a:ext uri="{FF2B5EF4-FFF2-40B4-BE49-F238E27FC236}">
                            <a16:creationId xmlns:a16="http://schemas.microsoft.com/office/drawing/2014/main" id="{AFEA44FC-25AD-E0D7-A5FE-F94DCA6814D0}"/>
                          </a:ext>
                        </a:extLst>
                      </p:cNvPr>
                      <p:cNvSpPr/>
                      <p:nvPr/>
                    </p:nvSpPr>
                    <p:spPr>
                      <a:xfrm>
                        <a:off x="3172356" y="4733840"/>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5437 w 332580"/>
                          <a:gd name="connsiteY25" fmla="*/ 104574 h 197148"/>
                          <a:gd name="connsiteX26" fmla="*/ 322295 w 332580"/>
                          <a:gd name="connsiteY26" fmla="*/ 97717 h 197148"/>
                          <a:gd name="connsiteX27" fmla="*/ 322295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4290" y="197148"/>
                              <a:pt x="150861" y="193720"/>
                              <a:pt x="144004" y="190291"/>
                            </a:cubicBezTo>
                            <a:close/>
                            <a:moveTo>
                              <a:pt x="267436" y="63430"/>
                            </a:moveTo>
                            <a:lnTo>
                              <a:pt x="181719" y="15429"/>
                            </a:lnTo>
                            <a:cubicBezTo>
                              <a:pt x="171433" y="8572"/>
                              <a:pt x="157719"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5437" y="104574"/>
                            </a:lnTo>
                            <a:cubicBezTo>
                              <a:pt x="318866" y="101146"/>
                              <a:pt x="322295" y="101146"/>
                              <a:pt x="322295" y="97717"/>
                            </a:cubicBezTo>
                            <a:lnTo>
                              <a:pt x="322295"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993" name="Graphic 15">
                      <a:extLst>
                        <a:ext uri="{FF2B5EF4-FFF2-40B4-BE49-F238E27FC236}">
                          <a16:creationId xmlns:a16="http://schemas.microsoft.com/office/drawing/2014/main" id="{81D9FE08-35DF-F95A-F517-5C7C70B78703}"/>
                        </a:ext>
                      </a:extLst>
                    </p:cNvPr>
                    <p:cNvGrpSpPr/>
                    <p:nvPr/>
                  </p:nvGrpSpPr>
                  <p:grpSpPr>
                    <a:xfrm>
                      <a:off x="3172356" y="4696125"/>
                      <a:ext cx="332580" cy="197148"/>
                      <a:chOff x="3172356" y="4696125"/>
                      <a:chExt cx="332580" cy="197148"/>
                    </a:xfrm>
                  </p:grpSpPr>
                  <p:sp>
                    <p:nvSpPr>
                      <p:cNvPr id="994" name="Freeform: Shape 993">
                        <a:extLst>
                          <a:ext uri="{FF2B5EF4-FFF2-40B4-BE49-F238E27FC236}">
                            <a16:creationId xmlns:a16="http://schemas.microsoft.com/office/drawing/2014/main" id="{78375FE8-AB50-F6EE-3484-87A5125CAB09}"/>
                          </a:ext>
                        </a:extLst>
                      </p:cNvPr>
                      <p:cNvSpPr/>
                      <p:nvPr/>
                    </p:nvSpPr>
                    <p:spPr>
                      <a:xfrm>
                        <a:off x="3178356" y="4699553"/>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995" name="Freeform: Shape 994">
                        <a:extLst>
                          <a:ext uri="{FF2B5EF4-FFF2-40B4-BE49-F238E27FC236}">
                            <a16:creationId xmlns:a16="http://schemas.microsoft.com/office/drawing/2014/main" id="{A3EF63DF-5D1F-2953-5978-29EB7FCB6481}"/>
                          </a:ext>
                        </a:extLst>
                      </p:cNvPr>
                      <p:cNvSpPr/>
                      <p:nvPr/>
                    </p:nvSpPr>
                    <p:spPr>
                      <a:xfrm>
                        <a:off x="3172356" y="4696125"/>
                        <a:ext cx="332580" cy="197148"/>
                      </a:xfrm>
                      <a:custGeom>
                        <a:avLst/>
                        <a:gdLst>
                          <a:gd name="connsiteX0" fmla="*/ 144004 w 332580"/>
                          <a:gd name="connsiteY0" fmla="*/ 186862 h 197148"/>
                          <a:gd name="connsiteX1" fmla="*/ 10286 w 332580"/>
                          <a:gd name="connsiteY1" fmla="*/ 111432 h 197148"/>
                          <a:gd name="connsiteX2" fmla="*/ 0 w 332580"/>
                          <a:gd name="connsiteY2" fmla="*/ 94288 h 197148"/>
                          <a:gd name="connsiteX3" fmla="*/ 10286 w 332580"/>
                          <a:gd name="connsiteY3" fmla="*/ 77145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86862 h 197148"/>
                          <a:gd name="connsiteX12" fmla="*/ 147433 w 332580"/>
                          <a:gd name="connsiteY12" fmla="*/ 15429 h 197148"/>
                          <a:gd name="connsiteX13" fmla="*/ 13714 w 332580"/>
                          <a:gd name="connsiteY13" fmla="*/ 90860 h 197148"/>
                          <a:gd name="connsiteX14" fmla="*/ 6857 w 332580"/>
                          <a:gd name="connsiteY14" fmla="*/ 97717 h 197148"/>
                          <a:gd name="connsiteX15" fmla="*/ 13714 w 332580"/>
                          <a:gd name="connsiteY15" fmla="*/ 104574 h 197148"/>
                          <a:gd name="connsiteX16" fmla="*/ 147433 w 332580"/>
                          <a:gd name="connsiteY16" fmla="*/ 180005 h 197148"/>
                          <a:gd name="connsiteX17" fmla="*/ 181719 w 332580"/>
                          <a:gd name="connsiteY17" fmla="*/ 180005 h 197148"/>
                          <a:gd name="connsiteX18" fmla="*/ 315437 w 332580"/>
                          <a:gd name="connsiteY18" fmla="*/ 104574 h 197148"/>
                          <a:gd name="connsiteX19" fmla="*/ 322295 w 332580"/>
                          <a:gd name="connsiteY19" fmla="*/ 97717 h 197148"/>
                          <a:gd name="connsiteX20" fmla="*/ 315437 w 332580"/>
                          <a:gd name="connsiteY20" fmla="*/ 90860 h 197148"/>
                          <a:gd name="connsiteX21" fmla="*/ 181719 w 332580"/>
                          <a:gd name="connsiteY21" fmla="*/ 15429 h 197148"/>
                          <a:gd name="connsiteX22" fmla="*/ 164576 w 332580"/>
                          <a:gd name="connsiteY22" fmla="*/ 12000 h 197148"/>
                          <a:gd name="connsiteX23" fmla="*/ 147433 w 332580"/>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86862"/>
                            </a:moveTo>
                            <a:lnTo>
                              <a:pt x="10286" y="111432"/>
                            </a:lnTo>
                            <a:cubicBezTo>
                              <a:pt x="3429" y="108003"/>
                              <a:pt x="0" y="101146"/>
                              <a:pt x="0" y="94288"/>
                            </a:cubicBezTo>
                            <a:cubicBezTo>
                              <a:pt x="0" y="87431"/>
                              <a:pt x="3429" y="80574"/>
                              <a:pt x="10286" y="77145"/>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4290" y="197148"/>
                              <a:pt x="150861" y="190291"/>
                              <a:pt x="144004" y="186862"/>
                            </a:cubicBezTo>
                            <a:close/>
                            <a:moveTo>
                              <a:pt x="147433" y="15429"/>
                            </a:moveTo>
                            <a:lnTo>
                              <a:pt x="13714" y="90860"/>
                            </a:lnTo>
                            <a:cubicBezTo>
                              <a:pt x="10286" y="94288"/>
                              <a:pt x="6857" y="94288"/>
                              <a:pt x="6857" y="97717"/>
                            </a:cubicBezTo>
                            <a:cubicBezTo>
                              <a:pt x="6857" y="101146"/>
                              <a:pt x="10286" y="101146"/>
                              <a:pt x="13714" y="104574"/>
                            </a:cubicBezTo>
                            <a:lnTo>
                              <a:pt x="147433" y="180005"/>
                            </a:lnTo>
                            <a:cubicBezTo>
                              <a:pt x="157719" y="186862"/>
                              <a:pt x="171433" y="186862"/>
                              <a:pt x="181719" y="180005"/>
                            </a:cubicBezTo>
                            <a:lnTo>
                              <a:pt x="315437" y="104574"/>
                            </a:lnTo>
                            <a:cubicBezTo>
                              <a:pt x="318866" y="101146"/>
                              <a:pt x="322295" y="101146"/>
                              <a:pt x="322295" y="97717"/>
                            </a:cubicBezTo>
                            <a:cubicBezTo>
                              <a:pt x="322295" y="94288"/>
                              <a:pt x="318866" y="94288"/>
                              <a:pt x="315437" y="90860"/>
                            </a:cubicBezTo>
                            <a:lnTo>
                              <a:pt x="181719" y="15429"/>
                            </a:lnTo>
                            <a:cubicBezTo>
                              <a:pt x="178291" y="12000"/>
                              <a:pt x="171433" y="12000"/>
                              <a:pt x="164576" y="12000"/>
                            </a:cubicBezTo>
                            <a:cubicBezTo>
                              <a:pt x="157719" y="12000"/>
                              <a:pt x="154290" y="12000"/>
                              <a:pt x="147433"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996" name="Graphic 15">
                    <a:extLst>
                      <a:ext uri="{FF2B5EF4-FFF2-40B4-BE49-F238E27FC236}">
                        <a16:creationId xmlns:a16="http://schemas.microsoft.com/office/drawing/2014/main" id="{0BA54C11-739A-D1A1-8C20-C6AC5A0E8F6F}"/>
                      </a:ext>
                    </a:extLst>
                  </p:cNvPr>
                  <p:cNvGrpSpPr/>
                  <p:nvPr/>
                </p:nvGrpSpPr>
                <p:grpSpPr>
                  <a:xfrm>
                    <a:off x="3247787" y="4080679"/>
                    <a:ext cx="181719" cy="751770"/>
                    <a:chOff x="3247787" y="4080679"/>
                    <a:chExt cx="181719" cy="751770"/>
                  </a:xfrm>
                </p:grpSpPr>
                <p:sp>
                  <p:nvSpPr>
                    <p:cNvPr id="997" name="Freeform: Shape 996">
                      <a:extLst>
                        <a:ext uri="{FF2B5EF4-FFF2-40B4-BE49-F238E27FC236}">
                          <a16:creationId xmlns:a16="http://schemas.microsoft.com/office/drawing/2014/main" id="{5329826D-9FFE-E310-20CC-CF9EFA0AA4A6}"/>
                        </a:ext>
                      </a:extLst>
                    </p:cNvPr>
                    <p:cNvSpPr/>
                    <p:nvPr/>
                  </p:nvSpPr>
                  <p:spPr>
                    <a:xfrm>
                      <a:off x="3254644" y="4087536"/>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998" name="Freeform: Shape 997">
                      <a:extLst>
                        <a:ext uri="{FF2B5EF4-FFF2-40B4-BE49-F238E27FC236}">
                          <a16:creationId xmlns:a16="http://schemas.microsoft.com/office/drawing/2014/main" id="{0745DE79-D8D2-C845-5CBE-1FF406772D9D}"/>
                        </a:ext>
                      </a:extLst>
                    </p:cNvPr>
                    <p:cNvSpPr/>
                    <p:nvPr/>
                  </p:nvSpPr>
                  <p:spPr>
                    <a:xfrm>
                      <a:off x="3347218" y="4090965"/>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999" name="Freeform: Shape 998">
                      <a:extLst>
                        <a:ext uri="{FF2B5EF4-FFF2-40B4-BE49-F238E27FC236}">
                          <a16:creationId xmlns:a16="http://schemas.microsoft.com/office/drawing/2014/main" id="{8D7956AD-6448-8260-EB74-51A8CA630A13}"/>
                        </a:ext>
                      </a:extLst>
                    </p:cNvPr>
                    <p:cNvSpPr/>
                    <p:nvPr/>
                  </p:nvSpPr>
                  <p:spPr>
                    <a:xfrm>
                      <a:off x="3247787" y="4080679"/>
                      <a:ext cx="181719" cy="751770"/>
                    </a:xfrm>
                    <a:custGeom>
                      <a:avLst/>
                      <a:gdLst>
                        <a:gd name="connsiteX0" fmla="*/ 27429 w 181719"/>
                        <a:gd name="connsiteY0" fmla="*/ 737164 h 751770"/>
                        <a:gd name="connsiteX1" fmla="*/ 0 w 181719"/>
                        <a:gd name="connsiteY1" fmla="*/ 706306 h 751770"/>
                        <a:gd name="connsiteX2" fmla="*/ 0 w 181719"/>
                        <a:gd name="connsiteY2" fmla="*/ 0 h 751770"/>
                        <a:gd name="connsiteX3" fmla="*/ 181719 w 181719"/>
                        <a:gd name="connsiteY3" fmla="*/ 0 h 751770"/>
                        <a:gd name="connsiteX4" fmla="*/ 181719 w 181719"/>
                        <a:gd name="connsiteY4" fmla="*/ 699448 h 751770"/>
                        <a:gd name="connsiteX5" fmla="*/ 181719 w 181719"/>
                        <a:gd name="connsiteY5" fmla="*/ 706306 h 751770"/>
                        <a:gd name="connsiteX6" fmla="*/ 181719 w 181719"/>
                        <a:gd name="connsiteY6" fmla="*/ 706306 h 751770"/>
                        <a:gd name="connsiteX7" fmla="*/ 154290 w 181719"/>
                        <a:gd name="connsiteY7" fmla="*/ 737164 h 751770"/>
                        <a:gd name="connsiteX8" fmla="*/ 92574 w 181719"/>
                        <a:gd name="connsiteY8" fmla="*/ 750878 h 751770"/>
                        <a:gd name="connsiteX9" fmla="*/ 27429 w 181719"/>
                        <a:gd name="connsiteY9" fmla="*/ 737164 h 751770"/>
                        <a:gd name="connsiteX10" fmla="*/ 168005 w 181719"/>
                        <a:gd name="connsiteY10" fmla="*/ 13715 h 751770"/>
                        <a:gd name="connsiteX11" fmla="*/ 10286 w 181719"/>
                        <a:gd name="connsiteY11" fmla="*/ 13715 h 751770"/>
                        <a:gd name="connsiteX12" fmla="*/ 10286 w 181719"/>
                        <a:gd name="connsiteY12" fmla="*/ 699448 h 751770"/>
                        <a:gd name="connsiteX13" fmla="*/ 10286 w 181719"/>
                        <a:gd name="connsiteY13" fmla="*/ 702877 h 751770"/>
                        <a:gd name="connsiteX14" fmla="*/ 30858 w 181719"/>
                        <a:gd name="connsiteY14" fmla="*/ 730306 h 751770"/>
                        <a:gd name="connsiteX15" fmla="*/ 144004 w 181719"/>
                        <a:gd name="connsiteY15" fmla="*/ 730306 h 751770"/>
                        <a:gd name="connsiteX16" fmla="*/ 164576 w 181719"/>
                        <a:gd name="connsiteY16" fmla="*/ 702877 h 751770"/>
                        <a:gd name="connsiteX17" fmla="*/ 164576 w 181719"/>
                        <a:gd name="connsiteY17" fmla="*/ 702877 h 751770"/>
                        <a:gd name="connsiteX18" fmla="*/ 164576 w 181719"/>
                        <a:gd name="connsiteY18" fmla="*/ 13715 h 75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1770">
                          <a:moveTo>
                            <a:pt x="27429" y="737164"/>
                          </a:moveTo>
                          <a:cubicBezTo>
                            <a:pt x="13715" y="730306"/>
                            <a:pt x="3429" y="716591"/>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4307"/>
                            <a:pt x="44573" y="747450"/>
                            <a:pt x="27429" y="737164"/>
                          </a:cubicBezTo>
                          <a:close/>
                          <a:moveTo>
                            <a:pt x="168005" y="13715"/>
                          </a:moveTo>
                          <a:lnTo>
                            <a:pt x="10286" y="13715"/>
                          </a:lnTo>
                          <a:lnTo>
                            <a:pt x="10286" y="699448"/>
                          </a:lnTo>
                          <a:lnTo>
                            <a:pt x="10286" y="702877"/>
                          </a:lnTo>
                          <a:cubicBezTo>
                            <a:pt x="10286" y="713163"/>
                            <a:pt x="17143" y="723449"/>
                            <a:pt x="30858" y="730306"/>
                          </a:cubicBezTo>
                          <a:cubicBezTo>
                            <a:pt x="61716" y="747450"/>
                            <a:pt x="113146" y="747450"/>
                            <a:pt x="144004" y="730306"/>
                          </a:cubicBezTo>
                          <a:cubicBezTo>
                            <a:pt x="157719" y="723449"/>
                            <a:pt x="164576" y="713163"/>
                            <a:pt x="164576" y="702877"/>
                          </a:cubicBezTo>
                          <a:lnTo>
                            <a:pt x="164576" y="702877"/>
                          </a:lnTo>
                          <a:lnTo>
                            <a:pt x="164576" y="13715"/>
                          </a:lnTo>
                          <a:close/>
                        </a:path>
                      </a:pathLst>
                    </a:custGeom>
                    <a:solidFill>
                      <a:srgbClr val="191411"/>
                    </a:solidFill>
                    <a:ln w="34242" cap="flat">
                      <a:noFill/>
                      <a:prstDash val="solid"/>
                      <a:miter/>
                    </a:ln>
                  </p:spPr>
                  <p:txBody>
                    <a:bodyPr rtlCol="1" anchor="ctr"/>
                    <a:lstStyle/>
                    <a:p>
                      <a:endParaRPr lang="ar-SA"/>
                    </a:p>
                  </p:txBody>
                </p:sp>
              </p:grpSp>
              <p:sp>
                <p:nvSpPr>
                  <p:cNvPr id="1000" name="Freeform: Shape 999">
                    <a:extLst>
                      <a:ext uri="{FF2B5EF4-FFF2-40B4-BE49-F238E27FC236}">
                        <a16:creationId xmlns:a16="http://schemas.microsoft.com/office/drawing/2014/main" id="{2A4B2799-92B1-9191-2AA7-06CC1F08C801}"/>
                      </a:ext>
                    </a:extLst>
                  </p:cNvPr>
                  <p:cNvSpPr/>
                  <p:nvPr/>
                </p:nvSpPr>
                <p:spPr>
                  <a:xfrm>
                    <a:off x="3179213" y="4800699"/>
                    <a:ext cx="164576" cy="120003"/>
                  </a:xfrm>
                  <a:custGeom>
                    <a:avLst/>
                    <a:gdLst>
                      <a:gd name="connsiteX0" fmla="*/ 164576 w 164576"/>
                      <a:gd name="connsiteY0" fmla="*/ 82288 h 120003"/>
                      <a:gd name="connsiteX1" fmla="*/ 164576 w 164576"/>
                      <a:gd name="connsiteY1" fmla="*/ 120003 h 120003"/>
                      <a:gd name="connsiteX2" fmla="*/ 133718 w 164576"/>
                      <a:gd name="connsiteY2" fmla="*/ 113146 h 120003"/>
                      <a:gd name="connsiteX3" fmla="*/ 0 w 164576"/>
                      <a:gd name="connsiteY3" fmla="*/ 37715 h 120003"/>
                      <a:gd name="connsiteX4" fmla="*/ 0 w 164576"/>
                      <a:gd name="connsiteY4" fmla="*/ 0 h 120003"/>
                      <a:gd name="connsiteX5" fmla="*/ 140575 w 164576"/>
                      <a:gd name="connsiteY5" fmla="*/ 78859 h 12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0003">
                        <a:moveTo>
                          <a:pt x="164576" y="82288"/>
                        </a:moveTo>
                        <a:lnTo>
                          <a:pt x="164576" y="120003"/>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01" name="Freeform: Shape 1000">
                    <a:extLst>
                      <a:ext uri="{FF2B5EF4-FFF2-40B4-BE49-F238E27FC236}">
                        <a16:creationId xmlns:a16="http://schemas.microsoft.com/office/drawing/2014/main" id="{5581388B-55CB-8E7C-0575-496A92072522}"/>
                      </a:ext>
                    </a:extLst>
                  </p:cNvPr>
                  <p:cNvSpPr/>
                  <p:nvPr/>
                </p:nvSpPr>
                <p:spPr>
                  <a:xfrm>
                    <a:off x="3254644" y="4094393"/>
                    <a:ext cx="48001" cy="723448"/>
                  </a:xfrm>
                  <a:custGeom>
                    <a:avLst/>
                    <a:gdLst>
                      <a:gd name="connsiteX0" fmla="*/ 48001 w 48001"/>
                      <a:gd name="connsiteY0" fmla="*/ 82288 h 723448"/>
                      <a:gd name="connsiteX1" fmla="*/ 48001 w 48001"/>
                      <a:gd name="connsiteY1" fmla="*/ 723449 h 723448"/>
                      <a:gd name="connsiteX2" fmla="*/ 24001 w 48001"/>
                      <a:gd name="connsiteY2" fmla="*/ 720020 h 723448"/>
                      <a:gd name="connsiteX3" fmla="*/ 0 w 48001"/>
                      <a:gd name="connsiteY3" fmla="*/ 699448 h 723448"/>
                      <a:gd name="connsiteX4" fmla="*/ 0 w 48001"/>
                      <a:gd name="connsiteY4" fmla="*/ 0 h 723448"/>
                      <a:gd name="connsiteX5" fmla="*/ 30858 w 48001"/>
                      <a:gd name="connsiteY5" fmla="*/ 6857 h 72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3448">
                        <a:moveTo>
                          <a:pt x="48001" y="82288"/>
                        </a:moveTo>
                        <a:lnTo>
                          <a:pt x="48001" y="723449"/>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02" name="Graphic 15">
                  <a:extLst>
                    <a:ext uri="{FF2B5EF4-FFF2-40B4-BE49-F238E27FC236}">
                      <a16:creationId xmlns:a16="http://schemas.microsoft.com/office/drawing/2014/main" id="{F5E6339E-8CDB-57E4-395B-43B26C8B3FF0}"/>
                    </a:ext>
                  </a:extLst>
                </p:cNvPr>
                <p:cNvGrpSpPr/>
                <p:nvPr/>
              </p:nvGrpSpPr>
              <p:grpSpPr>
                <a:xfrm>
                  <a:off x="3463793" y="4241826"/>
                  <a:ext cx="332580" cy="846881"/>
                  <a:chOff x="3463793" y="4241826"/>
                  <a:chExt cx="332580" cy="846881"/>
                </a:xfrm>
              </p:grpSpPr>
              <p:grpSp>
                <p:nvGrpSpPr>
                  <p:cNvPr id="1003" name="Graphic 15">
                    <a:extLst>
                      <a:ext uri="{FF2B5EF4-FFF2-40B4-BE49-F238E27FC236}">
                        <a16:creationId xmlns:a16="http://schemas.microsoft.com/office/drawing/2014/main" id="{361132F7-1F44-7074-EFFA-895B985C5815}"/>
                      </a:ext>
                    </a:extLst>
                  </p:cNvPr>
                  <p:cNvGrpSpPr/>
                  <p:nvPr/>
                </p:nvGrpSpPr>
                <p:grpSpPr>
                  <a:xfrm>
                    <a:off x="3463793" y="4850415"/>
                    <a:ext cx="332580" cy="238292"/>
                    <a:chOff x="3463793" y="4850415"/>
                    <a:chExt cx="332580" cy="238292"/>
                  </a:xfrm>
                </p:grpSpPr>
                <p:grpSp>
                  <p:nvGrpSpPr>
                    <p:cNvPr id="1004" name="Graphic 15">
                      <a:extLst>
                        <a:ext uri="{FF2B5EF4-FFF2-40B4-BE49-F238E27FC236}">
                          <a16:creationId xmlns:a16="http://schemas.microsoft.com/office/drawing/2014/main" id="{895F7319-CE06-E33B-47F1-DE4D81D7E8A0}"/>
                        </a:ext>
                      </a:extLst>
                    </p:cNvPr>
                    <p:cNvGrpSpPr/>
                    <p:nvPr/>
                  </p:nvGrpSpPr>
                  <p:grpSpPr>
                    <a:xfrm>
                      <a:off x="3463793" y="4891559"/>
                      <a:ext cx="332580" cy="197148"/>
                      <a:chOff x="3463793" y="4891559"/>
                      <a:chExt cx="332580" cy="197148"/>
                    </a:xfrm>
                  </p:grpSpPr>
                  <p:sp>
                    <p:nvSpPr>
                      <p:cNvPr id="1005" name="Freeform: Shape 1004">
                        <a:extLst>
                          <a:ext uri="{FF2B5EF4-FFF2-40B4-BE49-F238E27FC236}">
                            <a16:creationId xmlns:a16="http://schemas.microsoft.com/office/drawing/2014/main" id="{076C4679-CA41-E838-D4DA-9099C9E42482}"/>
                          </a:ext>
                        </a:extLst>
                      </p:cNvPr>
                      <p:cNvSpPr/>
                      <p:nvPr/>
                    </p:nvSpPr>
                    <p:spPr>
                      <a:xfrm>
                        <a:off x="3470650" y="4898416"/>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0"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06" name="Freeform: Shape 1005">
                        <a:extLst>
                          <a:ext uri="{FF2B5EF4-FFF2-40B4-BE49-F238E27FC236}">
                            <a16:creationId xmlns:a16="http://schemas.microsoft.com/office/drawing/2014/main" id="{65FD6133-E16A-5839-4437-6B69EC722AF5}"/>
                          </a:ext>
                        </a:extLst>
                      </p:cNvPr>
                      <p:cNvSpPr/>
                      <p:nvPr/>
                    </p:nvSpPr>
                    <p:spPr>
                      <a:xfrm>
                        <a:off x="3463793" y="489155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8866 w 332580"/>
                          <a:gd name="connsiteY25" fmla="*/ 104574 h 197148"/>
                          <a:gd name="connsiteX26" fmla="*/ 325723 w 332580"/>
                          <a:gd name="connsiteY26" fmla="*/ 97717 h 197148"/>
                          <a:gd name="connsiteX27" fmla="*/ 325723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3720"/>
                              <a:pt x="150861" y="193720"/>
                              <a:pt x="144004" y="190291"/>
                            </a:cubicBezTo>
                            <a:close/>
                            <a:moveTo>
                              <a:pt x="267436" y="63430"/>
                            </a:moveTo>
                            <a:lnTo>
                              <a:pt x="181719" y="15429"/>
                            </a:lnTo>
                            <a:cubicBezTo>
                              <a:pt x="171433" y="8572"/>
                              <a:pt x="157719"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8866" y="104574"/>
                            </a:lnTo>
                            <a:cubicBezTo>
                              <a:pt x="322295" y="101146"/>
                              <a:pt x="325723" y="101146"/>
                              <a:pt x="325723" y="97717"/>
                            </a:cubicBezTo>
                            <a:lnTo>
                              <a:pt x="325723"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1007" name="Graphic 15">
                      <a:extLst>
                        <a:ext uri="{FF2B5EF4-FFF2-40B4-BE49-F238E27FC236}">
                          <a16:creationId xmlns:a16="http://schemas.microsoft.com/office/drawing/2014/main" id="{C5C6FF2E-17D1-A164-2FB9-0DB8DD4AA44F}"/>
                        </a:ext>
                      </a:extLst>
                    </p:cNvPr>
                    <p:cNvGrpSpPr/>
                    <p:nvPr/>
                  </p:nvGrpSpPr>
                  <p:grpSpPr>
                    <a:xfrm>
                      <a:off x="3463793" y="4850415"/>
                      <a:ext cx="332580" cy="197148"/>
                      <a:chOff x="3463793" y="4850415"/>
                      <a:chExt cx="332580" cy="197148"/>
                    </a:xfrm>
                  </p:grpSpPr>
                  <p:sp>
                    <p:nvSpPr>
                      <p:cNvPr id="1008" name="Freeform: Shape 1007">
                        <a:extLst>
                          <a:ext uri="{FF2B5EF4-FFF2-40B4-BE49-F238E27FC236}">
                            <a16:creationId xmlns:a16="http://schemas.microsoft.com/office/drawing/2014/main" id="{97DD66B8-A360-01E0-050B-58E5DB4ABB16}"/>
                          </a:ext>
                        </a:extLst>
                      </p:cNvPr>
                      <p:cNvSpPr/>
                      <p:nvPr/>
                    </p:nvSpPr>
                    <p:spPr>
                      <a:xfrm>
                        <a:off x="3469793" y="4857272"/>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1009" name="Freeform: Shape 1008">
                        <a:extLst>
                          <a:ext uri="{FF2B5EF4-FFF2-40B4-BE49-F238E27FC236}">
                            <a16:creationId xmlns:a16="http://schemas.microsoft.com/office/drawing/2014/main" id="{10A456BA-278A-DFEE-1B53-BF4A42662869}"/>
                          </a:ext>
                        </a:extLst>
                      </p:cNvPr>
                      <p:cNvSpPr/>
                      <p:nvPr/>
                    </p:nvSpPr>
                    <p:spPr>
                      <a:xfrm>
                        <a:off x="3463793" y="485041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47433 w 332580"/>
                          <a:gd name="connsiteY12" fmla="*/ 18858 h 197148"/>
                          <a:gd name="connsiteX13" fmla="*/ 13714 w 332580"/>
                          <a:gd name="connsiteY13" fmla="*/ 94288 h 197148"/>
                          <a:gd name="connsiteX14" fmla="*/ 6857 w 332580"/>
                          <a:gd name="connsiteY14" fmla="*/ 101146 h 197148"/>
                          <a:gd name="connsiteX15" fmla="*/ 13714 w 332580"/>
                          <a:gd name="connsiteY15" fmla="*/ 108003 h 197148"/>
                          <a:gd name="connsiteX16" fmla="*/ 147433 w 332580"/>
                          <a:gd name="connsiteY16" fmla="*/ 183434 h 197148"/>
                          <a:gd name="connsiteX17" fmla="*/ 181719 w 332580"/>
                          <a:gd name="connsiteY17" fmla="*/ 183434 h 197148"/>
                          <a:gd name="connsiteX18" fmla="*/ 315437 w 332580"/>
                          <a:gd name="connsiteY18" fmla="*/ 108003 h 197148"/>
                          <a:gd name="connsiteX19" fmla="*/ 322295 w 332580"/>
                          <a:gd name="connsiteY19" fmla="*/ 101146 h 197148"/>
                          <a:gd name="connsiteX20" fmla="*/ 315437 w 332580"/>
                          <a:gd name="connsiteY20" fmla="*/ 94288 h 197148"/>
                          <a:gd name="connsiteX21" fmla="*/ 181719 w 332580"/>
                          <a:gd name="connsiteY21" fmla="*/ 18858 h 197148"/>
                          <a:gd name="connsiteX22" fmla="*/ 164576 w 332580"/>
                          <a:gd name="connsiteY22" fmla="*/ 15429 h 197148"/>
                          <a:gd name="connsiteX23" fmla="*/ 147433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7719" y="197148"/>
                              <a:pt x="150861" y="193720"/>
                              <a:pt x="144004" y="190291"/>
                            </a:cubicBezTo>
                            <a:close/>
                            <a:moveTo>
                              <a:pt x="147433" y="18858"/>
                            </a:moveTo>
                            <a:lnTo>
                              <a:pt x="13714" y="94288"/>
                            </a:lnTo>
                            <a:cubicBezTo>
                              <a:pt x="10286" y="97717"/>
                              <a:pt x="6857" y="97717"/>
                              <a:pt x="6857" y="101146"/>
                            </a:cubicBezTo>
                            <a:cubicBezTo>
                              <a:pt x="6857" y="104574"/>
                              <a:pt x="10286" y="104574"/>
                              <a:pt x="13714" y="108003"/>
                            </a:cubicBezTo>
                            <a:lnTo>
                              <a:pt x="147433" y="183434"/>
                            </a:lnTo>
                            <a:cubicBezTo>
                              <a:pt x="157719" y="190291"/>
                              <a:pt x="171433" y="190291"/>
                              <a:pt x="181719" y="183434"/>
                            </a:cubicBezTo>
                            <a:lnTo>
                              <a:pt x="315437" y="108003"/>
                            </a:lnTo>
                            <a:cubicBezTo>
                              <a:pt x="318866" y="104574"/>
                              <a:pt x="322295" y="104574"/>
                              <a:pt x="322295" y="101146"/>
                            </a:cubicBezTo>
                            <a:cubicBezTo>
                              <a:pt x="322295" y="97717"/>
                              <a:pt x="318866" y="97717"/>
                              <a:pt x="315437" y="94288"/>
                            </a:cubicBezTo>
                            <a:lnTo>
                              <a:pt x="181719" y="18858"/>
                            </a:lnTo>
                            <a:cubicBezTo>
                              <a:pt x="178291" y="15429"/>
                              <a:pt x="171433" y="15429"/>
                              <a:pt x="164576" y="15429"/>
                            </a:cubicBezTo>
                            <a:cubicBezTo>
                              <a:pt x="161147" y="15429"/>
                              <a:pt x="154290" y="15429"/>
                              <a:pt x="147433"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10" name="Graphic 15">
                    <a:extLst>
                      <a:ext uri="{FF2B5EF4-FFF2-40B4-BE49-F238E27FC236}">
                        <a16:creationId xmlns:a16="http://schemas.microsoft.com/office/drawing/2014/main" id="{F804658A-4E2F-945C-CB87-9F01E65FE07F}"/>
                      </a:ext>
                    </a:extLst>
                  </p:cNvPr>
                  <p:cNvGrpSpPr/>
                  <p:nvPr/>
                </p:nvGrpSpPr>
                <p:grpSpPr>
                  <a:xfrm>
                    <a:off x="3539224" y="4241826"/>
                    <a:ext cx="181719" cy="750878"/>
                    <a:chOff x="3539224" y="4241826"/>
                    <a:chExt cx="181719" cy="750878"/>
                  </a:xfrm>
                </p:grpSpPr>
                <p:sp>
                  <p:nvSpPr>
                    <p:cNvPr id="1011" name="Freeform: Shape 1010">
                      <a:extLst>
                        <a:ext uri="{FF2B5EF4-FFF2-40B4-BE49-F238E27FC236}">
                          <a16:creationId xmlns:a16="http://schemas.microsoft.com/office/drawing/2014/main" id="{5E37892E-29AD-6D62-4406-85C3D3A09997}"/>
                        </a:ext>
                      </a:extLst>
                    </p:cNvPr>
                    <p:cNvSpPr/>
                    <p:nvPr/>
                  </p:nvSpPr>
                  <p:spPr>
                    <a:xfrm>
                      <a:off x="3546081" y="4245255"/>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1"/>
                            <a:pt x="144004" y="726878"/>
                          </a:cubicBezTo>
                          <a:cubicBezTo>
                            <a:pt x="109718" y="744021"/>
                            <a:pt x="58288" y="744021"/>
                            <a:pt x="24001" y="726878"/>
                          </a:cubicBezTo>
                          <a:cubicBezTo>
                            <a:pt x="6857"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12" name="Freeform: Shape 1011">
                      <a:extLst>
                        <a:ext uri="{FF2B5EF4-FFF2-40B4-BE49-F238E27FC236}">
                          <a16:creationId xmlns:a16="http://schemas.microsoft.com/office/drawing/2014/main" id="{C0C5B3AF-D83F-48D7-FF59-A05D2564FBDD}"/>
                        </a:ext>
                      </a:extLst>
                    </p:cNvPr>
                    <p:cNvSpPr/>
                    <p:nvPr/>
                  </p:nvSpPr>
                  <p:spPr>
                    <a:xfrm>
                      <a:off x="3638655" y="4248684"/>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13" name="Freeform: Shape 1012">
                      <a:extLst>
                        <a:ext uri="{FF2B5EF4-FFF2-40B4-BE49-F238E27FC236}">
                          <a16:creationId xmlns:a16="http://schemas.microsoft.com/office/drawing/2014/main" id="{86FC2F49-2910-B285-61CB-3CF924089827}"/>
                        </a:ext>
                      </a:extLst>
                    </p:cNvPr>
                    <p:cNvSpPr/>
                    <p:nvPr/>
                  </p:nvSpPr>
                  <p:spPr>
                    <a:xfrm>
                      <a:off x="3539224" y="424182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4021"/>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14" name="Freeform: Shape 1013">
                    <a:extLst>
                      <a:ext uri="{FF2B5EF4-FFF2-40B4-BE49-F238E27FC236}">
                        <a16:creationId xmlns:a16="http://schemas.microsoft.com/office/drawing/2014/main" id="{A5EF1A38-A059-4EA5-C8BC-CF7BFD8EF1E8}"/>
                      </a:ext>
                    </a:extLst>
                  </p:cNvPr>
                  <p:cNvSpPr/>
                  <p:nvPr/>
                </p:nvSpPr>
                <p:spPr>
                  <a:xfrm>
                    <a:off x="3470650" y="4958418"/>
                    <a:ext cx="164576" cy="120003"/>
                  </a:xfrm>
                  <a:custGeom>
                    <a:avLst/>
                    <a:gdLst>
                      <a:gd name="connsiteX0" fmla="*/ 164576 w 164576"/>
                      <a:gd name="connsiteY0" fmla="*/ 82288 h 120003"/>
                      <a:gd name="connsiteX1" fmla="*/ 164576 w 164576"/>
                      <a:gd name="connsiteY1" fmla="*/ 120003 h 120003"/>
                      <a:gd name="connsiteX2" fmla="*/ 133718 w 164576"/>
                      <a:gd name="connsiteY2" fmla="*/ 113146 h 120003"/>
                      <a:gd name="connsiteX3" fmla="*/ 0 w 164576"/>
                      <a:gd name="connsiteY3" fmla="*/ 37715 h 120003"/>
                      <a:gd name="connsiteX4" fmla="*/ 0 w 164576"/>
                      <a:gd name="connsiteY4" fmla="*/ 0 h 120003"/>
                      <a:gd name="connsiteX5" fmla="*/ 140575 w 164576"/>
                      <a:gd name="connsiteY5" fmla="*/ 78859 h 12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0003">
                        <a:moveTo>
                          <a:pt x="164576" y="82288"/>
                        </a:moveTo>
                        <a:lnTo>
                          <a:pt x="164576" y="120003"/>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15" name="Freeform: Shape 1014">
                    <a:extLst>
                      <a:ext uri="{FF2B5EF4-FFF2-40B4-BE49-F238E27FC236}">
                        <a16:creationId xmlns:a16="http://schemas.microsoft.com/office/drawing/2014/main" id="{FE8FE363-B977-05F4-89AB-4DB584EA6AA3}"/>
                      </a:ext>
                    </a:extLst>
                  </p:cNvPr>
                  <p:cNvSpPr/>
                  <p:nvPr/>
                </p:nvSpPr>
                <p:spPr>
                  <a:xfrm>
                    <a:off x="3546081" y="4252112"/>
                    <a:ext cx="48001" cy="726877"/>
                  </a:xfrm>
                  <a:custGeom>
                    <a:avLst/>
                    <a:gdLst>
                      <a:gd name="connsiteX0" fmla="*/ 48001 w 48001"/>
                      <a:gd name="connsiteY0" fmla="*/ 82288 h 726877"/>
                      <a:gd name="connsiteX1" fmla="*/ 48001 w 48001"/>
                      <a:gd name="connsiteY1" fmla="*/ 726877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2288"/>
                        </a:moveTo>
                        <a:lnTo>
                          <a:pt x="48001" y="726877"/>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16" name="Graphic 15">
                  <a:extLst>
                    <a:ext uri="{FF2B5EF4-FFF2-40B4-BE49-F238E27FC236}">
                      <a16:creationId xmlns:a16="http://schemas.microsoft.com/office/drawing/2014/main" id="{6D48F719-58F1-330F-4DA6-548514672E96}"/>
                    </a:ext>
                  </a:extLst>
                </p:cNvPr>
                <p:cNvGrpSpPr/>
                <p:nvPr/>
              </p:nvGrpSpPr>
              <p:grpSpPr>
                <a:xfrm>
                  <a:off x="3755230" y="4409831"/>
                  <a:ext cx="332580" cy="846880"/>
                  <a:chOff x="3755230" y="4409831"/>
                  <a:chExt cx="332580" cy="846880"/>
                </a:xfrm>
              </p:grpSpPr>
              <p:grpSp>
                <p:nvGrpSpPr>
                  <p:cNvPr id="1017" name="Graphic 15">
                    <a:extLst>
                      <a:ext uri="{FF2B5EF4-FFF2-40B4-BE49-F238E27FC236}">
                        <a16:creationId xmlns:a16="http://schemas.microsoft.com/office/drawing/2014/main" id="{A8B0F85A-A716-D08B-6516-E3B03AE17DDC}"/>
                      </a:ext>
                    </a:extLst>
                  </p:cNvPr>
                  <p:cNvGrpSpPr/>
                  <p:nvPr/>
                </p:nvGrpSpPr>
                <p:grpSpPr>
                  <a:xfrm>
                    <a:off x="3755230" y="5018419"/>
                    <a:ext cx="332580" cy="238292"/>
                    <a:chOff x="3755230" y="5018419"/>
                    <a:chExt cx="332580" cy="238292"/>
                  </a:xfrm>
                </p:grpSpPr>
                <p:grpSp>
                  <p:nvGrpSpPr>
                    <p:cNvPr id="1018" name="Graphic 15">
                      <a:extLst>
                        <a:ext uri="{FF2B5EF4-FFF2-40B4-BE49-F238E27FC236}">
                          <a16:creationId xmlns:a16="http://schemas.microsoft.com/office/drawing/2014/main" id="{83B9D099-1C69-7F4F-87CD-9A8B9920D113}"/>
                        </a:ext>
                      </a:extLst>
                    </p:cNvPr>
                    <p:cNvGrpSpPr/>
                    <p:nvPr/>
                  </p:nvGrpSpPr>
                  <p:grpSpPr>
                    <a:xfrm>
                      <a:off x="3755230" y="5059563"/>
                      <a:ext cx="332580" cy="197148"/>
                      <a:chOff x="3755230" y="5059563"/>
                      <a:chExt cx="332580" cy="197148"/>
                    </a:xfrm>
                  </p:grpSpPr>
                  <p:sp>
                    <p:nvSpPr>
                      <p:cNvPr id="1019" name="Freeform: Shape 1018">
                        <a:extLst>
                          <a:ext uri="{FF2B5EF4-FFF2-40B4-BE49-F238E27FC236}">
                            <a16:creationId xmlns:a16="http://schemas.microsoft.com/office/drawing/2014/main" id="{B12D1331-47DC-F491-19B1-ADCC081E1542}"/>
                          </a:ext>
                        </a:extLst>
                      </p:cNvPr>
                      <p:cNvSpPr/>
                      <p:nvPr/>
                    </p:nvSpPr>
                    <p:spPr>
                      <a:xfrm>
                        <a:off x="3762087" y="5066421"/>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7 h 181719"/>
                          <a:gd name="connsiteX11" fmla="*/ 140575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7"/>
                            </a:lnTo>
                            <a:cubicBezTo>
                              <a:pt x="171433" y="183434"/>
                              <a:pt x="154290" y="183434"/>
                              <a:pt x="140575" y="176577"/>
                            </a:cubicBezTo>
                            <a:lnTo>
                              <a:pt x="6857" y="101146"/>
                            </a:lnTo>
                            <a:cubicBezTo>
                              <a:pt x="0" y="101146"/>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20" name="Freeform: Shape 1019">
                        <a:extLst>
                          <a:ext uri="{FF2B5EF4-FFF2-40B4-BE49-F238E27FC236}">
                            <a16:creationId xmlns:a16="http://schemas.microsoft.com/office/drawing/2014/main" id="{5A911E91-73DE-0AC6-6EEE-2FFCF5D60ED5}"/>
                          </a:ext>
                        </a:extLst>
                      </p:cNvPr>
                      <p:cNvSpPr/>
                      <p:nvPr/>
                    </p:nvSpPr>
                    <p:spPr>
                      <a:xfrm>
                        <a:off x="3755230" y="5059563"/>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6859 h 197148"/>
                          <a:gd name="connsiteX17" fmla="*/ 181719 w 332580"/>
                          <a:gd name="connsiteY17" fmla="*/ 18858 h 197148"/>
                          <a:gd name="connsiteX18" fmla="*/ 147433 w 332580"/>
                          <a:gd name="connsiteY18" fmla="*/ 18858 h 197148"/>
                          <a:gd name="connsiteX19" fmla="*/ 61716 w 332580"/>
                          <a:gd name="connsiteY19" fmla="*/ 66859 h 197148"/>
                          <a:gd name="connsiteX20" fmla="*/ 10286 w 332580"/>
                          <a:gd name="connsiteY20" fmla="*/ 66859 h 197148"/>
                          <a:gd name="connsiteX21" fmla="*/ 10286 w 332580"/>
                          <a:gd name="connsiteY21" fmla="*/ 101146 h 197148"/>
                          <a:gd name="connsiteX22" fmla="*/ 17143 w 332580"/>
                          <a:gd name="connsiteY22" fmla="*/ 108003 h 197148"/>
                          <a:gd name="connsiteX23" fmla="*/ 150861 w 332580"/>
                          <a:gd name="connsiteY23" fmla="*/ 183434 h 197148"/>
                          <a:gd name="connsiteX24" fmla="*/ 185148 w 332580"/>
                          <a:gd name="connsiteY24" fmla="*/ 183434 h 197148"/>
                          <a:gd name="connsiteX25" fmla="*/ 318866 w 332580"/>
                          <a:gd name="connsiteY25" fmla="*/ 108003 h 197148"/>
                          <a:gd name="connsiteX26" fmla="*/ 325723 w 332580"/>
                          <a:gd name="connsiteY26" fmla="*/ 101146 h 197148"/>
                          <a:gd name="connsiteX27" fmla="*/ 325723 w 332580"/>
                          <a:gd name="connsiteY27" fmla="*/ 66859 h 197148"/>
                          <a:gd name="connsiteX28" fmla="*/ 267436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3720"/>
                              <a:pt x="150861" y="193720"/>
                              <a:pt x="144004" y="190291"/>
                            </a:cubicBezTo>
                            <a:close/>
                            <a:moveTo>
                              <a:pt x="267436" y="66859"/>
                            </a:moveTo>
                            <a:lnTo>
                              <a:pt x="181719" y="18858"/>
                            </a:lnTo>
                            <a:cubicBezTo>
                              <a:pt x="171433" y="12000"/>
                              <a:pt x="157719" y="12000"/>
                              <a:pt x="147433" y="18858"/>
                            </a:cubicBezTo>
                            <a:lnTo>
                              <a:pt x="61716" y="66859"/>
                            </a:lnTo>
                            <a:lnTo>
                              <a:pt x="10286" y="66859"/>
                            </a:lnTo>
                            <a:lnTo>
                              <a:pt x="10286" y="101146"/>
                            </a:lnTo>
                            <a:cubicBezTo>
                              <a:pt x="10286" y="104574"/>
                              <a:pt x="13714" y="104574"/>
                              <a:pt x="17143" y="108003"/>
                            </a:cubicBezTo>
                            <a:lnTo>
                              <a:pt x="150861" y="183434"/>
                            </a:lnTo>
                            <a:cubicBezTo>
                              <a:pt x="161147" y="190291"/>
                              <a:pt x="174862" y="190291"/>
                              <a:pt x="185148" y="183434"/>
                            </a:cubicBezTo>
                            <a:lnTo>
                              <a:pt x="318866" y="108003"/>
                            </a:lnTo>
                            <a:cubicBezTo>
                              <a:pt x="322295" y="104574"/>
                              <a:pt x="325723" y="104574"/>
                              <a:pt x="325723" y="101146"/>
                            </a:cubicBezTo>
                            <a:lnTo>
                              <a:pt x="325723" y="66859"/>
                            </a:lnTo>
                            <a:lnTo>
                              <a:pt x="267436" y="66859"/>
                            </a:lnTo>
                            <a:close/>
                          </a:path>
                        </a:pathLst>
                      </a:custGeom>
                      <a:solidFill>
                        <a:srgbClr val="191411"/>
                      </a:solidFill>
                      <a:ln w="34242" cap="flat">
                        <a:noFill/>
                        <a:prstDash val="solid"/>
                        <a:miter/>
                      </a:ln>
                    </p:spPr>
                    <p:txBody>
                      <a:bodyPr rtlCol="1" anchor="ctr"/>
                      <a:lstStyle/>
                      <a:p>
                        <a:endParaRPr lang="ar-SA"/>
                      </a:p>
                    </p:txBody>
                  </p:sp>
                </p:grpSp>
                <p:grpSp>
                  <p:nvGrpSpPr>
                    <p:cNvPr id="1021" name="Graphic 15">
                      <a:extLst>
                        <a:ext uri="{FF2B5EF4-FFF2-40B4-BE49-F238E27FC236}">
                          <a16:creationId xmlns:a16="http://schemas.microsoft.com/office/drawing/2014/main" id="{833BA6DA-3110-1166-E1B2-93DAA39C09BA}"/>
                        </a:ext>
                      </a:extLst>
                    </p:cNvPr>
                    <p:cNvGrpSpPr/>
                    <p:nvPr/>
                  </p:nvGrpSpPr>
                  <p:grpSpPr>
                    <a:xfrm>
                      <a:off x="3755230" y="5018419"/>
                      <a:ext cx="332580" cy="197148"/>
                      <a:chOff x="3755230" y="5018419"/>
                      <a:chExt cx="332580" cy="197148"/>
                    </a:xfrm>
                  </p:grpSpPr>
                  <p:sp>
                    <p:nvSpPr>
                      <p:cNvPr id="1022" name="Freeform: Shape 1021">
                        <a:extLst>
                          <a:ext uri="{FF2B5EF4-FFF2-40B4-BE49-F238E27FC236}">
                            <a16:creationId xmlns:a16="http://schemas.microsoft.com/office/drawing/2014/main" id="{97C77B92-0A13-417D-CFBC-42B36795ADAE}"/>
                          </a:ext>
                        </a:extLst>
                      </p:cNvPr>
                      <p:cNvSpPr/>
                      <p:nvPr/>
                    </p:nvSpPr>
                    <p:spPr>
                      <a:xfrm>
                        <a:off x="3761230" y="5025277"/>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1023" name="Freeform: Shape 1022">
                        <a:extLst>
                          <a:ext uri="{FF2B5EF4-FFF2-40B4-BE49-F238E27FC236}">
                            <a16:creationId xmlns:a16="http://schemas.microsoft.com/office/drawing/2014/main" id="{0BE67479-84E8-C873-3BE9-C37913D115AD}"/>
                          </a:ext>
                        </a:extLst>
                      </p:cNvPr>
                      <p:cNvSpPr/>
                      <p:nvPr/>
                    </p:nvSpPr>
                    <p:spPr>
                      <a:xfrm>
                        <a:off x="3755230" y="50184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47433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47433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7148"/>
                              <a:pt x="174862" y="197148"/>
                              <a:pt x="164576" y="197148"/>
                            </a:cubicBezTo>
                            <a:cubicBezTo>
                              <a:pt x="157719" y="197148"/>
                              <a:pt x="150861" y="197148"/>
                              <a:pt x="144004" y="190291"/>
                            </a:cubicBezTo>
                            <a:close/>
                            <a:moveTo>
                              <a:pt x="147433" y="18858"/>
                            </a:moveTo>
                            <a:lnTo>
                              <a:pt x="17143" y="94288"/>
                            </a:lnTo>
                            <a:cubicBezTo>
                              <a:pt x="13714" y="97717"/>
                              <a:pt x="10286" y="97717"/>
                              <a:pt x="10286" y="101146"/>
                            </a:cubicBezTo>
                            <a:cubicBezTo>
                              <a:pt x="10286" y="104575"/>
                              <a:pt x="13714" y="104575"/>
                              <a:pt x="17143" y="108003"/>
                            </a:cubicBezTo>
                            <a:lnTo>
                              <a:pt x="150861" y="183434"/>
                            </a:lnTo>
                            <a:cubicBezTo>
                              <a:pt x="161147" y="190291"/>
                              <a:pt x="174862" y="190291"/>
                              <a:pt x="185148" y="183434"/>
                            </a:cubicBezTo>
                            <a:lnTo>
                              <a:pt x="318866" y="108003"/>
                            </a:lnTo>
                            <a:cubicBezTo>
                              <a:pt x="322295" y="104575"/>
                              <a:pt x="325723" y="104575"/>
                              <a:pt x="325723" y="101146"/>
                            </a:cubicBezTo>
                            <a:cubicBezTo>
                              <a:pt x="325723" y="97717"/>
                              <a:pt x="322295" y="97717"/>
                              <a:pt x="318866" y="94288"/>
                            </a:cubicBezTo>
                            <a:lnTo>
                              <a:pt x="185148" y="18858"/>
                            </a:lnTo>
                            <a:cubicBezTo>
                              <a:pt x="181719" y="15429"/>
                              <a:pt x="174862" y="15429"/>
                              <a:pt x="168005" y="15429"/>
                            </a:cubicBezTo>
                            <a:cubicBezTo>
                              <a:pt x="161147" y="15429"/>
                              <a:pt x="154290" y="15429"/>
                              <a:pt x="147433"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24" name="Graphic 15">
                    <a:extLst>
                      <a:ext uri="{FF2B5EF4-FFF2-40B4-BE49-F238E27FC236}">
                        <a16:creationId xmlns:a16="http://schemas.microsoft.com/office/drawing/2014/main" id="{B408331F-6AB9-EBA5-B575-F96E8563BE14}"/>
                      </a:ext>
                    </a:extLst>
                  </p:cNvPr>
                  <p:cNvGrpSpPr/>
                  <p:nvPr/>
                </p:nvGrpSpPr>
                <p:grpSpPr>
                  <a:xfrm>
                    <a:off x="3830660" y="4409831"/>
                    <a:ext cx="181719" cy="750878"/>
                    <a:chOff x="3830660" y="4409831"/>
                    <a:chExt cx="181719" cy="750878"/>
                  </a:xfrm>
                </p:grpSpPr>
                <p:sp>
                  <p:nvSpPr>
                    <p:cNvPr id="1025" name="Freeform: Shape 1024">
                      <a:extLst>
                        <a:ext uri="{FF2B5EF4-FFF2-40B4-BE49-F238E27FC236}">
                          <a16:creationId xmlns:a16="http://schemas.microsoft.com/office/drawing/2014/main" id="{0AB78B14-202A-02AC-4149-92BFDE1446D0}"/>
                        </a:ext>
                      </a:extLst>
                    </p:cNvPr>
                    <p:cNvSpPr/>
                    <p:nvPr/>
                  </p:nvSpPr>
                  <p:spPr>
                    <a:xfrm>
                      <a:off x="3837518" y="4413260"/>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26" name="Freeform: Shape 1025">
                      <a:extLst>
                        <a:ext uri="{FF2B5EF4-FFF2-40B4-BE49-F238E27FC236}">
                          <a16:creationId xmlns:a16="http://schemas.microsoft.com/office/drawing/2014/main" id="{ACAC00E0-D851-2898-D6E8-B31A59D714F9}"/>
                        </a:ext>
                      </a:extLst>
                    </p:cNvPr>
                    <p:cNvSpPr/>
                    <p:nvPr/>
                  </p:nvSpPr>
                  <p:spPr>
                    <a:xfrm>
                      <a:off x="3930092" y="4416688"/>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3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8"/>
                          </a:cubicBezTo>
                          <a:cubicBezTo>
                            <a:pt x="24001" y="733735"/>
                            <a:pt x="13715" y="737163"/>
                            <a:pt x="0" y="737163"/>
                          </a:cubicBezTo>
                          <a:lnTo>
                            <a:pt x="0" y="0"/>
                          </a:lnTo>
                          <a:close/>
                        </a:path>
                      </a:pathLst>
                    </a:custGeom>
                    <a:solidFill>
                      <a:srgbClr val="FFFFFF"/>
                    </a:solidFill>
                    <a:ln w="34242" cap="flat">
                      <a:noFill/>
                      <a:prstDash val="solid"/>
                      <a:miter/>
                    </a:ln>
                  </p:spPr>
                  <p:txBody>
                    <a:bodyPr rtlCol="1" anchor="ctr"/>
                    <a:lstStyle/>
                    <a:p>
                      <a:endParaRPr lang="ar-SA"/>
                    </a:p>
                  </p:txBody>
                </p:sp>
                <p:sp>
                  <p:nvSpPr>
                    <p:cNvPr id="1027" name="Freeform: Shape 1026">
                      <a:extLst>
                        <a:ext uri="{FF2B5EF4-FFF2-40B4-BE49-F238E27FC236}">
                          <a16:creationId xmlns:a16="http://schemas.microsoft.com/office/drawing/2014/main" id="{DC1AC8EE-52D7-926E-1101-2611644D4A20}"/>
                        </a:ext>
                      </a:extLst>
                    </p:cNvPr>
                    <p:cNvSpPr/>
                    <p:nvPr/>
                  </p:nvSpPr>
                  <p:spPr>
                    <a:xfrm>
                      <a:off x="3830660" y="4409831"/>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7 h 750878"/>
                        <a:gd name="connsiteX15" fmla="*/ 144004 w 181719"/>
                        <a:gd name="connsiteY15" fmla="*/ 726877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7450"/>
                            <a:pt x="27429" y="737164"/>
                          </a:cubicBezTo>
                          <a:close/>
                          <a:moveTo>
                            <a:pt x="168005" y="10286"/>
                          </a:moveTo>
                          <a:lnTo>
                            <a:pt x="10286" y="10286"/>
                          </a:lnTo>
                          <a:lnTo>
                            <a:pt x="10286" y="696020"/>
                          </a:lnTo>
                          <a:lnTo>
                            <a:pt x="10286" y="699448"/>
                          </a:lnTo>
                          <a:cubicBezTo>
                            <a:pt x="10286" y="709734"/>
                            <a:pt x="17143" y="720020"/>
                            <a:pt x="30858" y="726877"/>
                          </a:cubicBezTo>
                          <a:cubicBezTo>
                            <a:pt x="61716" y="744021"/>
                            <a:pt x="113146" y="744021"/>
                            <a:pt x="144004" y="726877"/>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28" name="Freeform: Shape 1027">
                    <a:extLst>
                      <a:ext uri="{FF2B5EF4-FFF2-40B4-BE49-F238E27FC236}">
                        <a16:creationId xmlns:a16="http://schemas.microsoft.com/office/drawing/2014/main" id="{3321E494-2B47-E7DD-4C19-ADB9D98F1081}"/>
                      </a:ext>
                    </a:extLst>
                  </p:cNvPr>
                  <p:cNvSpPr/>
                  <p:nvPr/>
                </p:nvSpPr>
                <p:spPr>
                  <a:xfrm>
                    <a:off x="3762087" y="5126423"/>
                    <a:ext cx="164576" cy="123431"/>
                  </a:xfrm>
                  <a:custGeom>
                    <a:avLst/>
                    <a:gdLst>
                      <a:gd name="connsiteX0" fmla="*/ 164576 w 164576"/>
                      <a:gd name="connsiteY0" fmla="*/ 82288 h 123431"/>
                      <a:gd name="connsiteX1" fmla="*/ 164576 w 164576"/>
                      <a:gd name="connsiteY1" fmla="*/ 123432 h 123431"/>
                      <a:gd name="connsiteX2" fmla="*/ 133718 w 164576"/>
                      <a:gd name="connsiteY2" fmla="*/ 113146 h 123431"/>
                      <a:gd name="connsiteX3" fmla="*/ 0 w 164576"/>
                      <a:gd name="connsiteY3" fmla="*/ 37715 h 123431"/>
                      <a:gd name="connsiteX4" fmla="*/ 0 w 164576"/>
                      <a:gd name="connsiteY4" fmla="*/ 0 h 123431"/>
                      <a:gd name="connsiteX5" fmla="*/ 140575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2288"/>
                        </a:moveTo>
                        <a:lnTo>
                          <a:pt x="164576" y="123432"/>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29" name="Freeform: Shape 1028">
                    <a:extLst>
                      <a:ext uri="{FF2B5EF4-FFF2-40B4-BE49-F238E27FC236}">
                        <a16:creationId xmlns:a16="http://schemas.microsoft.com/office/drawing/2014/main" id="{E3B957AB-3053-1D8C-4B51-43A25E9E146E}"/>
                      </a:ext>
                    </a:extLst>
                  </p:cNvPr>
                  <p:cNvSpPr/>
                  <p:nvPr/>
                </p:nvSpPr>
                <p:spPr>
                  <a:xfrm>
                    <a:off x="3837518" y="4420117"/>
                    <a:ext cx="48001" cy="726877"/>
                  </a:xfrm>
                  <a:custGeom>
                    <a:avLst/>
                    <a:gdLst>
                      <a:gd name="connsiteX0" fmla="*/ 48001 w 48001"/>
                      <a:gd name="connsiteY0" fmla="*/ 82288 h 726877"/>
                      <a:gd name="connsiteX1" fmla="*/ 48001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2288"/>
                        </a:moveTo>
                        <a:lnTo>
                          <a:pt x="48001" y="726878"/>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30" name="Graphic 15">
                  <a:extLst>
                    <a:ext uri="{FF2B5EF4-FFF2-40B4-BE49-F238E27FC236}">
                      <a16:creationId xmlns:a16="http://schemas.microsoft.com/office/drawing/2014/main" id="{3696F8EB-993F-CADE-D7D3-F9B222EBBDA8}"/>
                    </a:ext>
                  </a:extLst>
                </p:cNvPr>
                <p:cNvGrpSpPr/>
                <p:nvPr/>
              </p:nvGrpSpPr>
              <p:grpSpPr>
                <a:xfrm>
                  <a:off x="4056952" y="4577836"/>
                  <a:ext cx="333437" cy="846880"/>
                  <a:chOff x="4056952" y="4577836"/>
                  <a:chExt cx="333437" cy="846880"/>
                </a:xfrm>
              </p:grpSpPr>
              <p:grpSp>
                <p:nvGrpSpPr>
                  <p:cNvPr id="1031" name="Graphic 15">
                    <a:extLst>
                      <a:ext uri="{FF2B5EF4-FFF2-40B4-BE49-F238E27FC236}">
                        <a16:creationId xmlns:a16="http://schemas.microsoft.com/office/drawing/2014/main" id="{1D58E0EC-7C42-D072-E28A-1D37110205D3}"/>
                      </a:ext>
                    </a:extLst>
                  </p:cNvPr>
                  <p:cNvGrpSpPr/>
                  <p:nvPr/>
                </p:nvGrpSpPr>
                <p:grpSpPr>
                  <a:xfrm>
                    <a:off x="4056952" y="5189853"/>
                    <a:ext cx="333437" cy="234863"/>
                    <a:chOff x="4056952" y="5189853"/>
                    <a:chExt cx="333437" cy="234863"/>
                  </a:xfrm>
                </p:grpSpPr>
                <p:grpSp>
                  <p:nvGrpSpPr>
                    <p:cNvPr id="1032" name="Graphic 15">
                      <a:extLst>
                        <a:ext uri="{FF2B5EF4-FFF2-40B4-BE49-F238E27FC236}">
                          <a16:creationId xmlns:a16="http://schemas.microsoft.com/office/drawing/2014/main" id="{3A1CBD08-A782-9E50-7922-F9A6AECE2D2B}"/>
                        </a:ext>
                      </a:extLst>
                    </p:cNvPr>
                    <p:cNvGrpSpPr/>
                    <p:nvPr/>
                  </p:nvGrpSpPr>
                  <p:grpSpPr>
                    <a:xfrm>
                      <a:off x="4056952" y="5227568"/>
                      <a:ext cx="332580" cy="197148"/>
                      <a:chOff x="4056952" y="5227568"/>
                      <a:chExt cx="332580" cy="197148"/>
                    </a:xfrm>
                  </p:grpSpPr>
                  <p:sp>
                    <p:nvSpPr>
                      <p:cNvPr id="1033" name="Freeform: Shape 1032">
                        <a:extLst>
                          <a:ext uri="{FF2B5EF4-FFF2-40B4-BE49-F238E27FC236}">
                            <a16:creationId xmlns:a16="http://schemas.microsoft.com/office/drawing/2014/main" id="{98B06B7A-E82C-1326-D276-4FE5BDA615AB}"/>
                          </a:ext>
                        </a:extLst>
                      </p:cNvPr>
                      <p:cNvSpPr/>
                      <p:nvPr/>
                    </p:nvSpPr>
                    <p:spPr>
                      <a:xfrm>
                        <a:off x="4063810" y="5237854"/>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7 h 181719"/>
                          <a:gd name="connsiteX11" fmla="*/ 140575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7"/>
                            </a:lnTo>
                            <a:cubicBezTo>
                              <a:pt x="171433" y="183434"/>
                              <a:pt x="154290" y="183434"/>
                              <a:pt x="140575" y="176577"/>
                            </a:cubicBezTo>
                            <a:lnTo>
                              <a:pt x="6857" y="101146"/>
                            </a:lnTo>
                            <a:cubicBezTo>
                              <a:pt x="3429"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34" name="Freeform: Shape 1033">
                        <a:extLst>
                          <a:ext uri="{FF2B5EF4-FFF2-40B4-BE49-F238E27FC236}">
                            <a16:creationId xmlns:a16="http://schemas.microsoft.com/office/drawing/2014/main" id="{A172CAF7-9BA2-759A-A2A8-B7E2E960C57B}"/>
                          </a:ext>
                        </a:extLst>
                      </p:cNvPr>
                      <p:cNvSpPr/>
                      <p:nvPr/>
                    </p:nvSpPr>
                    <p:spPr>
                      <a:xfrm>
                        <a:off x="4056952" y="5227568"/>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70865 w 332580"/>
                          <a:gd name="connsiteY16" fmla="*/ 66859 h 197148"/>
                          <a:gd name="connsiteX17" fmla="*/ 185148 w 332580"/>
                          <a:gd name="connsiteY17" fmla="*/ 18858 h 197148"/>
                          <a:gd name="connsiteX18" fmla="*/ 150861 w 332580"/>
                          <a:gd name="connsiteY18" fmla="*/ 18858 h 197148"/>
                          <a:gd name="connsiteX19" fmla="*/ 65145 w 332580"/>
                          <a:gd name="connsiteY19" fmla="*/ 66859 h 197148"/>
                          <a:gd name="connsiteX20" fmla="*/ 13715 w 332580"/>
                          <a:gd name="connsiteY20" fmla="*/ 66859 h 197148"/>
                          <a:gd name="connsiteX21" fmla="*/ 13715 w 332580"/>
                          <a:gd name="connsiteY21" fmla="*/ 101146 h 197148"/>
                          <a:gd name="connsiteX22" fmla="*/ 20572 w 332580"/>
                          <a:gd name="connsiteY22" fmla="*/ 108003 h 197148"/>
                          <a:gd name="connsiteX23" fmla="*/ 154290 w 332580"/>
                          <a:gd name="connsiteY23" fmla="*/ 183434 h 197148"/>
                          <a:gd name="connsiteX24" fmla="*/ 188577 w 332580"/>
                          <a:gd name="connsiteY24" fmla="*/ 183434 h 197148"/>
                          <a:gd name="connsiteX25" fmla="*/ 322295 w 332580"/>
                          <a:gd name="connsiteY25" fmla="*/ 108003 h 197148"/>
                          <a:gd name="connsiteX26" fmla="*/ 329152 w 332580"/>
                          <a:gd name="connsiteY26" fmla="*/ 101146 h 197148"/>
                          <a:gd name="connsiteX27" fmla="*/ 329152 w 332580"/>
                          <a:gd name="connsiteY27" fmla="*/ 66859 h 197148"/>
                          <a:gd name="connsiteX28" fmla="*/ 270865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61148" y="197148"/>
                              <a:pt x="150861" y="193720"/>
                              <a:pt x="144004" y="190291"/>
                            </a:cubicBezTo>
                            <a:close/>
                            <a:moveTo>
                              <a:pt x="270865" y="66859"/>
                            </a:moveTo>
                            <a:lnTo>
                              <a:pt x="185148" y="18858"/>
                            </a:lnTo>
                            <a:cubicBezTo>
                              <a:pt x="174862" y="12000"/>
                              <a:pt x="161148" y="12000"/>
                              <a:pt x="150861"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1035" name="Graphic 15">
                      <a:extLst>
                        <a:ext uri="{FF2B5EF4-FFF2-40B4-BE49-F238E27FC236}">
                          <a16:creationId xmlns:a16="http://schemas.microsoft.com/office/drawing/2014/main" id="{C3EB99FC-CCF2-0DB4-E6E9-AD5AB3B8A1FB}"/>
                        </a:ext>
                      </a:extLst>
                    </p:cNvPr>
                    <p:cNvGrpSpPr/>
                    <p:nvPr/>
                  </p:nvGrpSpPr>
                  <p:grpSpPr>
                    <a:xfrm>
                      <a:off x="4056952" y="5189853"/>
                      <a:ext cx="333437" cy="197148"/>
                      <a:chOff x="4056952" y="5189853"/>
                      <a:chExt cx="333437" cy="197148"/>
                    </a:xfrm>
                  </p:grpSpPr>
                  <p:sp>
                    <p:nvSpPr>
                      <p:cNvPr id="1036" name="Freeform: Shape 1035">
                        <a:extLst>
                          <a:ext uri="{FF2B5EF4-FFF2-40B4-BE49-F238E27FC236}">
                            <a16:creationId xmlns:a16="http://schemas.microsoft.com/office/drawing/2014/main" id="{59CAA865-5934-C59A-BE2B-975639CBE6D7}"/>
                          </a:ext>
                        </a:extLst>
                      </p:cNvPr>
                      <p:cNvSpPr/>
                      <p:nvPr/>
                    </p:nvSpPr>
                    <p:spPr>
                      <a:xfrm>
                        <a:off x="4063810" y="5193282"/>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1037" name="Freeform: Shape 1036">
                        <a:extLst>
                          <a:ext uri="{FF2B5EF4-FFF2-40B4-BE49-F238E27FC236}">
                            <a16:creationId xmlns:a16="http://schemas.microsoft.com/office/drawing/2014/main" id="{E39B38BA-1FEA-6A4F-D477-2D03F9E05FD9}"/>
                          </a:ext>
                        </a:extLst>
                      </p:cNvPr>
                      <p:cNvSpPr/>
                      <p:nvPr/>
                    </p:nvSpPr>
                    <p:spPr>
                      <a:xfrm>
                        <a:off x="4056952" y="5189853"/>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50861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3720"/>
                              <a:pt x="174862" y="197148"/>
                              <a:pt x="164576" y="197148"/>
                            </a:cubicBezTo>
                            <a:cubicBezTo>
                              <a:pt x="161148" y="193720"/>
                              <a:pt x="150861" y="193720"/>
                              <a:pt x="144004" y="190291"/>
                            </a:cubicBezTo>
                            <a:close/>
                            <a:moveTo>
                              <a:pt x="150861" y="18858"/>
                            </a:moveTo>
                            <a:lnTo>
                              <a:pt x="17143" y="94288"/>
                            </a:lnTo>
                            <a:cubicBezTo>
                              <a:pt x="13715" y="97717"/>
                              <a:pt x="10286" y="97717"/>
                              <a:pt x="10286" y="101146"/>
                            </a:cubicBezTo>
                            <a:cubicBezTo>
                              <a:pt x="10286" y="104575"/>
                              <a:pt x="13715" y="104575"/>
                              <a:pt x="17143" y="108003"/>
                            </a:cubicBezTo>
                            <a:lnTo>
                              <a:pt x="150861" y="183434"/>
                            </a:lnTo>
                            <a:cubicBezTo>
                              <a:pt x="161148" y="190291"/>
                              <a:pt x="174862" y="190291"/>
                              <a:pt x="185148" y="183434"/>
                            </a:cubicBezTo>
                            <a:lnTo>
                              <a:pt x="318866" y="108003"/>
                            </a:lnTo>
                            <a:cubicBezTo>
                              <a:pt x="322295" y="104575"/>
                              <a:pt x="325723" y="104575"/>
                              <a:pt x="325723" y="101146"/>
                            </a:cubicBezTo>
                            <a:cubicBezTo>
                              <a:pt x="325723" y="97717"/>
                              <a:pt x="322295" y="97717"/>
                              <a:pt x="318866" y="94288"/>
                            </a:cubicBezTo>
                            <a:lnTo>
                              <a:pt x="185148" y="18858"/>
                            </a:lnTo>
                            <a:cubicBezTo>
                              <a:pt x="181719" y="15429"/>
                              <a:pt x="174862" y="15429"/>
                              <a:pt x="168005" y="15429"/>
                            </a:cubicBezTo>
                            <a:cubicBezTo>
                              <a:pt x="161148" y="15429"/>
                              <a:pt x="154290" y="15429"/>
                              <a:pt x="150861"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38" name="Graphic 15">
                    <a:extLst>
                      <a:ext uri="{FF2B5EF4-FFF2-40B4-BE49-F238E27FC236}">
                        <a16:creationId xmlns:a16="http://schemas.microsoft.com/office/drawing/2014/main" id="{267BBE2F-79A2-820A-4F7E-422E2DD73406}"/>
                      </a:ext>
                    </a:extLst>
                  </p:cNvPr>
                  <p:cNvGrpSpPr/>
                  <p:nvPr/>
                </p:nvGrpSpPr>
                <p:grpSpPr>
                  <a:xfrm>
                    <a:off x="4135812" y="4577836"/>
                    <a:ext cx="181719" cy="750878"/>
                    <a:chOff x="4135812" y="4577836"/>
                    <a:chExt cx="181719" cy="750878"/>
                  </a:xfrm>
                </p:grpSpPr>
                <p:sp>
                  <p:nvSpPr>
                    <p:cNvPr id="1039" name="Freeform: Shape 1038">
                      <a:extLst>
                        <a:ext uri="{FF2B5EF4-FFF2-40B4-BE49-F238E27FC236}">
                          <a16:creationId xmlns:a16="http://schemas.microsoft.com/office/drawing/2014/main" id="{2762A995-9C46-18FC-E393-950E65FE0FFA}"/>
                        </a:ext>
                      </a:extLst>
                    </p:cNvPr>
                    <p:cNvSpPr/>
                    <p:nvPr/>
                  </p:nvSpPr>
                  <p:spPr>
                    <a:xfrm>
                      <a:off x="4142669" y="4584693"/>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40" name="Freeform: Shape 1039">
                      <a:extLst>
                        <a:ext uri="{FF2B5EF4-FFF2-40B4-BE49-F238E27FC236}">
                          <a16:creationId xmlns:a16="http://schemas.microsoft.com/office/drawing/2014/main" id="{C9BD1760-7538-35DB-A014-33169646A26F}"/>
                        </a:ext>
                      </a:extLst>
                    </p:cNvPr>
                    <p:cNvSpPr/>
                    <p:nvPr/>
                  </p:nvSpPr>
                  <p:spPr>
                    <a:xfrm>
                      <a:off x="4235243" y="4584693"/>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2"/>
                            <a:pt x="34287" y="726878"/>
                          </a:cubicBezTo>
                          <a:cubicBezTo>
                            <a:pt x="24001" y="733735"/>
                            <a:pt x="13714"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41" name="Freeform: Shape 1040">
                      <a:extLst>
                        <a:ext uri="{FF2B5EF4-FFF2-40B4-BE49-F238E27FC236}">
                          <a16:creationId xmlns:a16="http://schemas.microsoft.com/office/drawing/2014/main" id="{9EAC1409-195D-3D96-A972-798B56E642B7}"/>
                        </a:ext>
                      </a:extLst>
                    </p:cNvPr>
                    <p:cNvSpPr/>
                    <p:nvPr/>
                  </p:nvSpPr>
                  <p:spPr>
                    <a:xfrm>
                      <a:off x="4135812" y="457783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3715 h 750878"/>
                        <a:gd name="connsiteX11" fmla="*/ 10286 w 181719"/>
                        <a:gd name="connsiteY11" fmla="*/ 13715 h 750878"/>
                        <a:gd name="connsiteX12" fmla="*/ 10286 w 181719"/>
                        <a:gd name="connsiteY12" fmla="*/ 699448 h 750878"/>
                        <a:gd name="connsiteX13" fmla="*/ 10286 w 181719"/>
                        <a:gd name="connsiteY13" fmla="*/ 702877 h 750878"/>
                        <a:gd name="connsiteX14" fmla="*/ 30858 w 181719"/>
                        <a:gd name="connsiteY14" fmla="*/ 730306 h 750878"/>
                        <a:gd name="connsiteX15" fmla="*/ 144004 w 181719"/>
                        <a:gd name="connsiteY15" fmla="*/ 730306 h 750878"/>
                        <a:gd name="connsiteX16" fmla="*/ 164576 w 181719"/>
                        <a:gd name="connsiteY16" fmla="*/ 702877 h 750878"/>
                        <a:gd name="connsiteX17" fmla="*/ 164576 w 181719"/>
                        <a:gd name="connsiteY17" fmla="*/ 702877 h 750878"/>
                        <a:gd name="connsiteX18" fmla="*/ 164576 w 181719"/>
                        <a:gd name="connsiteY18" fmla="*/ 13715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49"/>
                            <a:pt x="113146" y="750878"/>
                            <a:pt x="92574" y="750878"/>
                          </a:cubicBezTo>
                          <a:cubicBezTo>
                            <a:pt x="65145" y="750878"/>
                            <a:pt x="44573" y="747449"/>
                            <a:pt x="27429" y="737164"/>
                          </a:cubicBezTo>
                          <a:close/>
                          <a:moveTo>
                            <a:pt x="168005" y="13715"/>
                          </a:moveTo>
                          <a:lnTo>
                            <a:pt x="10286" y="13715"/>
                          </a:lnTo>
                          <a:lnTo>
                            <a:pt x="10286" y="699448"/>
                          </a:lnTo>
                          <a:lnTo>
                            <a:pt x="10286" y="702877"/>
                          </a:lnTo>
                          <a:cubicBezTo>
                            <a:pt x="10286" y="713163"/>
                            <a:pt x="17143" y="723449"/>
                            <a:pt x="30858" y="730306"/>
                          </a:cubicBezTo>
                          <a:cubicBezTo>
                            <a:pt x="61716" y="747449"/>
                            <a:pt x="113146" y="747449"/>
                            <a:pt x="144004" y="730306"/>
                          </a:cubicBezTo>
                          <a:cubicBezTo>
                            <a:pt x="157719" y="723449"/>
                            <a:pt x="164576" y="713163"/>
                            <a:pt x="164576" y="702877"/>
                          </a:cubicBezTo>
                          <a:lnTo>
                            <a:pt x="164576" y="702877"/>
                          </a:lnTo>
                          <a:lnTo>
                            <a:pt x="164576" y="13715"/>
                          </a:lnTo>
                          <a:close/>
                        </a:path>
                      </a:pathLst>
                    </a:custGeom>
                    <a:solidFill>
                      <a:srgbClr val="191411"/>
                    </a:solidFill>
                    <a:ln w="34242" cap="flat">
                      <a:noFill/>
                      <a:prstDash val="solid"/>
                      <a:miter/>
                    </a:ln>
                  </p:spPr>
                  <p:txBody>
                    <a:bodyPr rtlCol="1" anchor="ctr"/>
                    <a:lstStyle/>
                    <a:p>
                      <a:endParaRPr lang="ar-SA"/>
                    </a:p>
                  </p:txBody>
                </p:sp>
              </p:grpSp>
              <p:sp>
                <p:nvSpPr>
                  <p:cNvPr id="1042" name="Freeform: Shape 1041">
                    <a:extLst>
                      <a:ext uri="{FF2B5EF4-FFF2-40B4-BE49-F238E27FC236}">
                        <a16:creationId xmlns:a16="http://schemas.microsoft.com/office/drawing/2014/main" id="{17EBE52F-A535-8079-C9B5-C1EA254F0012}"/>
                      </a:ext>
                    </a:extLst>
                  </p:cNvPr>
                  <p:cNvSpPr/>
                  <p:nvPr/>
                </p:nvSpPr>
                <p:spPr>
                  <a:xfrm>
                    <a:off x="4063810" y="5294427"/>
                    <a:ext cx="164575" cy="123431"/>
                  </a:xfrm>
                  <a:custGeom>
                    <a:avLst/>
                    <a:gdLst>
                      <a:gd name="connsiteX0" fmla="*/ 164576 w 164575"/>
                      <a:gd name="connsiteY0" fmla="*/ 85717 h 123431"/>
                      <a:gd name="connsiteX1" fmla="*/ 164576 w 164575"/>
                      <a:gd name="connsiteY1" fmla="*/ 123432 h 123431"/>
                      <a:gd name="connsiteX2" fmla="*/ 133718 w 164575"/>
                      <a:gd name="connsiteY2" fmla="*/ 116574 h 123431"/>
                      <a:gd name="connsiteX3" fmla="*/ 0 w 164575"/>
                      <a:gd name="connsiteY3" fmla="*/ 41144 h 123431"/>
                      <a:gd name="connsiteX4" fmla="*/ 3429 w 164575"/>
                      <a:gd name="connsiteY4" fmla="*/ 0 h 123431"/>
                      <a:gd name="connsiteX5" fmla="*/ 140575 w 164575"/>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5" h="123431">
                        <a:moveTo>
                          <a:pt x="164576" y="85717"/>
                        </a:moveTo>
                        <a:lnTo>
                          <a:pt x="164576" y="123432"/>
                        </a:lnTo>
                        <a:lnTo>
                          <a:pt x="133718" y="116574"/>
                        </a:lnTo>
                        <a:lnTo>
                          <a:pt x="0" y="41144"/>
                        </a:lnTo>
                        <a:lnTo>
                          <a:pt x="3429"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43" name="Freeform: Shape 1042">
                    <a:extLst>
                      <a:ext uri="{FF2B5EF4-FFF2-40B4-BE49-F238E27FC236}">
                        <a16:creationId xmlns:a16="http://schemas.microsoft.com/office/drawing/2014/main" id="{B033FD03-0BE1-D92D-1A52-2E6EE55C71D9}"/>
                      </a:ext>
                    </a:extLst>
                  </p:cNvPr>
                  <p:cNvSpPr/>
                  <p:nvPr/>
                </p:nvSpPr>
                <p:spPr>
                  <a:xfrm>
                    <a:off x="4142669" y="4591550"/>
                    <a:ext cx="44572" cy="723448"/>
                  </a:xfrm>
                  <a:custGeom>
                    <a:avLst/>
                    <a:gdLst>
                      <a:gd name="connsiteX0" fmla="*/ 44573 w 44572"/>
                      <a:gd name="connsiteY0" fmla="*/ 82288 h 723448"/>
                      <a:gd name="connsiteX1" fmla="*/ 44573 w 44572"/>
                      <a:gd name="connsiteY1" fmla="*/ 723449 h 723448"/>
                      <a:gd name="connsiteX2" fmla="*/ 24001 w 44572"/>
                      <a:gd name="connsiteY2" fmla="*/ 720020 h 723448"/>
                      <a:gd name="connsiteX3" fmla="*/ 0 w 44572"/>
                      <a:gd name="connsiteY3" fmla="*/ 696020 h 723448"/>
                      <a:gd name="connsiteX4" fmla="*/ 0 w 44572"/>
                      <a:gd name="connsiteY4" fmla="*/ 0 h 723448"/>
                      <a:gd name="connsiteX5" fmla="*/ 30858 w 44572"/>
                      <a:gd name="connsiteY5" fmla="*/ 6857 h 72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72" h="723448">
                        <a:moveTo>
                          <a:pt x="44573" y="82288"/>
                        </a:moveTo>
                        <a:lnTo>
                          <a:pt x="44573" y="723449"/>
                        </a:lnTo>
                        <a:lnTo>
                          <a:pt x="24001" y="720020"/>
                        </a:lnTo>
                        <a:lnTo>
                          <a:pt x="0" y="696020"/>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44" name="Graphic 15">
                  <a:extLst>
                    <a:ext uri="{FF2B5EF4-FFF2-40B4-BE49-F238E27FC236}">
                      <a16:creationId xmlns:a16="http://schemas.microsoft.com/office/drawing/2014/main" id="{998F3CB0-32F5-86AD-1AB7-A76A2C691897}"/>
                    </a:ext>
                  </a:extLst>
                </p:cNvPr>
                <p:cNvGrpSpPr/>
                <p:nvPr/>
              </p:nvGrpSpPr>
              <p:grpSpPr>
                <a:xfrm>
                  <a:off x="4379247" y="4406402"/>
                  <a:ext cx="332580" cy="846880"/>
                  <a:chOff x="4379247" y="4406402"/>
                  <a:chExt cx="332580" cy="846880"/>
                </a:xfrm>
              </p:grpSpPr>
              <p:grpSp>
                <p:nvGrpSpPr>
                  <p:cNvPr id="1045" name="Graphic 15">
                    <a:extLst>
                      <a:ext uri="{FF2B5EF4-FFF2-40B4-BE49-F238E27FC236}">
                        <a16:creationId xmlns:a16="http://schemas.microsoft.com/office/drawing/2014/main" id="{C1FF4EB3-AEB7-0D75-F86B-FE40AF0A15E2}"/>
                      </a:ext>
                    </a:extLst>
                  </p:cNvPr>
                  <p:cNvGrpSpPr/>
                  <p:nvPr/>
                </p:nvGrpSpPr>
                <p:grpSpPr>
                  <a:xfrm>
                    <a:off x="4379247" y="5018419"/>
                    <a:ext cx="332580" cy="234863"/>
                    <a:chOff x="4379247" y="5018419"/>
                    <a:chExt cx="332580" cy="234863"/>
                  </a:xfrm>
                </p:grpSpPr>
                <p:grpSp>
                  <p:nvGrpSpPr>
                    <p:cNvPr id="1046" name="Graphic 15">
                      <a:extLst>
                        <a:ext uri="{FF2B5EF4-FFF2-40B4-BE49-F238E27FC236}">
                          <a16:creationId xmlns:a16="http://schemas.microsoft.com/office/drawing/2014/main" id="{941EFBFF-519E-A1B5-4179-1000E68F5E9B}"/>
                        </a:ext>
                      </a:extLst>
                    </p:cNvPr>
                    <p:cNvGrpSpPr/>
                    <p:nvPr/>
                  </p:nvGrpSpPr>
                  <p:grpSpPr>
                    <a:xfrm>
                      <a:off x="4379247" y="5056135"/>
                      <a:ext cx="332580" cy="197148"/>
                      <a:chOff x="4379247" y="5056135"/>
                      <a:chExt cx="332580" cy="197148"/>
                    </a:xfrm>
                  </p:grpSpPr>
                  <p:sp>
                    <p:nvSpPr>
                      <p:cNvPr id="1047" name="Freeform: Shape 1046">
                        <a:extLst>
                          <a:ext uri="{FF2B5EF4-FFF2-40B4-BE49-F238E27FC236}">
                            <a16:creationId xmlns:a16="http://schemas.microsoft.com/office/drawing/2014/main" id="{CF88B0AB-BF93-5B87-D8EC-E5A609CE2FBD}"/>
                          </a:ext>
                        </a:extLst>
                      </p:cNvPr>
                      <p:cNvSpPr/>
                      <p:nvPr/>
                    </p:nvSpPr>
                    <p:spPr>
                      <a:xfrm>
                        <a:off x="4386104" y="5066421"/>
                        <a:ext cx="322294" cy="181719"/>
                      </a:xfrm>
                      <a:custGeom>
                        <a:avLst/>
                        <a:gdLst>
                          <a:gd name="connsiteX0" fmla="*/ 0 w 322294"/>
                          <a:gd name="connsiteY0" fmla="*/ 90860 h 181719"/>
                          <a:gd name="connsiteX1" fmla="*/ 0 w 322294"/>
                          <a:gd name="connsiteY1" fmla="*/ 53144 h 181719"/>
                          <a:gd name="connsiteX2" fmla="*/ 58288 w 322294"/>
                          <a:gd name="connsiteY2" fmla="*/ 53144 h 181719"/>
                          <a:gd name="connsiteX3" fmla="*/ 140576 w 322294"/>
                          <a:gd name="connsiteY3" fmla="*/ 5143 h 181719"/>
                          <a:gd name="connsiteX4" fmla="*/ 181719 w 322294"/>
                          <a:gd name="connsiteY4" fmla="*/ 5143 h 181719"/>
                          <a:gd name="connsiteX5" fmla="*/ 264008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8 w 322294"/>
                          <a:gd name="connsiteY9" fmla="*/ 101146 h 181719"/>
                          <a:gd name="connsiteX10" fmla="*/ 181719 w 322294"/>
                          <a:gd name="connsiteY10" fmla="*/ 176577 h 181719"/>
                          <a:gd name="connsiteX11" fmla="*/ 140576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8" y="53144"/>
                            </a:lnTo>
                            <a:lnTo>
                              <a:pt x="140576" y="5143"/>
                            </a:lnTo>
                            <a:cubicBezTo>
                              <a:pt x="150861" y="-1714"/>
                              <a:pt x="168005" y="-1714"/>
                              <a:pt x="181719" y="5143"/>
                            </a:cubicBezTo>
                            <a:lnTo>
                              <a:pt x="264008" y="53144"/>
                            </a:lnTo>
                            <a:lnTo>
                              <a:pt x="322295" y="53144"/>
                            </a:lnTo>
                            <a:lnTo>
                              <a:pt x="322295" y="90860"/>
                            </a:lnTo>
                            <a:lnTo>
                              <a:pt x="322295" y="90860"/>
                            </a:lnTo>
                            <a:cubicBezTo>
                              <a:pt x="322295" y="94288"/>
                              <a:pt x="318866" y="97717"/>
                              <a:pt x="315438" y="101146"/>
                            </a:cubicBezTo>
                            <a:lnTo>
                              <a:pt x="181719" y="176577"/>
                            </a:lnTo>
                            <a:cubicBezTo>
                              <a:pt x="171433" y="183434"/>
                              <a:pt x="154290" y="183434"/>
                              <a:pt x="140576" y="176577"/>
                            </a:cubicBezTo>
                            <a:lnTo>
                              <a:pt x="6857" y="101146"/>
                            </a:lnTo>
                            <a:cubicBezTo>
                              <a:pt x="3429"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48" name="Freeform: Shape 1047">
                        <a:extLst>
                          <a:ext uri="{FF2B5EF4-FFF2-40B4-BE49-F238E27FC236}">
                            <a16:creationId xmlns:a16="http://schemas.microsoft.com/office/drawing/2014/main" id="{5B23E123-8A29-138F-B05D-8E0E02F795C3}"/>
                          </a:ext>
                        </a:extLst>
                      </p:cNvPr>
                      <p:cNvSpPr/>
                      <p:nvPr/>
                    </p:nvSpPr>
                    <p:spPr>
                      <a:xfrm>
                        <a:off x="4379247" y="505613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6859 h 197148"/>
                          <a:gd name="connsiteX17" fmla="*/ 181719 w 332580"/>
                          <a:gd name="connsiteY17" fmla="*/ 18858 h 197148"/>
                          <a:gd name="connsiteX18" fmla="*/ 147433 w 332580"/>
                          <a:gd name="connsiteY18" fmla="*/ 18858 h 197148"/>
                          <a:gd name="connsiteX19" fmla="*/ 61716 w 332580"/>
                          <a:gd name="connsiteY19" fmla="*/ 66859 h 197148"/>
                          <a:gd name="connsiteX20" fmla="*/ 10286 w 332580"/>
                          <a:gd name="connsiteY20" fmla="*/ 66859 h 197148"/>
                          <a:gd name="connsiteX21" fmla="*/ 10286 w 332580"/>
                          <a:gd name="connsiteY21" fmla="*/ 101146 h 197148"/>
                          <a:gd name="connsiteX22" fmla="*/ 17143 w 332580"/>
                          <a:gd name="connsiteY22" fmla="*/ 108003 h 197148"/>
                          <a:gd name="connsiteX23" fmla="*/ 150861 w 332580"/>
                          <a:gd name="connsiteY23" fmla="*/ 183434 h 197148"/>
                          <a:gd name="connsiteX24" fmla="*/ 185148 w 332580"/>
                          <a:gd name="connsiteY24" fmla="*/ 183434 h 197148"/>
                          <a:gd name="connsiteX25" fmla="*/ 318866 w 332580"/>
                          <a:gd name="connsiteY25" fmla="*/ 108003 h 197148"/>
                          <a:gd name="connsiteX26" fmla="*/ 325723 w 332580"/>
                          <a:gd name="connsiteY26" fmla="*/ 101146 h 197148"/>
                          <a:gd name="connsiteX27" fmla="*/ 325723 w 332580"/>
                          <a:gd name="connsiteY27" fmla="*/ 66859 h 197148"/>
                          <a:gd name="connsiteX28" fmla="*/ 267436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7148"/>
                              <a:pt x="150861" y="193720"/>
                              <a:pt x="144004" y="190291"/>
                            </a:cubicBezTo>
                            <a:close/>
                            <a:moveTo>
                              <a:pt x="267436" y="66859"/>
                            </a:moveTo>
                            <a:lnTo>
                              <a:pt x="181719" y="18858"/>
                            </a:lnTo>
                            <a:cubicBezTo>
                              <a:pt x="171433" y="12000"/>
                              <a:pt x="157719" y="12000"/>
                              <a:pt x="147433" y="18858"/>
                            </a:cubicBezTo>
                            <a:lnTo>
                              <a:pt x="61716" y="66859"/>
                            </a:lnTo>
                            <a:lnTo>
                              <a:pt x="10286" y="66859"/>
                            </a:lnTo>
                            <a:lnTo>
                              <a:pt x="10286" y="101146"/>
                            </a:lnTo>
                            <a:cubicBezTo>
                              <a:pt x="10286" y="104574"/>
                              <a:pt x="13715" y="104574"/>
                              <a:pt x="17143" y="108003"/>
                            </a:cubicBezTo>
                            <a:lnTo>
                              <a:pt x="150861" y="183434"/>
                            </a:lnTo>
                            <a:cubicBezTo>
                              <a:pt x="161147" y="190291"/>
                              <a:pt x="174862" y="190291"/>
                              <a:pt x="185148" y="183434"/>
                            </a:cubicBezTo>
                            <a:lnTo>
                              <a:pt x="318866" y="108003"/>
                            </a:lnTo>
                            <a:cubicBezTo>
                              <a:pt x="322295" y="104574"/>
                              <a:pt x="325723" y="104574"/>
                              <a:pt x="325723" y="101146"/>
                            </a:cubicBezTo>
                            <a:lnTo>
                              <a:pt x="325723" y="66859"/>
                            </a:lnTo>
                            <a:lnTo>
                              <a:pt x="267436" y="66859"/>
                            </a:lnTo>
                            <a:close/>
                          </a:path>
                        </a:pathLst>
                      </a:custGeom>
                      <a:solidFill>
                        <a:srgbClr val="191411"/>
                      </a:solidFill>
                      <a:ln w="34242" cap="flat">
                        <a:noFill/>
                        <a:prstDash val="solid"/>
                        <a:miter/>
                      </a:ln>
                    </p:spPr>
                    <p:txBody>
                      <a:bodyPr rtlCol="1" anchor="ctr"/>
                      <a:lstStyle/>
                      <a:p>
                        <a:endParaRPr lang="ar-SA"/>
                      </a:p>
                    </p:txBody>
                  </p:sp>
                </p:grpSp>
                <p:grpSp>
                  <p:nvGrpSpPr>
                    <p:cNvPr id="1049" name="Graphic 15">
                      <a:extLst>
                        <a:ext uri="{FF2B5EF4-FFF2-40B4-BE49-F238E27FC236}">
                          <a16:creationId xmlns:a16="http://schemas.microsoft.com/office/drawing/2014/main" id="{7220AAF3-C23C-DA35-1B06-AF5FCB28D7B3}"/>
                        </a:ext>
                      </a:extLst>
                    </p:cNvPr>
                    <p:cNvGrpSpPr/>
                    <p:nvPr/>
                  </p:nvGrpSpPr>
                  <p:grpSpPr>
                    <a:xfrm>
                      <a:off x="4379247" y="5018419"/>
                      <a:ext cx="332580" cy="197148"/>
                      <a:chOff x="4379247" y="5018419"/>
                      <a:chExt cx="332580" cy="197148"/>
                    </a:xfrm>
                  </p:grpSpPr>
                  <p:sp>
                    <p:nvSpPr>
                      <p:cNvPr id="1050" name="Freeform: Shape 1049">
                        <a:extLst>
                          <a:ext uri="{FF2B5EF4-FFF2-40B4-BE49-F238E27FC236}">
                            <a16:creationId xmlns:a16="http://schemas.microsoft.com/office/drawing/2014/main" id="{5BA886FE-73F6-EF2C-85FC-2E6A1E0329AE}"/>
                          </a:ext>
                        </a:extLst>
                      </p:cNvPr>
                      <p:cNvSpPr/>
                      <p:nvPr/>
                    </p:nvSpPr>
                    <p:spPr>
                      <a:xfrm>
                        <a:off x="4385247" y="5021848"/>
                        <a:ext cx="324009" cy="185148"/>
                      </a:xfrm>
                      <a:custGeom>
                        <a:avLst/>
                        <a:gdLst>
                          <a:gd name="connsiteX0" fmla="*/ 7715 w 324009"/>
                          <a:gd name="connsiteY0" fmla="*/ 104574 h 185148"/>
                          <a:gd name="connsiteX1" fmla="*/ 141433 w 324009"/>
                          <a:gd name="connsiteY1" fmla="*/ 180005 h 185148"/>
                          <a:gd name="connsiteX2" fmla="*/ 182577 w 324009"/>
                          <a:gd name="connsiteY2" fmla="*/ 180005 h 185148"/>
                          <a:gd name="connsiteX3" fmla="*/ 316295 w 324009"/>
                          <a:gd name="connsiteY3" fmla="*/ 104574 h 185148"/>
                          <a:gd name="connsiteX4" fmla="*/ 316295 w 324009"/>
                          <a:gd name="connsiteY4" fmla="*/ 80574 h 185148"/>
                          <a:gd name="connsiteX5" fmla="*/ 182577 w 324009"/>
                          <a:gd name="connsiteY5" fmla="*/ 5143 h 185148"/>
                          <a:gd name="connsiteX6" fmla="*/ 141433 w 324009"/>
                          <a:gd name="connsiteY6" fmla="*/ 5143 h 185148"/>
                          <a:gd name="connsiteX7" fmla="*/ 7715 w 324009"/>
                          <a:gd name="connsiteY7" fmla="*/ 80574 h 185148"/>
                          <a:gd name="connsiteX8" fmla="*/ 7715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5" y="104574"/>
                            </a:moveTo>
                            <a:lnTo>
                              <a:pt x="141433" y="180005"/>
                            </a:lnTo>
                            <a:cubicBezTo>
                              <a:pt x="151719" y="186862"/>
                              <a:pt x="168862" y="186862"/>
                              <a:pt x="182577" y="180005"/>
                            </a:cubicBezTo>
                            <a:lnTo>
                              <a:pt x="316295" y="104574"/>
                            </a:lnTo>
                            <a:cubicBezTo>
                              <a:pt x="326581" y="97717"/>
                              <a:pt x="326581" y="87431"/>
                              <a:pt x="316295" y="80574"/>
                            </a:cubicBezTo>
                            <a:lnTo>
                              <a:pt x="182577" y="5143"/>
                            </a:lnTo>
                            <a:cubicBezTo>
                              <a:pt x="172290" y="-1714"/>
                              <a:pt x="155147" y="-1714"/>
                              <a:pt x="141433" y="5143"/>
                            </a:cubicBezTo>
                            <a:lnTo>
                              <a:pt x="7715" y="80574"/>
                            </a:lnTo>
                            <a:cubicBezTo>
                              <a:pt x="-2572" y="90860"/>
                              <a:pt x="-2572" y="101146"/>
                              <a:pt x="7715" y="104574"/>
                            </a:cubicBezTo>
                            <a:close/>
                          </a:path>
                        </a:pathLst>
                      </a:custGeom>
                      <a:solidFill>
                        <a:srgbClr val="2B3C86"/>
                      </a:solidFill>
                      <a:ln w="34242" cap="flat">
                        <a:noFill/>
                        <a:prstDash val="solid"/>
                        <a:miter/>
                      </a:ln>
                    </p:spPr>
                    <p:txBody>
                      <a:bodyPr rtlCol="1" anchor="ctr"/>
                      <a:lstStyle/>
                      <a:p>
                        <a:endParaRPr lang="ar-SA"/>
                      </a:p>
                    </p:txBody>
                  </p:sp>
                  <p:sp>
                    <p:nvSpPr>
                      <p:cNvPr id="1051" name="Freeform: Shape 1050">
                        <a:extLst>
                          <a:ext uri="{FF2B5EF4-FFF2-40B4-BE49-F238E27FC236}">
                            <a16:creationId xmlns:a16="http://schemas.microsoft.com/office/drawing/2014/main" id="{3FBC6BD5-0C1D-428E-1F52-C277F06BEC2F}"/>
                          </a:ext>
                        </a:extLst>
                      </p:cNvPr>
                      <p:cNvSpPr/>
                      <p:nvPr/>
                    </p:nvSpPr>
                    <p:spPr>
                      <a:xfrm>
                        <a:off x="4379247" y="50184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5429 h 197148"/>
                          <a:gd name="connsiteX13" fmla="*/ 17143 w 332580"/>
                          <a:gd name="connsiteY13" fmla="*/ 90860 h 197148"/>
                          <a:gd name="connsiteX14" fmla="*/ 10286 w 332580"/>
                          <a:gd name="connsiteY14" fmla="*/ 97717 h 197148"/>
                          <a:gd name="connsiteX15" fmla="*/ 17143 w 332580"/>
                          <a:gd name="connsiteY15" fmla="*/ 104575 h 197148"/>
                          <a:gd name="connsiteX16" fmla="*/ 150861 w 332580"/>
                          <a:gd name="connsiteY16" fmla="*/ 180005 h 197148"/>
                          <a:gd name="connsiteX17" fmla="*/ 185148 w 332580"/>
                          <a:gd name="connsiteY17" fmla="*/ 180005 h 197148"/>
                          <a:gd name="connsiteX18" fmla="*/ 318866 w 332580"/>
                          <a:gd name="connsiteY18" fmla="*/ 104575 h 197148"/>
                          <a:gd name="connsiteX19" fmla="*/ 325723 w 332580"/>
                          <a:gd name="connsiteY19" fmla="*/ 97717 h 197148"/>
                          <a:gd name="connsiteX20" fmla="*/ 318866 w 332580"/>
                          <a:gd name="connsiteY20" fmla="*/ 90860 h 197148"/>
                          <a:gd name="connsiteX21" fmla="*/ 185148 w 332580"/>
                          <a:gd name="connsiteY21" fmla="*/ 15429 h 197148"/>
                          <a:gd name="connsiteX22" fmla="*/ 168005 w 332580"/>
                          <a:gd name="connsiteY22" fmla="*/ 12000 h 197148"/>
                          <a:gd name="connsiteX23" fmla="*/ 150861 w 332580"/>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3720"/>
                              <a:pt x="174862" y="197148"/>
                              <a:pt x="164576" y="197148"/>
                            </a:cubicBezTo>
                            <a:cubicBezTo>
                              <a:pt x="157719" y="193720"/>
                              <a:pt x="150861" y="193720"/>
                              <a:pt x="144004" y="190291"/>
                            </a:cubicBezTo>
                            <a:close/>
                            <a:moveTo>
                              <a:pt x="150861" y="15429"/>
                            </a:moveTo>
                            <a:lnTo>
                              <a:pt x="17143" y="90860"/>
                            </a:lnTo>
                            <a:cubicBezTo>
                              <a:pt x="13715" y="94288"/>
                              <a:pt x="10286" y="94288"/>
                              <a:pt x="10286" y="97717"/>
                            </a:cubicBezTo>
                            <a:cubicBezTo>
                              <a:pt x="10286" y="101146"/>
                              <a:pt x="13715" y="101146"/>
                              <a:pt x="17143" y="104575"/>
                            </a:cubicBezTo>
                            <a:lnTo>
                              <a:pt x="150861" y="180005"/>
                            </a:lnTo>
                            <a:cubicBezTo>
                              <a:pt x="161147" y="186862"/>
                              <a:pt x="174862" y="186862"/>
                              <a:pt x="185148" y="180005"/>
                            </a:cubicBezTo>
                            <a:lnTo>
                              <a:pt x="318866" y="104575"/>
                            </a:lnTo>
                            <a:cubicBezTo>
                              <a:pt x="322295" y="101146"/>
                              <a:pt x="325723" y="101146"/>
                              <a:pt x="325723" y="97717"/>
                            </a:cubicBezTo>
                            <a:cubicBezTo>
                              <a:pt x="325723" y="94288"/>
                              <a:pt x="322295" y="94288"/>
                              <a:pt x="318866" y="90860"/>
                            </a:cubicBezTo>
                            <a:lnTo>
                              <a:pt x="185148" y="15429"/>
                            </a:lnTo>
                            <a:cubicBezTo>
                              <a:pt x="181719" y="12000"/>
                              <a:pt x="174862" y="12000"/>
                              <a:pt x="168005" y="12000"/>
                            </a:cubicBezTo>
                            <a:cubicBezTo>
                              <a:pt x="161147" y="12000"/>
                              <a:pt x="154290" y="15429"/>
                              <a:pt x="150861"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1052" name="Graphic 15">
                    <a:extLst>
                      <a:ext uri="{FF2B5EF4-FFF2-40B4-BE49-F238E27FC236}">
                        <a16:creationId xmlns:a16="http://schemas.microsoft.com/office/drawing/2014/main" id="{5DC85857-59FF-6FB9-39DE-8B7C9E70EAB3}"/>
                      </a:ext>
                    </a:extLst>
                  </p:cNvPr>
                  <p:cNvGrpSpPr/>
                  <p:nvPr/>
                </p:nvGrpSpPr>
                <p:grpSpPr>
                  <a:xfrm>
                    <a:off x="4458107" y="4406402"/>
                    <a:ext cx="181719" cy="750878"/>
                    <a:chOff x="4458107" y="4406402"/>
                    <a:chExt cx="181719" cy="750878"/>
                  </a:xfrm>
                </p:grpSpPr>
                <p:sp>
                  <p:nvSpPr>
                    <p:cNvPr id="1053" name="Freeform: Shape 1052">
                      <a:extLst>
                        <a:ext uri="{FF2B5EF4-FFF2-40B4-BE49-F238E27FC236}">
                          <a16:creationId xmlns:a16="http://schemas.microsoft.com/office/drawing/2014/main" id="{94E3AAA0-AA88-D42E-1E60-22691C30BFFA}"/>
                        </a:ext>
                      </a:extLst>
                    </p:cNvPr>
                    <p:cNvSpPr/>
                    <p:nvPr/>
                  </p:nvSpPr>
                  <p:spPr>
                    <a:xfrm>
                      <a:off x="4461535" y="4413260"/>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7" y="716592"/>
                            <a:pt x="144004" y="726878"/>
                          </a:cubicBezTo>
                          <a:cubicBezTo>
                            <a:pt x="109717" y="744021"/>
                            <a:pt x="58287"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54" name="Freeform: Shape 1053">
                      <a:extLst>
                        <a:ext uri="{FF2B5EF4-FFF2-40B4-BE49-F238E27FC236}">
                          <a16:creationId xmlns:a16="http://schemas.microsoft.com/office/drawing/2014/main" id="{37847B54-71BD-5542-E5D8-AE9FB7091853}"/>
                        </a:ext>
                      </a:extLst>
                    </p:cNvPr>
                    <p:cNvSpPr/>
                    <p:nvPr/>
                  </p:nvSpPr>
                  <p:spPr>
                    <a:xfrm>
                      <a:off x="4554109" y="4413260"/>
                      <a:ext cx="58287" cy="737163"/>
                    </a:xfrm>
                    <a:custGeom>
                      <a:avLst/>
                      <a:gdLst>
                        <a:gd name="connsiteX0" fmla="*/ 0 w 58287"/>
                        <a:gd name="connsiteY0" fmla="*/ 0 h 737163"/>
                        <a:gd name="connsiteX1" fmla="*/ 58288 w 58287"/>
                        <a:gd name="connsiteY1" fmla="*/ 0 h 737163"/>
                        <a:gd name="connsiteX2" fmla="*/ 58288 w 58287"/>
                        <a:gd name="connsiteY2" fmla="*/ 692591 h 737163"/>
                        <a:gd name="connsiteX3" fmla="*/ 58288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8" y="0"/>
                          </a:lnTo>
                          <a:lnTo>
                            <a:pt x="58288" y="692591"/>
                          </a:lnTo>
                          <a:lnTo>
                            <a:pt x="58288" y="692591"/>
                          </a:lnTo>
                          <a:cubicBezTo>
                            <a:pt x="58288"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55" name="Freeform: Shape 1054">
                      <a:extLst>
                        <a:ext uri="{FF2B5EF4-FFF2-40B4-BE49-F238E27FC236}">
                          <a16:creationId xmlns:a16="http://schemas.microsoft.com/office/drawing/2014/main" id="{8CB8EE9A-4F95-74FB-3688-4C39A185476E}"/>
                        </a:ext>
                      </a:extLst>
                    </p:cNvPr>
                    <p:cNvSpPr/>
                    <p:nvPr/>
                  </p:nvSpPr>
                  <p:spPr>
                    <a:xfrm>
                      <a:off x="4458107" y="4406402"/>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19 h 750878"/>
                        <a:gd name="connsiteX13" fmla="*/ 10286 w 181719"/>
                        <a:gd name="connsiteY13" fmla="*/ 699448 h 750878"/>
                        <a:gd name="connsiteX14" fmla="*/ 30858 w 181719"/>
                        <a:gd name="connsiteY14" fmla="*/ 726877 h 750878"/>
                        <a:gd name="connsiteX15" fmla="*/ 144004 w 181719"/>
                        <a:gd name="connsiteY15" fmla="*/ 726877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4"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49"/>
                            <a:pt x="113146" y="750878"/>
                            <a:pt x="92574" y="750878"/>
                          </a:cubicBezTo>
                          <a:cubicBezTo>
                            <a:pt x="65144" y="750878"/>
                            <a:pt x="44573" y="747449"/>
                            <a:pt x="27429" y="737164"/>
                          </a:cubicBezTo>
                          <a:close/>
                          <a:moveTo>
                            <a:pt x="168005" y="10286"/>
                          </a:moveTo>
                          <a:lnTo>
                            <a:pt x="10286" y="10286"/>
                          </a:lnTo>
                          <a:lnTo>
                            <a:pt x="10286" y="696019"/>
                          </a:lnTo>
                          <a:lnTo>
                            <a:pt x="10286" y="699448"/>
                          </a:lnTo>
                          <a:cubicBezTo>
                            <a:pt x="10286" y="709734"/>
                            <a:pt x="17143" y="720020"/>
                            <a:pt x="30858" y="726877"/>
                          </a:cubicBezTo>
                          <a:cubicBezTo>
                            <a:pt x="61716" y="744021"/>
                            <a:pt x="113146" y="744021"/>
                            <a:pt x="144004" y="726877"/>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56" name="Freeform: Shape 1055">
                    <a:extLst>
                      <a:ext uri="{FF2B5EF4-FFF2-40B4-BE49-F238E27FC236}">
                        <a16:creationId xmlns:a16="http://schemas.microsoft.com/office/drawing/2014/main" id="{C04CD325-F093-802C-1730-D1393267DD1D}"/>
                      </a:ext>
                    </a:extLst>
                  </p:cNvPr>
                  <p:cNvSpPr/>
                  <p:nvPr/>
                </p:nvSpPr>
                <p:spPr>
                  <a:xfrm>
                    <a:off x="4386104" y="5122994"/>
                    <a:ext cx="164576" cy="123431"/>
                  </a:xfrm>
                  <a:custGeom>
                    <a:avLst/>
                    <a:gdLst>
                      <a:gd name="connsiteX0" fmla="*/ 164576 w 164576"/>
                      <a:gd name="connsiteY0" fmla="*/ 85717 h 123431"/>
                      <a:gd name="connsiteX1" fmla="*/ 164576 w 164576"/>
                      <a:gd name="connsiteY1" fmla="*/ 123432 h 123431"/>
                      <a:gd name="connsiteX2" fmla="*/ 133718 w 164576"/>
                      <a:gd name="connsiteY2" fmla="*/ 113146 h 123431"/>
                      <a:gd name="connsiteX3" fmla="*/ 0 w 164576"/>
                      <a:gd name="connsiteY3" fmla="*/ 41144 h 123431"/>
                      <a:gd name="connsiteX4" fmla="*/ 0 w 164576"/>
                      <a:gd name="connsiteY4" fmla="*/ 0 h 123431"/>
                      <a:gd name="connsiteX5" fmla="*/ 140576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5717"/>
                        </a:moveTo>
                        <a:lnTo>
                          <a:pt x="164576" y="123432"/>
                        </a:lnTo>
                        <a:lnTo>
                          <a:pt x="133718" y="113146"/>
                        </a:lnTo>
                        <a:lnTo>
                          <a:pt x="0" y="41144"/>
                        </a:lnTo>
                        <a:lnTo>
                          <a:pt x="0" y="0"/>
                        </a:lnTo>
                        <a:lnTo>
                          <a:pt x="140576" y="78859"/>
                        </a:lnTo>
                        <a:close/>
                      </a:path>
                    </a:pathLst>
                  </a:custGeom>
                  <a:solidFill>
                    <a:srgbClr val="191411"/>
                  </a:solidFill>
                  <a:ln w="34242" cap="flat">
                    <a:noFill/>
                    <a:prstDash val="solid"/>
                    <a:miter/>
                  </a:ln>
                </p:spPr>
                <p:txBody>
                  <a:bodyPr rtlCol="1" anchor="ctr"/>
                  <a:lstStyle/>
                  <a:p>
                    <a:endParaRPr lang="ar-SA"/>
                  </a:p>
                </p:txBody>
              </p:sp>
              <p:sp>
                <p:nvSpPr>
                  <p:cNvPr id="1057" name="Freeform: Shape 1056">
                    <a:extLst>
                      <a:ext uri="{FF2B5EF4-FFF2-40B4-BE49-F238E27FC236}">
                        <a16:creationId xmlns:a16="http://schemas.microsoft.com/office/drawing/2014/main" id="{82E4B6E2-74B8-3E94-151D-7BAEDD484C3C}"/>
                      </a:ext>
                    </a:extLst>
                  </p:cNvPr>
                  <p:cNvSpPr/>
                  <p:nvPr/>
                </p:nvSpPr>
                <p:spPr>
                  <a:xfrm>
                    <a:off x="4461535" y="4416688"/>
                    <a:ext cx="48001" cy="726877"/>
                  </a:xfrm>
                  <a:custGeom>
                    <a:avLst/>
                    <a:gdLst>
                      <a:gd name="connsiteX0" fmla="*/ 48001 w 48001"/>
                      <a:gd name="connsiteY0" fmla="*/ 85717 h 726877"/>
                      <a:gd name="connsiteX1" fmla="*/ 48001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10286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5717"/>
                        </a:moveTo>
                        <a:lnTo>
                          <a:pt x="48001" y="726878"/>
                        </a:lnTo>
                        <a:lnTo>
                          <a:pt x="24001" y="720020"/>
                        </a:lnTo>
                        <a:lnTo>
                          <a:pt x="0" y="699448"/>
                        </a:lnTo>
                        <a:lnTo>
                          <a:pt x="0" y="0"/>
                        </a:lnTo>
                        <a:lnTo>
                          <a:pt x="30858" y="10286"/>
                        </a:lnTo>
                        <a:close/>
                      </a:path>
                    </a:pathLst>
                  </a:custGeom>
                  <a:solidFill>
                    <a:srgbClr val="191411"/>
                  </a:solidFill>
                  <a:ln w="34242" cap="flat">
                    <a:noFill/>
                    <a:prstDash val="solid"/>
                    <a:miter/>
                  </a:ln>
                </p:spPr>
                <p:txBody>
                  <a:bodyPr rtlCol="1" anchor="ctr"/>
                  <a:lstStyle/>
                  <a:p>
                    <a:endParaRPr lang="ar-SA"/>
                  </a:p>
                </p:txBody>
              </p:sp>
            </p:grpSp>
            <p:grpSp>
              <p:nvGrpSpPr>
                <p:cNvPr id="1058" name="Graphic 15">
                  <a:extLst>
                    <a:ext uri="{FF2B5EF4-FFF2-40B4-BE49-F238E27FC236}">
                      <a16:creationId xmlns:a16="http://schemas.microsoft.com/office/drawing/2014/main" id="{202C7EB2-C77E-345A-14F5-74A83F376C94}"/>
                    </a:ext>
                  </a:extLst>
                </p:cNvPr>
                <p:cNvGrpSpPr/>
                <p:nvPr/>
              </p:nvGrpSpPr>
              <p:grpSpPr>
                <a:xfrm>
                  <a:off x="5078695" y="4005248"/>
                  <a:ext cx="333437" cy="846880"/>
                  <a:chOff x="5078695" y="4005248"/>
                  <a:chExt cx="333437" cy="846880"/>
                </a:xfrm>
              </p:grpSpPr>
              <p:grpSp>
                <p:nvGrpSpPr>
                  <p:cNvPr id="1059" name="Graphic 15">
                    <a:extLst>
                      <a:ext uri="{FF2B5EF4-FFF2-40B4-BE49-F238E27FC236}">
                        <a16:creationId xmlns:a16="http://schemas.microsoft.com/office/drawing/2014/main" id="{AE28662B-B7C4-7568-37C2-653BA51FE089}"/>
                      </a:ext>
                    </a:extLst>
                  </p:cNvPr>
                  <p:cNvGrpSpPr/>
                  <p:nvPr/>
                </p:nvGrpSpPr>
                <p:grpSpPr>
                  <a:xfrm>
                    <a:off x="5078695" y="4617265"/>
                    <a:ext cx="333437" cy="234863"/>
                    <a:chOff x="5078695" y="4617265"/>
                    <a:chExt cx="333437" cy="234863"/>
                  </a:xfrm>
                </p:grpSpPr>
                <p:grpSp>
                  <p:nvGrpSpPr>
                    <p:cNvPr id="1060" name="Graphic 15">
                      <a:extLst>
                        <a:ext uri="{FF2B5EF4-FFF2-40B4-BE49-F238E27FC236}">
                          <a16:creationId xmlns:a16="http://schemas.microsoft.com/office/drawing/2014/main" id="{BD04FFEF-8F22-4148-50DA-45F6C33A60B3}"/>
                        </a:ext>
                      </a:extLst>
                    </p:cNvPr>
                    <p:cNvGrpSpPr/>
                    <p:nvPr/>
                  </p:nvGrpSpPr>
                  <p:grpSpPr>
                    <a:xfrm>
                      <a:off x="5078695" y="4654981"/>
                      <a:ext cx="332581" cy="197148"/>
                      <a:chOff x="5078695" y="4654981"/>
                      <a:chExt cx="332581" cy="197148"/>
                    </a:xfrm>
                  </p:grpSpPr>
                  <p:sp>
                    <p:nvSpPr>
                      <p:cNvPr id="1061" name="Freeform: Shape 1060">
                        <a:extLst>
                          <a:ext uri="{FF2B5EF4-FFF2-40B4-BE49-F238E27FC236}">
                            <a16:creationId xmlns:a16="http://schemas.microsoft.com/office/drawing/2014/main" id="{696948F2-91CC-5B46-FD7D-1869F1127344}"/>
                          </a:ext>
                        </a:extLst>
                      </p:cNvPr>
                      <p:cNvSpPr/>
                      <p:nvPr/>
                    </p:nvSpPr>
                    <p:spPr>
                      <a:xfrm>
                        <a:off x="5085553" y="4661838"/>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3428" y="101146"/>
                              <a:pt x="0" y="97717"/>
                              <a:pt x="0" y="90860"/>
                            </a:cubicBezTo>
                            <a:close/>
                          </a:path>
                        </a:pathLst>
                      </a:custGeom>
                      <a:solidFill>
                        <a:srgbClr val="2B3C86"/>
                      </a:solidFill>
                      <a:ln w="34242" cap="flat">
                        <a:noFill/>
                        <a:prstDash val="solid"/>
                        <a:miter/>
                      </a:ln>
                    </p:spPr>
                    <p:txBody>
                      <a:bodyPr rtlCol="1" anchor="ctr"/>
                      <a:lstStyle/>
                      <a:p>
                        <a:endParaRPr lang="ar-SA"/>
                      </a:p>
                    </p:txBody>
                  </p:sp>
                  <p:sp>
                    <p:nvSpPr>
                      <p:cNvPr id="1062" name="Freeform: Shape 1061">
                        <a:extLst>
                          <a:ext uri="{FF2B5EF4-FFF2-40B4-BE49-F238E27FC236}">
                            <a16:creationId xmlns:a16="http://schemas.microsoft.com/office/drawing/2014/main" id="{4D40A372-7547-4A6A-CC59-05E191315A9C}"/>
                          </a:ext>
                        </a:extLst>
                      </p:cNvPr>
                      <p:cNvSpPr/>
                      <p:nvPr/>
                    </p:nvSpPr>
                    <p:spPr>
                      <a:xfrm>
                        <a:off x="5078695" y="4654981"/>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0 w 332581"/>
                          <a:gd name="connsiteY3" fmla="*/ 63430 h 197148"/>
                          <a:gd name="connsiteX4" fmla="*/ 10286 w 332581"/>
                          <a:gd name="connsiteY4" fmla="*/ 53144 h 197148"/>
                          <a:gd name="connsiteX5" fmla="*/ 61716 w 332581"/>
                          <a:gd name="connsiteY5" fmla="*/ 53144 h 197148"/>
                          <a:gd name="connsiteX6" fmla="*/ 144004 w 332581"/>
                          <a:gd name="connsiteY6" fmla="*/ 5143 h 197148"/>
                          <a:gd name="connsiteX7" fmla="*/ 188577 w 332581"/>
                          <a:gd name="connsiteY7" fmla="*/ 5143 h 197148"/>
                          <a:gd name="connsiteX8" fmla="*/ 270865 w 332581"/>
                          <a:gd name="connsiteY8" fmla="*/ 53144 h 197148"/>
                          <a:gd name="connsiteX9" fmla="*/ 322295 w 332581"/>
                          <a:gd name="connsiteY9" fmla="*/ 53144 h 197148"/>
                          <a:gd name="connsiteX10" fmla="*/ 332581 w 332581"/>
                          <a:gd name="connsiteY10" fmla="*/ 63430 h 197148"/>
                          <a:gd name="connsiteX11" fmla="*/ 332581 w 332581"/>
                          <a:gd name="connsiteY11" fmla="*/ 97717 h 197148"/>
                          <a:gd name="connsiteX12" fmla="*/ 322295 w 332581"/>
                          <a:gd name="connsiteY12" fmla="*/ 114860 h 197148"/>
                          <a:gd name="connsiteX13" fmla="*/ 188577 w 332581"/>
                          <a:gd name="connsiteY13" fmla="*/ 190291 h 197148"/>
                          <a:gd name="connsiteX14" fmla="*/ 164576 w 332581"/>
                          <a:gd name="connsiteY14" fmla="*/ 197148 h 197148"/>
                          <a:gd name="connsiteX15" fmla="*/ 144004 w 332581"/>
                          <a:gd name="connsiteY15" fmla="*/ 190291 h 197148"/>
                          <a:gd name="connsiteX16" fmla="*/ 270865 w 332581"/>
                          <a:gd name="connsiteY16" fmla="*/ 66859 h 197148"/>
                          <a:gd name="connsiteX17" fmla="*/ 185148 w 332581"/>
                          <a:gd name="connsiteY17" fmla="*/ 18858 h 197148"/>
                          <a:gd name="connsiteX18" fmla="*/ 150862 w 332581"/>
                          <a:gd name="connsiteY18" fmla="*/ 18858 h 197148"/>
                          <a:gd name="connsiteX19" fmla="*/ 65145 w 332581"/>
                          <a:gd name="connsiteY19" fmla="*/ 66859 h 197148"/>
                          <a:gd name="connsiteX20" fmla="*/ 13715 w 332581"/>
                          <a:gd name="connsiteY20" fmla="*/ 66859 h 197148"/>
                          <a:gd name="connsiteX21" fmla="*/ 13715 w 332581"/>
                          <a:gd name="connsiteY21" fmla="*/ 101146 h 197148"/>
                          <a:gd name="connsiteX22" fmla="*/ 20572 w 332581"/>
                          <a:gd name="connsiteY22" fmla="*/ 108003 h 197148"/>
                          <a:gd name="connsiteX23" fmla="*/ 154290 w 332581"/>
                          <a:gd name="connsiteY23" fmla="*/ 183434 h 197148"/>
                          <a:gd name="connsiteX24" fmla="*/ 188577 w 332581"/>
                          <a:gd name="connsiteY24" fmla="*/ 183434 h 197148"/>
                          <a:gd name="connsiteX25" fmla="*/ 322295 w 332581"/>
                          <a:gd name="connsiteY25" fmla="*/ 108003 h 197148"/>
                          <a:gd name="connsiteX26" fmla="*/ 329152 w 332581"/>
                          <a:gd name="connsiteY26" fmla="*/ 101146 h 197148"/>
                          <a:gd name="connsiteX27" fmla="*/ 329152 w 332581"/>
                          <a:gd name="connsiteY27" fmla="*/ 66859 h 197148"/>
                          <a:gd name="connsiteX28" fmla="*/ 270865 w 332581"/>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1"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61148" y="197148"/>
                              <a:pt x="150862" y="193720"/>
                              <a:pt x="144004" y="190291"/>
                            </a:cubicBezTo>
                            <a:close/>
                            <a:moveTo>
                              <a:pt x="270865" y="66859"/>
                            </a:moveTo>
                            <a:lnTo>
                              <a:pt x="185148" y="18858"/>
                            </a:lnTo>
                            <a:cubicBezTo>
                              <a:pt x="174862" y="12000"/>
                              <a:pt x="161148" y="12000"/>
                              <a:pt x="150862"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1063" name="Graphic 15">
                      <a:extLst>
                        <a:ext uri="{FF2B5EF4-FFF2-40B4-BE49-F238E27FC236}">
                          <a16:creationId xmlns:a16="http://schemas.microsoft.com/office/drawing/2014/main" id="{37B7D6CB-D23B-56EF-F233-47E038C808F4}"/>
                        </a:ext>
                      </a:extLst>
                    </p:cNvPr>
                    <p:cNvGrpSpPr/>
                    <p:nvPr/>
                  </p:nvGrpSpPr>
                  <p:grpSpPr>
                    <a:xfrm>
                      <a:off x="5078695" y="4617265"/>
                      <a:ext cx="333437" cy="197148"/>
                      <a:chOff x="5078695" y="4617265"/>
                      <a:chExt cx="333437" cy="197148"/>
                    </a:xfrm>
                  </p:grpSpPr>
                  <p:sp>
                    <p:nvSpPr>
                      <p:cNvPr id="1064" name="Freeform: Shape 1063">
                        <a:extLst>
                          <a:ext uri="{FF2B5EF4-FFF2-40B4-BE49-F238E27FC236}">
                            <a16:creationId xmlns:a16="http://schemas.microsoft.com/office/drawing/2014/main" id="{97869A7A-42BA-FE1A-6072-09AAC1A7943E}"/>
                          </a:ext>
                        </a:extLst>
                      </p:cNvPr>
                      <p:cNvSpPr/>
                      <p:nvPr/>
                    </p:nvSpPr>
                    <p:spPr>
                      <a:xfrm>
                        <a:off x="5085553" y="4620694"/>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1065" name="Freeform: Shape 1064">
                        <a:extLst>
                          <a:ext uri="{FF2B5EF4-FFF2-40B4-BE49-F238E27FC236}">
                            <a16:creationId xmlns:a16="http://schemas.microsoft.com/office/drawing/2014/main" id="{1BEAC5FC-14C0-C828-9996-C3F847DA54C3}"/>
                          </a:ext>
                        </a:extLst>
                      </p:cNvPr>
                      <p:cNvSpPr/>
                      <p:nvPr/>
                    </p:nvSpPr>
                    <p:spPr>
                      <a:xfrm>
                        <a:off x="5078695" y="4617265"/>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10286 w 332581"/>
                          <a:gd name="connsiteY3" fmla="*/ 80574 h 197148"/>
                          <a:gd name="connsiteX4" fmla="*/ 144004 w 332581"/>
                          <a:gd name="connsiteY4" fmla="*/ 5143 h 197148"/>
                          <a:gd name="connsiteX5" fmla="*/ 188577 w 332581"/>
                          <a:gd name="connsiteY5" fmla="*/ 5143 h 197148"/>
                          <a:gd name="connsiteX6" fmla="*/ 322295 w 332581"/>
                          <a:gd name="connsiteY6" fmla="*/ 80574 h 197148"/>
                          <a:gd name="connsiteX7" fmla="*/ 332581 w 332581"/>
                          <a:gd name="connsiteY7" fmla="*/ 97717 h 197148"/>
                          <a:gd name="connsiteX8" fmla="*/ 322295 w 332581"/>
                          <a:gd name="connsiteY8" fmla="*/ 114860 h 197148"/>
                          <a:gd name="connsiteX9" fmla="*/ 188577 w 332581"/>
                          <a:gd name="connsiteY9" fmla="*/ 190291 h 197148"/>
                          <a:gd name="connsiteX10" fmla="*/ 164576 w 332581"/>
                          <a:gd name="connsiteY10" fmla="*/ 197148 h 197148"/>
                          <a:gd name="connsiteX11" fmla="*/ 144004 w 332581"/>
                          <a:gd name="connsiteY11" fmla="*/ 190291 h 197148"/>
                          <a:gd name="connsiteX12" fmla="*/ 150862 w 332581"/>
                          <a:gd name="connsiteY12" fmla="*/ 15429 h 197148"/>
                          <a:gd name="connsiteX13" fmla="*/ 17143 w 332581"/>
                          <a:gd name="connsiteY13" fmla="*/ 90860 h 197148"/>
                          <a:gd name="connsiteX14" fmla="*/ 10286 w 332581"/>
                          <a:gd name="connsiteY14" fmla="*/ 97717 h 197148"/>
                          <a:gd name="connsiteX15" fmla="*/ 17143 w 332581"/>
                          <a:gd name="connsiteY15" fmla="*/ 104574 h 197148"/>
                          <a:gd name="connsiteX16" fmla="*/ 150862 w 332581"/>
                          <a:gd name="connsiteY16" fmla="*/ 180005 h 197148"/>
                          <a:gd name="connsiteX17" fmla="*/ 185148 w 332581"/>
                          <a:gd name="connsiteY17" fmla="*/ 180005 h 197148"/>
                          <a:gd name="connsiteX18" fmla="*/ 318866 w 332581"/>
                          <a:gd name="connsiteY18" fmla="*/ 104574 h 197148"/>
                          <a:gd name="connsiteX19" fmla="*/ 325723 w 332581"/>
                          <a:gd name="connsiteY19" fmla="*/ 97717 h 197148"/>
                          <a:gd name="connsiteX20" fmla="*/ 318866 w 332581"/>
                          <a:gd name="connsiteY20" fmla="*/ 90860 h 197148"/>
                          <a:gd name="connsiteX21" fmla="*/ 185148 w 332581"/>
                          <a:gd name="connsiteY21" fmla="*/ 15429 h 197148"/>
                          <a:gd name="connsiteX22" fmla="*/ 168005 w 332581"/>
                          <a:gd name="connsiteY22" fmla="*/ 12000 h 197148"/>
                          <a:gd name="connsiteX23" fmla="*/ 150862 w 332581"/>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1"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61148" y="193720"/>
                              <a:pt x="150862" y="193720"/>
                              <a:pt x="144004" y="190291"/>
                            </a:cubicBezTo>
                            <a:close/>
                            <a:moveTo>
                              <a:pt x="150862" y="15429"/>
                            </a:moveTo>
                            <a:lnTo>
                              <a:pt x="17143" y="90860"/>
                            </a:lnTo>
                            <a:cubicBezTo>
                              <a:pt x="13715" y="94288"/>
                              <a:pt x="10286" y="94288"/>
                              <a:pt x="10286" y="97717"/>
                            </a:cubicBezTo>
                            <a:cubicBezTo>
                              <a:pt x="10286" y="101146"/>
                              <a:pt x="13715" y="101146"/>
                              <a:pt x="17143" y="104574"/>
                            </a:cubicBezTo>
                            <a:lnTo>
                              <a:pt x="150862" y="180005"/>
                            </a:lnTo>
                            <a:cubicBezTo>
                              <a:pt x="161148" y="186862"/>
                              <a:pt x="174862" y="186862"/>
                              <a:pt x="185148" y="180005"/>
                            </a:cubicBezTo>
                            <a:lnTo>
                              <a:pt x="318866" y="104574"/>
                            </a:lnTo>
                            <a:cubicBezTo>
                              <a:pt x="322295" y="101146"/>
                              <a:pt x="325723" y="101146"/>
                              <a:pt x="325723" y="97717"/>
                            </a:cubicBezTo>
                            <a:cubicBezTo>
                              <a:pt x="325723" y="94288"/>
                              <a:pt x="322295" y="94288"/>
                              <a:pt x="318866" y="90860"/>
                            </a:cubicBezTo>
                            <a:lnTo>
                              <a:pt x="185148" y="15429"/>
                            </a:lnTo>
                            <a:cubicBezTo>
                              <a:pt x="181719" y="12000"/>
                              <a:pt x="174862" y="12000"/>
                              <a:pt x="168005" y="12000"/>
                            </a:cubicBezTo>
                            <a:cubicBezTo>
                              <a:pt x="161148" y="12000"/>
                              <a:pt x="154290" y="15429"/>
                              <a:pt x="150862"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1066" name="Graphic 15">
                    <a:extLst>
                      <a:ext uri="{FF2B5EF4-FFF2-40B4-BE49-F238E27FC236}">
                        <a16:creationId xmlns:a16="http://schemas.microsoft.com/office/drawing/2014/main" id="{AB463CE7-82C9-5326-9A55-1EFBB9996820}"/>
                      </a:ext>
                    </a:extLst>
                  </p:cNvPr>
                  <p:cNvGrpSpPr/>
                  <p:nvPr/>
                </p:nvGrpSpPr>
                <p:grpSpPr>
                  <a:xfrm>
                    <a:off x="5157555" y="4005248"/>
                    <a:ext cx="181719" cy="750878"/>
                    <a:chOff x="5157555" y="4005248"/>
                    <a:chExt cx="181719" cy="750878"/>
                  </a:xfrm>
                </p:grpSpPr>
                <p:sp>
                  <p:nvSpPr>
                    <p:cNvPr id="1067" name="Freeform: Shape 1066">
                      <a:extLst>
                        <a:ext uri="{FF2B5EF4-FFF2-40B4-BE49-F238E27FC236}">
                          <a16:creationId xmlns:a16="http://schemas.microsoft.com/office/drawing/2014/main" id="{8E5B42AE-4B4A-13EA-4616-2A29FDD5D65A}"/>
                        </a:ext>
                      </a:extLst>
                    </p:cNvPr>
                    <p:cNvSpPr/>
                    <p:nvPr/>
                  </p:nvSpPr>
                  <p:spPr>
                    <a:xfrm>
                      <a:off x="5164412" y="4012106"/>
                      <a:ext cx="168005" cy="739734"/>
                    </a:xfrm>
                    <a:custGeom>
                      <a:avLst/>
                      <a:gdLst>
                        <a:gd name="connsiteX0" fmla="*/ 168005 w 168005"/>
                        <a:gd name="connsiteY0" fmla="*/ 0 h 739734"/>
                        <a:gd name="connsiteX1" fmla="*/ 168005 w 168005"/>
                        <a:gd name="connsiteY1" fmla="*/ 692591 h 739734"/>
                        <a:gd name="connsiteX2" fmla="*/ 168005 w 168005"/>
                        <a:gd name="connsiteY2" fmla="*/ 692591 h 739734"/>
                        <a:gd name="connsiteX3" fmla="*/ 144004 w 168005"/>
                        <a:gd name="connsiteY3" fmla="*/ 726877 h 739734"/>
                        <a:gd name="connsiteX4" fmla="*/ 24001 w 168005"/>
                        <a:gd name="connsiteY4" fmla="*/ 726877 h 739734"/>
                        <a:gd name="connsiteX5" fmla="*/ 0 w 168005"/>
                        <a:gd name="connsiteY5" fmla="*/ 692591 h 739734"/>
                        <a:gd name="connsiteX6" fmla="*/ 0 w 168005"/>
                        <a:gd name="connsiteY6" fmla="*/ 692591 h 739734"/>
                        <a:gd name="connsiteX7" fmla="*/ 0 w 168005"/>
                        <a:gd name="connsiteY7" fmla="*/ 0 h 739734"/>
                        <a:gd name="connsiteX8" fmla="*/ 168005 w 168005"/>
                        <a:gd name="connsiteY8" fmla="*/ 0 h 73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5" h="739734">
                          <a:moveTo>
                            <a:pt x="168005" y="0"/>
                          </a:moveTo>
                          <a:lnTo>
                            <a:pt x="168005" y="692591"/>
                          </a:lnTo>
                          <a:lnTo>
                            <a:pt x="168005" y="692591"/>
                          </a:lnTo>
                          <a:cubicBezTo>
                            <a:pt x="168005" y="702877"/>
                            <a:pt x="161148" y="716591"/>
                            <a:pt x="144004" y="726877"/>
                          </a:cubicBezTo>
                          <a:cubicBezTo>
                            <a:pt x="109718" y="744021"/>
                            <a:pt x="58288" y="744021"/>
                            <a:pt x="24001" y="726877"/>
                          </a:cubicBezTo>
                          <a:cubicBezTo>
                            <a:pt x="6858"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68" name="Freeform: Shape 1067">
                      <a:extLst>
                        <a:ext uri="{FF2B5EF4-FFF2-40B4-BE49-F238E27FC236}">
                          <a16:creationId xmlns:a16="http://schemas.microsoft.com/office/drawing/2014/main" id="{AB1F3456-0FA4-ADC6-A2D1-58B032125DDB}"/>
                        </a:ext>
                      </a:extLst>
                    </p:cNvPr>
                    <p:cNvSpPr/>
                    <p:nvPr/>
                  </p:nvSpPr>
                  <p:spPr>
                    <a:xfrm>
                      <a:off x="5253557" y="4012106"/>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7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7"/>
                          </a:cubicBezTo>
                          <a:cubicBezTo>
                            <a:pt x="24001" y="733735"/>
                            <a:pt x="13714"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69" name="Freeform: Shape 1068">
                      <a:extLst>
                        <a:ext uri="{FF2B5EF4-FFF2-40B4-BE49-F238E27FC236}">
                          <a16:creationId xmlns:a16="http://schemas.microsoft.com/office/drawing/2014/main" id="{26DCB9EF-9931-B7E6-86D0-A1CDE2A912AE}"/>
                        </a:ext>
                      </a:extLst>
                    </p:cNvPr>
                    <p:cNvSpPr/>
                    <p:nvPr/>
                  </p:nvSpPr>
                  <p:spPr>
                    <a:xfrm>
                      <a:off x="5157555" y="4005248"/>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1"/>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5145" y="750878"/>
                            <a:pt x="44573" y="747450"/>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70" name="Freeform: Shape 1069">
                    <a:extLst>
                      <a:ext uri="{FF2B5EF4-FFF2-40B4-BE49-F238E27FC236}">
                        <a16:creationId xmlns:a16="http://schemas.microsoft.com/office/drawing/2014/main" id="{BF844CCA-639B-7C99-81F4-D217D336AB65}"/>
                      </a:ext>
                    </a:extLst>
                  </p:cNvPr>
                  <p:cNvSpPr/>
                  <p:nvPr/>
                </p:nvSpPr>
                <p:spPr>
                  <a:xfrm>
                    <a:off x="5085553" y="4721840"/>
                    <a:ext cx="164575" cy="123432"/>
                  </a:xfrm>
                  <a:custGeom>
                    <a:avLst/>
                    <a:gdLst>
                      <a:gd name="connsiteX0" fmla="*/ 164576 w 164575"/>
                      <a:gd name="connsiteY0" fmla="*/ 85717 h 123432"/>
                      <a:gd name="connsiteX1" fmla="*/ 164576 w 164575"/>
                      <a:gd name="connsiteY1" fmla="*/ 123432 h 123432"/>
                      <a:gd name="connsiteX2" fmla="*/ 133718 w 164575"/>
                      <a:gd name="connsiteY2" fmla="*/ 113146 h 123432"/>
                      <a:gd name="connsiteX3" fmla="*/ 0 w 164575"/>
                      <a:gd name="connsiteY3" fmla="*/ 41144 h 123432"/>
                      <a:gd name="connsiteX4" fmla="*/ 3428 w 164575"/>
                      <a:gd name="connsiteY4" fmla="*/ 0 h 123432"/>
                      <a:gd name="connsiteX5" fmla="*/ 140575 w 164575"/>
                      <a:gd name="connsiteY5" fmla="*/ 78859 h 12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5" h="123432">
                        <a:moveTo>
                          <a:pt x="164576" y="85717"/>
                        </a:moveTo>
                        <a:lnTo>
                          <a:pt x="164576" y="123432"/>
                        </a:lnTo>
                        <a:lnTo>
                          <a:pt x="133718" y="113146"/>
                        </a:lnTo>
                        <a:lnTo>
                          <a:pt x="0" y="41144"/>
                        </a:lnTo>
                        <a:lnTo>
                          <a:pt x="3428"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71" name="Freeform: Shape 1070">
                    <a:extLst>
                      <a:ext uri="{FF2B5EF4-FFF2-40B4-BE49-F238E27FC236}">
                        <a16:creationId xmlns:a16="http://schemas.microsoft.com/office/drawing/2014/main" id="{F7BABAA4-5BA8-DDCF-1152-938E0E09814F}"/>
                      </a:ext>
                    </a:extLst>
                  </p:cNvPr>
                  <p:cNvSpPr/>
                  <p:nvPr/>
                </p:nvSpPr>
                <p:spPr>
                  <a:xfrm>
                    <a:off x="5160983" y="4015534"/>
                    <a:ext cx="48001" cy="726877"/>
                  </a:xfrm>
                  <a:custGeom>
                    <a:avLst/>
                    <a:gdLst>
                      <a:gd name="connsiteX0" fmla="*/ 48001 w 48001"/>
                      <a:gd name="connsiteY0" fmla="*/ 85717 h 726877"/>
                      <a:gd name="connsiteX1" fmla="*/ 48001 w 48001"/>
                      <a:gd name="connsiteY1" fmla="*/ 726878 h 726877"/>
                      <a:gd name="connsiteX2" fmla="*/ 27429 w 48001"/>
                      <a:gd name="connsiteY2" fmla="*/ 720020 h 726877"/>
                      <a:gd name="connsiteX3" fmla="*/ 0 w 48001"/>
                      <a:gd name="connsiteY3" fmla="*/ 699448 h 726877"/>
                      <a:gd name="connsiteX4" fmla="*/ 0 w 48001"/>
                      <a:gd name="connsiteY4" fmla="*/ 0 h 726877"/>
                      <a:gd name="connsiteX5" fmla="*/ 34287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5717"/>
                        </a:moveTo>
                        <a:lnTo>
                          <a:pt x="48001" y="726878"/>
                        </a:lnTo>
                        <a:lnTo>
                          <a:pt x="27429" y="720020"/>
                        </a:lnTo>
                        <a:lnTo>
                          <a:pt x="0" y="699448"/>
                        </a:lnTo>
                        <a:lnTo>
                          <a:pt x="0" y="0"/>
                        </a:lnTo>
                        <a:lnTo>
                          <a:pt x="34287" y="6857"/>
                        </a:lnTo>
                        <a:close/>
                      </a:path>
                    </a:pathLst>
                  </a:custGeom>
                  <a:solidFill>
                    <a:srgbClr val="191411"/>
                  </a:solidFill>
                  <a:ln w="34242" cap="flat">
                    <a:noFill/>
                    <a:prstDash val="solid"/>
                    <a:miter/>
                  </a:ln>
                </p:spPr>
                <p:txBody>
                  <a:bodyPr rtlCol="1" anchor="ctr"/>
                  <a:lstStyle/>
                  <a:p>
                    <a:endParaRPr lang="ar-SA"/>
                  </a:p>
                </p:txBody>
              </p:sp>
            </p:grpSp>
            <p:grpSp>
              <p:nvGrpSpPr>
                <p:cNvPr id="1072" name="Graphic 15">
                  <a:extLst>
                    <a:ext uri="{FF2B5EF4-FFF2-40B4-BE49-F238E27FC236}">
                      <a16:creationId xmlns:a16="http://schemas.microsoft.com/office/drawing/2014/main" id="{CD4ABA8F-A461-11C7-680B-750C2CF99E35}"/>
                    </a:ext>
                  </a:extLst>
                </p:cNvPr>
                <p:cNvGrpSpPr/>
                <p:nvPr/>
              </p:nvGrpSpPr>
              <p:grpSpPr>
                <a:xfrm>
                  <a:off x="3000923" y="3036908"/>
                  <a:ext cx="2832079" cy="1702074"/>
                  <a:chOff x="3000923" y="3036908"/>
                  <a:chExt cx="2832079" cy="1702074"/>
                </a:xfrm>
              </p:grpSpPr>
              <p:grpSp>
                <p:nvGrpSpPr>
                  <p:cNvPr id="1073" name="Graphic 15">
                    <a:extLst>
                      <a:ext uri="{FF2B5EF4-FFF2-40B4-BE49-F238E27FC236}">
                        <a16:creationId xmlns:a16="http://schemas.microsoft.com/office/drawing/2014/main" id="{8C5023A5-9A11-EE9E-8394-06F2DB00B959}"/>
                      </a:ext>
                    </a:extLst>
                  </p:cNvPr>
                  <p:cNvGrpSpPr/>
                  <p:nvPr/>
                </p:nvGrpSpPr>
                <p:grpSpPr>
                  <a:xfrm>
                    <a:off x="3000923" y="3105482"/>
                    <a:ext cx="2832079" cy="1633501"/>
                    <a:chOff x="3000923" y="3105482"/>
                    <a:chExt cx="2832079" cy="1633501"/>
                  </a:xfrm>
                </p:grpSpPr>
                <p:sp>
                  <p:nvSpPr>
                    <p:cNvPr id="1074" name="Freeform: Shape 1073">
                      <a:extLst>
                        <a:ext uri="{FF2B5EF4-FFF2-40B4-BE49-F238E27FC236}">
                          <a16:creationId xmlns:a16="http://schemas.microsoft.com/office/drawing/2014/main" id="{A65FDC76-81C3-CFFD-15CC-0BA4AB1E4739}"/>
                        </a:ext>
                      </a:extLst>
                    </p:cNvPr>
                    <p:cNvSpPr/>
                    <p:nvPr/>
                  </p:nvSpPr>
                  <p:spPr>
                    <a:xfrm>
                      <a:off x="3007266" y="3111459"/>
                      <a:ext cx="2818878" cy="1616144"/>
                    </a:xfrm>
                    <a:custGeom>
                      <a:avLst/>
                      <a:gdLst>
                        <a:gd name="connsiteX0" fmla="*/ 514 w 2818878"/>
                        <a:gd name="connsiteY0" fmla="*/ 972648 h 1616144"/>
                        <a:gd name="connsiteX1" fmla="*/ 514 w 2818878"/>
                        <a:gd name="connsiteY1" fmla="*/ 972648 h 1616144"/>
                        <a:gd name="connsiteX2" fmla="*/ 514 w 2818878"/>
                        <a:gd name="connsiteY2" fmla="*/ 921218 h 1616144"/>
                        <a:gd name="connsiteX3" fmla="*/ 463384 w 2818878"/>
                        <a:gd name="connsiteY3" fmla="*/ 698355 h 1616144"/>
                        <a:gd name="connsiteX4" fmla="*/ 1635989 w 2818878"/>
                        <a:gd name="connsiteY4" fmla="*/ 16050 h 1616144"/>
                        <a:gd name="connsiteX5" fmla="*/ 1803993 w 2818878"/>
                        <a:gd name="connsiteY5" fmla="*/ 22907 h 1616144"/>
                        <a:gd name="connsiteX6" fmla="*/ 2719448 w 2818878"/>
                        <a:gd name="connsiteY6" fmla="*/ 561208 h 1616144"/>
                        <a:gd name="connsiteX7" fmla="*/ 2818879 w 2818878"/>
                        <a:gd name="connsiteY7" fmla="*/ 581780 h 1616144"/>
                        <a:gd name="connsiteX8" fmla="*/ 2818879 w 2818878"/>
                        <a:gd name="connsiteY8" fmla="*/ 629782 h 1616144"/>
                        <a:gd name="connsiteX9" fmla="*/ 2818879 w 2818878"/>
                        <a:gd name="connsiteY9" fmla="*/ 633210 h 1616144"/>
                        <a:gd name="connsiteX10" fmla="*/ 2818879 w 2818878"/>
                        <a:gd name="connsiteY10" fmla="*/ 633210 h 1616144"/>
                        <a:gd name="connsiteX11" fmla="*/ 2818879 w 2818878"/>
                        <a:gd name="connsiteY11" fmla="*/ 633210 h 1616144"/>
                        <a:gd name="connsiteX12" fmla="*/ 2791450 w 2818878"/>
                        <a:gd name="connsiteY12" fmla="*/ 674354 h 1616144"/>
                        <a:gd name="connsiteX13" fmla="*/ 1193691 w 2818878"/>
                        <a:gd name="connsiteY13" fmla="*/ 1600095 h 1616144"/>
                        <a:gd name="connsiteX14" fmla="*/ 1025686 w 2818878"/>
                        <a:gd name="connsiteY14" fmla="*/ 1593237 h 1616144"/>
                        <a:gd name="connsiteX15" fmla="*/ 41658 w 2818878"/>
                        <a:gd name="connsiteY15" fmla="*/ 1030936 h 1616144"/>
                        <a:gd name="connsiteX16" fmla="*/ 514 w 2818878"/>
                        <a:gd name="connsiteY16" fmla="*/ 972648 h 161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8878" h="1616144">
                          <a:moveTo>
                            <a:pt x="514" y="972648"/>
                          </a:moveTo>
                          <a:lnTo>
                            <a:pt x="514" y="972648"/>
                          </a:lnTo>
                          <a:lnTo>
                            <a:pt x="514" y="921218"/>
                          </a:lnTo>
                          <a:lnTo>
                            <a:pt x="463384" y="698355"/>
                          </a:lnTo>
                          <a:lnTo>
                            <a:pt x="1635989" y="16050"/>
                          </a:lnTo>
                          <a:cubicBezTo>
                            <a:pt x="1680561" y="-7951"/>
                            <a:pt x="1755992" y="-4522"/>
                            <a:pt x="1803993" y="22907"/>
                          </a:cubicBezTo>
                          <a:lnTo>
                            <a:pt x="2719448" y="561208"/>
                          </a:lnTo>
                          <a:lnTo>
                            <a:pt x="2818879" y="581780"/>
                          </a:lnTo>
                          <a:lnTo>
                            <a:pt x="2818879" y="629782"/>
                          </a:lnTo>
                          <a:cubicBezTo>
                            <a:pt x="2818879" y="629782"/>
                            <a:pt x="2818879" y="633210"/>
                            <a:pt x="2818879" y="633210"/>
                          </a:cubicBezTo>
                          <a:lnTo>
                            <a:pt x="2818879" y="633210"/>
                          </a:lnTo>
                          <a:lnTo>
                            <a:pt x="2818879" y="633210"/>
                          </a:lnTo>
                          <a:cubicBezTo>
                            <a:pt x="2818879" y="646925"/>
                            <a:pt x="2808593" y="660640"/>
                            <a:pt x="2791450" y="674354"/>
                          </a:cubicBezTo>
                          <a:lnTo>
                            <a:pt x="1193691" y="1600095"/>
                          </a:lnTo>
                          <a:cubicBezTo>
                            <a:pt x="1149118" y="1624095"/>
                            <a:pt x="1073687" y="1620667"/>
                            <a:pt x="1025686" y="1593237"/>
                          </a:cubicBezTo>
                          <a:lnTo>
                            <a:pt x="41658" y="1030936"/>
                          </a:lnTo>
                          <a:cubicBezTo>
                            <a:pt x="10800" y="1013792"/>
                            <a:pt x="-2914" y="993220"/>
                            <a:pt x="514" y="972648"/>
                          </a:cubicBezTo>
                          <a:close/>
                        </a:path>
                      </a:pathLst>
                    </a:custGeom>
                    <a:solidFill>
                      <a:srgbClr val="2B3C86"/>
                    </a:solidFill>
                    <a:ln w="34242" cap="flat">
                      <a:noFill/>
                      <a:prstDash val="solid"/>
                      <a:miter/>
                    </a:ln>
                  </p:spPr>
                  <p:txBody>
                    <a:bodyPr rtlCol="1" anchor="ctr"/>
                    <a:lstStyle/>
                    <a:p>
                      <a:endParaRPr lang="ar-SA"/>
                    </a:p>
                  </p:txBody>
                </p:sp>
                <p:sp>
                  <p:nvSpPr>
                    <p:cNvPr id="1075" name="Freeform: Shape 1074">
                      <a:extLst>
                        <a:ext uri="{FF2B5EF4-FFF2-40B4-BE49-F238E27FC236}">
                          <a16:creationId xmlns:a16="http://schemas.microsoft.com/office/drawing/2014/main" id="{9097A101-F007-CC79-76DB-608F783D9824}"/>
                        </a:ext>
                      </a:extLst>
                    </p:cNvPr>
                    <p:cNvSpPr/>
                    <p:nvPr/>
                  </p:nvSpPr>
                  <p:spPr>
                    <a:xfrm>
                      <a:off x="3000923" y="3105482"/>
                      <a:ext cx="2832079" cy="1633501"/>
                    </a:xfrm>
                    <a:custGeom>
                      <a:avLst/>
                      <a:gdLst>
                        <a:gd name="connsiteX0" fmla="*/ 1028600 w 2832079"/>
                        <a:gd name="connsiteY0" fmla="*/ 1606072 h 1633501"/>
                        <a:gd name="connsiteX1" fmla="*/ 44573 w 2832079"/>
                        <a:gd name="connsiteY1" fmla="*/ 1040342 h 1633501"/>
                        <a:gd name="connsiteX2" fmla="*/ 0 w 2832079"/>
                        <a:gd name="connsiteY2" fmla="*/ 982055 h 1633501"/>
                        <a:gd name="connsiteX3" fmla="*/ 0 w 2832079"/>
                        <a:gd name="connsiteY3" fmla="*/ 982055 h 1633501"/>
                        <a:gd name="connsiteX4" fmla="*/ 0 w 2832079"/>
                        <a:gd name="connsiteY4" fmla="*/ 978626 h 1633501"/>
                        <a:gd name="connsiteX5" fmla="*/ 0 w 2832079"/>
                        <a:gd name="connsiteY5" fmla="*/ 923767 h 1633501"/>
                        <a:gd name="connsiteX6" fmla="*/ 466299 w 2832079"/>
                        <a:gd name="connsiteY6" fmla="*/ 697475 h 1633501"/>
                        <a:gd name="connsiteX7" fmla="*/ 1638903 w 2832079"/>
                        <a:gd name="connsiteY7" fmla="*/ 18599 h 1633501"/>
                        <a:gd name="connsiteX8" fmla="*/ 1813765 w 2832079"/>
                        <a:gd name="connsiteY8" fmla="*/ 25456 h 1633501"/>
                        <a:gd name="connsiteX9" fmla="*/ 2729219 w 2832079"/>
                        <a:gd name="connsiteY9" fmla="*/ 563757 h 1633501"/>
                        <a:gd name="connsiteX10" fmla="*/ 2832079 w 2832079"/>
                        <a:gd name="connsiteY10" fmla="*/ 587758 h 1633501"/>
                        <a:gd name="connsiteX11" fmla="*/ 2832079 w 2832079"/>
                        <a:gd name="connsiteY11" fmla="*/ 642617 h 1633501"/>
                        <a:gd name="connsiteX12" fmla="*/ 2832079 w 2832079"/>
                        <a:gd name="connsiteY12" fmla="*/ 646045 h 1633501"/>
                        <a:gd name="connsiteX13" fmla="*/ 2801221 w 2832079"/>
                        <a:gd name="connsiteY13" fmla="*/ 690618 h 1633501"/>
                        <a:gd name="connsiteX14" fmla="*/ 1203462 w 2832079"/>
                        <a:gd name="connsiteY14" fmla="*/ 1616358 h 1633501"/>
                        <a:gd name="connsiteX15" fmla="*/ 1128031 w 2832079"/>
                        <a:gd name="connsiteY15" fmla="*/ 1633501 h 1633501"/>
                        <a:gd name="connsiteX16" fmla="*/ 1028600 w 2832079"/>
                        <a:gd name="connsiteY16" fmla="*/ 1606072 h 1633501"/>
                        <a:gd name="connsiteX17" fmla="*/ 2722362 w 2832079"/>
                        <a:gd name="connsiteY17" fmla="*/ 574043 h 1633501"/>
                        <a:gd name="connsiteX18" fmla="*/ 1806908 w 2832079"/>
                        <a:gd name="connsiteY18" fmla="*/ 35742 h 1633501"/>
                        <a:gd name="connsiteX19" fmla="*/ 1642332 w 2832079"/>
                        <a:gd name="connsiteY19" fmla="*/ 28885 h 1633501"/>
                        <a:gd name="connsiteX20" fmla="*/ 469727 w 2832079"/>
                        <a:gd name="connsiteY20" fmla="*/ 707761 h 1633501"/>
                        <a:gd name="connsiteX21" fmla="*/ 10286 w 2832079"/>
                        <a:gd name="connsiteY21" fmla="*/ 930625 h 1633501"/>
                        <a:gd name="connsiteX22" fmla="*/ 10286 w 2832079"/>
                        <a:gd name="connsiteY22" fmla="*/ 971769 h 1633501"/>
                        <a:gd name="connsiteX23" fmla="*/ 10286 w 2832079"/>
                        <a:gd name="connsiteY23" fmla="*/ 971769 h 1633501"/>
                        <a:gd name="connsiteX24" fmla="*/ 10286 w 2832079"/>
                        <a:gd name="connsiteY24" fmla="*/ 978626 h 1633501"/>
                        <a:gd name="connsiteX25" fmla="*/ 48001 w 2832079"/>
                        <a:gd name="connsiteY25" fmla="*/ 1030056 h 1633501"/>
                        <a:gd name="connsiteX26" fmla="*/ 1035458 w 2832079"/>
                        <a:gd name="connsiteY26" fmla="*/ 1599215 h 1633501"/>
                        <a:gd name="connsiteX27" fmla="*/ 1200034 w 2832079"/>
                        <a:gd name="connsiteY27" fmla="*/ 1606072 h 1633501"/>
                        <a:gd name="connsiteX28" fmla="*/ 2797792 w 2832079"/>
                        <a:gd name="connsiteY28" fmla="*/ 680332 h 1633501"/>
                        <a:gd name="connsiteX29" fmla="*/ 2825222 w 2832079"/>
                        <a:gd name="connsiteY29" fmla="*/ 646045 h 1633501"/>
                        <a:gd name="connsiteX30" fmla="*/ 2825222 w 2832079"/>
                        <a:gd name="connsiteY30" fmla="*/ 642617 h 1633501"/>
                        <a:gd name="connsiteX31" fmla="*/ 2825222 w 2832079"/>
                        <a:gd name="connsiteY31" fmla="*/ 598044 h 1633501"/>
                        <a:gd name="connsiteX32" fmla="*/ 2722362 w 2832079"/>
                        <a:gd name="connsiteY32" fmla="*/ 574043 h 163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2079" h="1633501">
                          <a:moveTo>
                            <a:pt x="1028600" y="1606072"/>
                          </a:moveTo>
                          <a:lnTo>
                            <a:pt x="44573" y="1040342"/>
                          </a:lnTo>
                          <a:cubicBezTo>
                            <a:pt x="17143" y="1023199"/>
                            <a:pt x="0" y="1002627"/>
                            <a:pt x="0" y="982055"/>
                          </a:cubicBezTo>
                          <a:lnTo>
                            <a:pt x="0" y="982055"/>
                          </a:lnTo>
                          <a:cubicBezTo>
                            <a:pt x="0" y="982055"/>
                            <a:pt x="0" y="978626"/>
                            <a:pt x="0" y="978626"/>
                          </a:cubicBezTo>
                          <a:lnTo>
                            <a:pt x="0" y="923767"/>
                          </a:lnTo>
                          <a:lnTo>
                            <a:pt x="466299" y="697475"/>
                          </a:lnTo>
                          <a:lnTo>
                            <a:pt x="1638903" y="18599"/>
                          </a:lnTo>
                          <a:cubicBezTo>
                            <a:pt x="1683476" y="-8830"/>
                            <a:pt x="1762335" y="-5402"/>
                            <a:pt x="1813765" y="25456"/>
                          </a:cubicBezTo>
                          <a:lnTo>
                            <a:pt x="2729219" y="563757"/>
                          </a:lnTo>
                          <a:lnTo>
                            <a:pt x="2832079" y="587758"/>
                          </a:lnTo>
                          <a:lnTo>
                            <a:pt x="2832079" y="642617"/>
                          </a:lnTo>
                          <a:cubicBezTo>
                            <a:pt x="2832079" y="642617"/>
                            <a:pt x="2832079" y="646045"/>
                            <a:pt x="2832079" y="646045"/>
                          </a:cubicBezTo>
                          <a:cubicBezTo>
                            <a:pt x="2832079" y="663188"/>
                            <a:pt x="2818365" y="680332"/>
                            <a:pt x="2801221" y="690618"/>
                          </a:cubicBezTo>
                          <a:lnTo>
                            <a:pt x="1203462" y="1616358"/>
                          </a:lnTo>
                          <a:cubicBezTo>
                            <a:pt x="1182890" y="1626644"/>
                            <a:pt x="1155461" y="1633501"/>
                            <a:pt x="1128031" y="1633501"/>
                          </a:cubicBezTo>
                          <a:cubicBezTo>
                            <a:pt x="1093745" y="1633501"/>
                            <a:pt x="1056029" y="1623215"/>
                            <a:pt x="1028600" y="1606072"/>
                          </a:cubicBezTo>
                          <a:close/>
                          <a:moveTo>
                            <a:pt x="2722362" y="574043"/>
                          </a:moveTo>
                          <a:lnTo>
                            <a:pt x="1806908" y="35742"/>
                          </a:lnTo>
                          <a:cubicBezTo>
                            <a:pt x="1758906" y="8313"/>
                            <a:pt x="1686904" y="4884"/>
                            <a:pt x="1642332" y="28885"/>
                          </a:cubicBezTo>
                          <a:lnTo>
                            <a:pt x="469727" y="707761"/>
                          </a:lnTo>
                          <a:lnTo>
                            <a:pt x="10286" y="930625"/>
                          </a:lnTo>
                          <a:lnTo>
                            <a:pt x="10286" y="971769"/>
                          </a:lnTo>
                          <a:lnTo>
                            <a:pt x="10286" y="971769"/>
                          </a:lnTo>
                          <a:lnTo>
                            <a:pt x="10286" y="978626"/>
                          </a:lnTo>
                          <a:cubicBezTo>
                            <a:pt x="10286" y="995769"/>
                            <a:pt x="24001" y="1016341"/>
                            <a:pt x="48001" y="1030056"/>
                          </a:cubicBezTo>
                          <a:lnTo>
                            <a:pt x="1035458" y="1599215"/>
                          </a:lnTo>
                          <a:cubicBezTo>
                            <a:pt x="1083459" y="1626644"/>
                            <a:pt x="1155461" y="1630073"/>
                            <a:pt x="1200034" y="1606072"/>
                          </a:cubicBezTo>
                          <a:lnTo>
                            <a:pt x="2797792" y="680332"/>
                          </a:lnTo>
                          <a:cubicBezTo>
                            <a:pt x="2814936" y="670046"/>
                            <a:pt x="2821794" y="659760"/>
                            <a:pt x="2825222" y="646045"/>
                          </a:cubicBezTo>
                          <a:cubicBezTo>
                            <a:pt x="2825222" y="646045"/>
                            <a:pt x="2825222" y="642617"/>
                            <a:pt x="2825222" y="642617"/>
                          </a:cubicBezTo>
                          <a:lnTo>
                            <a:pt x="2825222" y="598044"/>
                          </a:lnTo>
                          <a:lnTo>
                            <a:pt x="2722362" y="574043"/>
                          </a:lnTo>
                          <a:close/>
                        </a:path>
                      </a:pathLst>
                    </a:custGeom>
                    <a:solidFill>
                      <a:srgbClr val="191411"/>
                    </a:solidFill>
                    <a:ln w="34242" cap="flat">
                      <a:noFill/>
                      <a:prstDash val="solid"/>
                      <a:miter/>
                    </a:ln>
                  </p:spPr>
                  <p:txBody>
                    <a:bodyPr rtlCol="1" anchor="ctr"/>
                    <a:lstStyle/>
                    <a:p>
                      <a:endParaRPr lang="ar-SA"/>
                    </a:p>
                  </p:txBody>
                </p:sp>
              </p:grpSp>
              <p:grpSp>
                <p:nvGrpSpPr>
                  <p:cNvPr id="1076" name="Graphic 15">
                    <a:extLst>
                      <a:ext uri="{FF2B5EF4-FFF2-40B4-BE49-F238E27FC236}">
                        <a16:creationId xmlns:a16="http://schemas.microsoft.com/office/drawing/2014/main" id="{FC06A001-5F8C-E0D0-6EB5-B579B6C67001}"/>
                      </a:ext>
                    </a:extLst>
                  </p:cNvPr>
                  <p:cNvGrpSpPr/>
                  <p:nvPr/>
                </p:nvGrpSpPr>
                <p:grpSpPr>
                  <a:xfrm>
                    <a:off x="3000923" y="3036908"/>
                    <a:ext cx="2832079" cy="1650644"/>
                    <a:chOff x="3000923" y="3036908"/>
                    <a:chExt cx="2832079" cy="1650644"/>
                  </a:xfrm>
                </p:grpSpPr>
                <p:sp>
                  <p:nvSpPr>
                    <p:cNvPr id="1077" name="Freeform: Shape 1076">
                      <a:extLst>
                        <a:ext uri="{FF2B5EF4-FFF2-40B4-BE49-F238E27FC236}">
                          <a16:creationId xmlns:a16="http://schemas.microsoft.com/office/drawing/2014/main" id="{E523566E-1210-EEEB-FC5A-BCED5E76D7F9}"/>
                        </a:ext>
                      </a:extLst>
                    </p:cNvPr>
                    <p:cNvSpPr/>
                    <p:nvPr/>
                  </p:nvSpPr>
                  <p:spPr>
                    <a:xfrm>
                      <a:off x="3005654" y="3042886"/>
                      <a:ext cx="2822617" cy="1635836"/>
                    </a:xfrm>
                    <a:custGeom>
                      <a:avLst/>
                      <a:gdLst>
                        <a:gd name="connsiteX0" fmla="*/ 1195303 w 2822617"/>
                        <a:gd name="connsiteY0" fmla="*/ 1617238 h 1635836"/>
                        <a:gd name="connsiteX1" fmla="*/ 2793062 w 2822617"/>
                        <a:gd name="connsiteY1" fmla="*/ 691498 h 1635836"/>
                        <a:gd name="connsiteX2" fmla="*/ 2779347 w 2822617"/>
                        <a:gd name="connsiteY2" fmla="*/ 595495 h 1635836"/>
                        <a:gd name="connsiteX3" fmla="*/ 1805606 w 2822617"/>
                        <a:gd name="connsiteY3" fmla="*/ 22907 h 1635836"/>
                        <a:gd name="connsiteX4" fmla="*/ 1637601 w 2822617"/>
                        <a:gd name="connsiteY4" fmla="*/ 16050 h 1635836"/>
                        <a:gd name="connsiteX5" fmla="*/ 29556 w 2822617"/>
                        <a:gd name="connsiteY5" fmla="*/ 948648 h 1635836"/>
                        <a:gd name="connsiteX6" fmla="*/ 43270 w 2822617"/>
                        <a:gd name="connsiteY6" fmla="*/ 1044650 h 1635836"/>
                        <a:gd name="connsiteX7" fmla="*/ 1027298 w 2822617"/>
                        <a:gd name="connsiteY7" fmla="*/ 1610380 h 1635836"/>
                        <a:gd name="connsiteX8" fmla="*/ 1195303 w 2822617"/>
                        <a:gd name="connsiteY8" fmla="*/ 1617238 h 16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617" h="1635836">
                          <a:moveTo>
                            <a:pt x="1195303" y="1617238"/>
                          </a:moveTo>
                          <a:lnTo>
                            <a:pt x="2793062" y="691498"/>
                          </a:lnTo>
                          <a:cubicBezTo>
                            <a:pt x="2837635" y="667497"/>
                            <a:pt x="2830777" y="622924"/>
                            <a:pt x="2779347" y="595495"/>
                          </a:cubicBezTo>
                          <a:lnTo>
                            <a:pt x="1805606" y="22907"/>
                          </a:lnTo>
                          <a:cubicBezTo>
                            <a:pt x="1754176" y="-4522"/>
                            <a:pt x="1678745" y="-7951"/>
                            <a:pt x="1637601" y="16050"/>
                          </a:cubicBezTo>
                          <a:lnTo>
                            <a:pt x="29556" y="948648"/>
                          </a:lnTo>
                          <a:cubicBezTo>
                            <a:pt x="-15017" y="972648"/>
                            <a:pt x="-8160" y="1017221"/>
                            <a:pt x="43270" y="1044650"/>
                          </a:cubicBezTo>
                          <a:lnTo>
                            <a:pt x="1027298" y="1610380"/>
                          </a:lnTo>
                          <a:cubicBezTo>
                            <a:pt x="1075300" y="1641239"/>
                            <a:pt x="1150730" y="1644667"/>
                            <a:pt x="1195303" y="1617238"/>
                          </a:cubicBezTo>
                          <a:close/>
                        </a:path>
                      </a:pathLst>
                    </a:custGeom>
                    <a:solidFill>
                      <a:srgbClr val="191411"/>
                    </a:solidFill>
                    <a:ln w="34242" cap="flat">
                      <a:noFill/>
                      <a:prstDash val="solid"/>
                      <a:miter/>
                    </a:ln>
                  </p:spPr>
                  <p:txBody>
                    <a:bodyPr rtlCol="1" anchor="ctr"/>
                    <a:lstStyle/>
                    <a:p>
                      <a:endParaRPr lang="ar-SA"/>
                    </a:p>
                  </p:txBody>
                </p:sp>
                <p:sp>
                  <p:nvSpPr>
                    <p:cNvPr id="1078" name="Freeform: Shape 1077">
                      <a:extLst>
                        <a:ext uri="{FF2B5EF4-FFF2-40B4-BE49-F238E27FC236}">
                          <a16:creationId xmlns:a16="http://schemas.microsoft.com/office/drawing/2014/main" id="{4FC268DD-5472-F2AA-92C7-59EE5E640745}"/>
                        </a:ext>
                      </a:extLst>
                    </p:cNvPr>
                    <p:cNvSpPr/>
                    <p:nvPr/>
                  </p:nvSpPr>
                  <p:spPr>
                    <a:xfrm>
                      <a:off x="3138070" y="3080601"/>
                      <a:ext cx="2673967" cy="1533856"/>
                    </a:xfrm>
                    <a:custGeom>
                      <a:avLst/>
                      <a:gdLst>
                        <a:gd name="connsiteX0" fmla="*/ 13714 w 2673967"/>
                        <a:gd name="connsiteY0" fmla="*/ 886932 h 1533856"/>
                        <a:gd name="connsiteX1" fmla="*/ 1505185 w 2673967"/>
                        <a:gd name="connsiteY1" fmla="*/ 16050 h 1533856"/>
                        <a:gd name="connsiteX2" fmla="*/ 1673190 w 2673967"/>
                        <a:gd name="connsiteY2" fmla="*/ 22907 h 1533856"/>
                        <a:gd name="connsiteX3" fmla="*/ 2646931 w 2673967"/>
                        <a:gd name="connsiteY3" fmla="*/ 595495 h 1533856"/>
                        <a:gd name="connsiteX4" fmla="*/ 2664075 w 2673967"/>
                        <a:gd name="connsiteY4" fmla="*/ 605781 h 1533856"/>
                        <a:gd name="connsiteX5" fmla="*/ 2660646 w 2673967"/>
                        <a:gd name="connsiteY5" fmla="*/ 653782 h 1533856"/>
                        <a:gd name="connsiteX6" fmla="*/ 2660646 w 2673967"/>
                        <a:gd name="connsiteY6" fmla="*/ 653782 h 1533856"/>
                        <a:gd name="connsiteX7" fmla="*/ 1179461 w 2673967"/>
                        <a:gd name="connsiteY7" fmla="*/ 1517807 h 1533856"/>
                        <a:gd name="connsiteX8" fmla="*/ 1011457 w 2673967"/>
                        <a:gd name="connsiteY8" fmla="*/ 1510949 h 1533856"/>
                        <a:gd name="connsiteX9" fmla="*/ 24001 w 2673967"/>
                        <a:gd name="connsiteY9" fmla="*/ 945219 h 1533856"/>
                        <a:gd name="connsiteX10" fmla="*/ 0 w 2673967"/>
                        <a:gd name="connsiteY10" fmla="*/ 893789 h 1533856"/>
                        <a:gd name="connsiteX11" fmla="*/ 13714 w 2673967"/>
                        <a:gd name="connsiteY11" fmla="*/ 886932 h 15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3967" h="1533856">
                          <a:moveTo>
                            <a:pt x="13714" y="886932"/>
                          </a:moveTo>
                          <a:lnTo>
                            <a:pt x="1505185" y="16050"/>
                          </a:lnTo>
                          <a:cubicBezTo>
                            <a:pt x="1549758" y="-7951"/>
                            <a:pt x="1625188" y="-4522"/>
                            <a:pt x="1673190" y="22907"/>
                          </a:cubicBezTo>
                          <a:lnTo>
                            <a:pt x="2646931" y="595495"/>
                          </a:lnTo>
                          <a:cubicBezTo>
                            <a:pt x="2653789" y="598924"/>
                            <a:pt x="2657217" y="602352"/>
                            <a:pt x="2664075" y="605781"/>
                          </a:cubicBezTo>
                          <a:cubicBezTo>
                            <a:pt x="2677789" y="619496"/>
                            <a:pt x="2677789" y="643496"/>
                            <a:pt x="2660646" y="653782"/>
                          </a:cubicBezTo>
                          <a:cubicBezTo>
                            <a:pt x="2660646" y="653782"/>
                            <a:pt x="2660646" y="653782"/>
                            <a:pt x="2660646" y="653782"/>
                          </a:cubicBezTo>
                          <a:lnTo>
                            <a:pt x="1179461" y="1517807"/>
                          </a:lnTo>
                          <a:cubicBezTo>
                            <a:pt x="1134889" y="1541807"/>
                            <a:pt x="1059458" y="1538378"/>
                            <a:pt x="1011457" y="1510949"/>
                          </a:cubicBezTo>
                          <a:lnTo>
                            <a:pt x="24001" y="945219"/>
                          </a:lnTo>
                          <a:cubicBezTo>
                            <a:pt x="6857" y="934933"/>
                            <a:pt x="6857" y="904075"/>
                            <a:pt x="0" y="893789"/>
                          </a:cubicBezTo>
                          <a:cubicBezTo>
                            <a:pt x="6857" y="883503"/>
                            <a:pt x="0" y="893789"/>
                            <a:pt x="13714" y="886932"/>
                          </a:cubicBezTo>
                          <a:close/>
                        </a:path>
                      </a:pathLst>
                    </a:custGeom>
                    <a:solidFill>
                      <a:srgbClr val="FFFFFF"/>
                    </a:solidFill>
                    <a:ln w="34242" cap="flat">
                      <a:noFill/>
                      <a:prstDash val="solid"/>
                      <a:miter/>
                    </a:ln>
                  </p:spPr>
                  <p:txBody>
                    <a:bodyPr rtlCol="1" anchor="ctr"/>
                    <a:lstStyle/>
                    <a:p>
                      <a:endParaRPr lang="ar-SA"/>
                    </a:p>
                  </p:txBody>
                </p:sp>
                <p:sp>
                  <p:nvSpPr>
                    <p:cNvPr id="1079" name="Freeform: Shape 1078">
                      <a:extLst>
                        <a:ext uri="{FF2B5EF4-FFF2-40B4-BE49-F238E27FC236}">
                          <a16:creationId xmlns:a16="http://schemas.microsoft.com/office/drawing/2014/main" id="{6758CF67-7AB7-32FE-3875-945D050AC804}"/>
                        </a:ext>
                      </a:extLst>
                    </p:cNvPr>
                    <p:cNvSpPr/>
                    <p:nvPr/>
                  </p:nvSpPr>
                  <p:spPr>
                    <a:xfrm>
                      <a:off x="3000923" y="3036908"/>
                      <a:ext cx="2832079" cy="1650644"/>
                    </a:xfrm>
                    <a:custGeom>
                      <a:avLst/>
                      <a:gdLst>
                        <a:gd name="connsiteX0" fmla="*/ 1028600 w 2832079"/>
                        <a:gd name="connsiteY0" fmla="*/ 1623215 h 1650644"/>
                        <a:gd name="connsiteX1" fmla="*/ 44573 w 2832079"/>
                        <a:gd name="connsiteY1" fmla="*/ 1057485 h 1650644"/>
                        <a:gd name="connsiteX2" fmla="*/ 0 w 2832079"/>
                        <a:gd name="connsiteY2" fmla="*/ 995769 h 1650644"/>
                        <a:gd name="connsiteX3" fmla="*/ 30858 w 2832079"/>
                        <a:gd name="connsiteY3" fmla="*/ 947768 h 1650644"/>
                        <a:gd name="connsiteX4" fmla="*/ 1638903 w 2832079"/>
                        <a:gd name="connsiteY4" fmla="*/ 18599 h 1650644"/>
                        <a:gd name="connsiteX5" fmla="*/ 1813765 w 2832079"/>
                        <a:gd name="connsiteY5" fmla="*/ 25456 h 1650644"/>
                        <a:gd name="connsiteX6" fmla="*/ 2787507 w 2832079"/>
                        <a:gd name="connsiteY6" fmla="*/ 598044 h 1650644"/>
                        <a:gd name="connsiteX7" fmla="*/ 2832079 w 2832079"/>
                        <a:gd name="connsiteY7" fmla="*/ 659760 h 1650644"/>
                        <a:gd name="connsiteX8" fmla="*/ 2801221 w 2832079"/>
                        <a:gd name="connsiteY8" fmla="*/ 707761 h 1650644"/>
                        <a:gd name="connsiteX9" fmla="*/ 1203462 w 2832079"/>
                        <a:gd name="connsiteY9" fmla="*/ 1633501 h 1650644"/>
                        <a:gd name="connsiteX10" fmla="*/ 1203462 w 2832079"/>
                        <a:gd name="connsiteY10" fmla="*/ 1633501 h 1650644"/>
                        <a:gd name="connsiteX11" fmla="*/ 1128031 w 2832079"/>
                        <a:gd name="connsiteY11" fmla="*/ 1650645 h 1650644"/>
                        <a:gd name="connsiteX12" fmla="*/ 1028600 w 2832079"/>
                        <a:gd name="connsiteY12" fmla="*/ 1623215 h 1650644"/>
                        <a:gd name="connsiteX13" fmla="*/ 2794364 w 2832079"/>
                        <a:gd name="connsiteY13" fmla="*/ 694047 h 1650644"/>
                        <a:gd name="connsiteX14" fmla="*/ 2821794 w 2832079"/>
                        <a:gd name="connsiteY14" fmla="*/ 656331 h 1650644"/>
                        <a:gd name="connsiteX15" fmla="*/ 2784078 w 2832079"/>
                        <a:gd name="connsiteY15" fmla="*/ 604901 h 1650644"/>
                        <a:gd name="connsiteX16" fmla="*/ 1806908 w 2832079"/>
                        <a:gd name="connsiteY16" fmla="*/ 35742 h 1650644"/>
                        <a:gd name="connsiteX17" fmla="*/ 1642332 w 2832079"/>
                        <a:gd name="connsiteY17" fmla="*/ 28885 h 1650644"/>
                        <a:gd name="connsiteX18" fmla="*/ 37715 w 2832079"/>
                        <a:gd name="connsiteY18" fmla="*/ 958054 h 1650644"/>
                        <a:gd name="connsiteX19" fmla="*/ 10286 w 2832079"/>
                        <a:gd name="connsiteY19" fmla="*/ 995769 h 1650644"/>
                        <a:gd name="connsiteX20" fmla="*/ 48001 w 2832079"/>
                        <a:gd name="connsiteY20" fmla="*/ 1047199 h 1650644"/>
                        <a:gd name="connsiteX21" fmla="*/ 1035458 w 2832079"/>
                        <a:gd name="connsiteY21" fmla="*/ 1612929 h 1650644"/>
                        <a:gd name="connsiteX22" fmla="*/ 1200034 w 2832079"/>
                        <a:gd name="connsiteY22" fmla="*/ 1619787 h 1650644"/>
                        <a:gd name="connsiteX23" fmla="*/ 2794364 w 2832079"/>
                        <a:gd name="connsiteY23" fmla="*/ 694047 h 165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32079" h="1650644">
                          <a:moveTo>
                            <a:pt x="1028600" y="1623215"/>
                          </a:moveTo>
                          <a:lnTo>
                            <a:pt x="44573" y="1057485"/>
                          </a:lnTo>
                          <a:cubicBezTo>
                            <a:pt x="17143" y="1040342"/>
                            <a:pt x="0" y="1019770"/>
                            <a:pt x="0" y="995769"/>
                          </a:cubicBezTo>
                          <a:cubicBezTo>
                            <a:pt x="0" y="978626"/>
                            <a:pt x="10286" y="961483"/>
                            <a:pt x="30858" y="947768"/>
                          </a:cubicBezTo>
                          <a:lnTo>
                            <a:pt x="1638903" y="18599"/>
                          </a:lnTo>
                          <a:cubicBezTo>
                            <a:pt x="1683476" y="-8830"/>
                            <a:pt x="1762335" y="-5402"/>
                            <a:pt x="1813765" y="25456"/>
                          </a:cubicBezTo>
                          <a:lnTo>
                            <a:pt x="2787507" y="598044"/>
                          </a:lnTo>
                          <a:cubicBezTo>
                            <a:pt x="2814936" y="615187"/>
                            <a:pt x="2832079" y="635759"/>
                            <a:pt x="2832079" y="659760"/>
                          </a:cubicBezTo>
                          <a:cubicBezTo>
                            <a:pt x="2832079" y="676903"/>
                            <a:pt x="2821794" y="694047"/>
                            <a:pt x="2801221" y="707761"/>
                          </a:cubicBezTo>
                          <a:lnTo>
                            <a:pt x="1203462" y="1633501"/>
                          </a:lnTo>
                          <a:lnTo>
                            <a:pt x="1203462" y="1633501"/>
                          </a:lnTo>
                          <a:cubicBezTo>
                            <a:pt x="1182890" y="1643788"/>
                            <a:pt x="1155461" y="1650645"/>
                            <a:pt x="1128031" y="1650645"/>
                          </a:cubicBezTo>
                          <a:cubicBezTo>
                            <a:pt x="1093745" y="1647216"/>
                            <a:pt x="1056029" y="1640359"/>
                            <a:pt x="1028600" y="1623215"/>
                          </a:cubicBezTo>
                          <a:close/>
                          <a:moveTo>
                            <a:pt x="2794364" y="694047"/>
                          </a:moveTo>
                          <a:cubicBezTo>
                            <a:pt x="2811507" y="683761"/>
                            <a:pt x="2821794" y="670046"/>
                            <a:pt x="2821794" y="656331"/>
                          </a:cubicBezTo>
                          <a:cubicBezTo>
                            <a:pt x="2821794" y="639188"/>
                            <a:pt x="2808079" y="622045"/>
                            <a:pt x="2784078" y="604901"/>
                          </a:cubicBezTo>
                          <a:lnTo>
                            <a:pt x="1806908" y="35742"/>
                          </a:lnTo>
                          <a:cubicBezTo>
                            <a:pt x="1758906" y="8313"/>
                            <a:pt x="1686904" y="4884"/>
                            <a:pt x="1642332" y="28885"/>
                          </a:cubicBezTo>
                          <a:lnTo>
                            <a:pt x="37715" y="958054"/>
                          </a:lnTo>
                          <a:cubicBezTo>
                            <a:pt x="20572" y="968340"/>
                            <a:pt x="10286" y="982055"/>
                            <a:pt x="10286" y="995769"/>
                          </a:cubicBezTo>
                          <a:cubicBezTo>
                            <a:pt x="10286" y="1012913"/>
                            <a:pt x="24001" y="1030056"/>
                            <a:pt x="48001" y="1047199"/>
                          </a:cubicBezTo>
                          <a:lnTo>
                            <a:pt x="1035458" y="1612929"/>
                          </a:lnTo>
                          <a:cubicBezTo>
                            <a:pt x="1083459" y="1640359"/>
                            <a:pt x="1155461" y="1643788"/>
                            <a:pt x="1200034" y="1619787"/>
                          </a:cubicBezTo>
                          <a:lnTo>
                            <a:pt x="2794364" y="694047"/>
                          </a:lnTo>
                          <a:close/>
                        </a:path>
                      </a:pathLst>
                    </a:custGeom>
                    <a:solidFill>
                      <a:srgbClr val="191411"/>
                    </a:solidFill>
                    <a:ln w="34242" cap="flat">
                      <a:noFill/>
                      <a:prstDash val="solid"/>
                      <a:miter/>
                    </a:ln>
                  </p:spPr>
                  <p:txBody>
                    <a:bodyPr rtlCol="1" anchor="ctr"/>
                    <a:lstStyle/>
                    <a:p>
                      <a:endParaRPr lang="ar-SA"/>
                    </a:p>
                  </p:txBody>
                </p:sp>
              </p:grpSp>
            </p:grpSp>
            <p:grpSp>
              <p:nvGrpSpPr>
                <p:cNvPr id="1080" name="Graphic 15">
                  <a:extLst>
                    <a:ext uri="{FF2B5EF4-FFF2-40B4-BE49-F238E27FC236}">
                      <a16:creationId xmlns:a16="http://schemas.microsoft.com/office/drawing/2014/main" id="{DF810022-F905-CCC8-4580-2AB2D400F824}"/>
                    </a:ext>
                  </a:extLst>
                </p:cNvPr>
                <p:cNvGrpSpPr/>
                <p:nvPr/>
              </p:nvGrpSpPr>
              <p:grpSpPr>
                <a:xfrm>
                  <a:off x="3199785" y="2958555"/>
                  <a:ext cx="2475498" cy="1571279"/>
                  <a:chOff x="3199785" y="2958555"/>
                  <a:chExt cx="2475498" cy="1571279"/>
                </a:xfrm>
              </p:grpSpPr>
              <p:sp>
                <p:nvSpPr>
                  <p:cNvPr id="1081" name="Freeform: Shape 1080">
                    <a:extLst>
                      <a:ext uri="{FF2B5EF4-FFF2-40B4-BE49-F238E27FC236}">
                        <a16:creationId xmlns:a16="http://schemas.microsoft.com/office/drawing/2014/main" id="{9B1EE395-6139-104E-D217-0571EC2316EA}"/>
                      </a:ext>
                    </a:extLst>
                  </p:cNvPr>
                  <p:cNvSpPr/>
                  <p:nvPr/>
                </p:nvSpPr>
                <p:spPr>
                  <a:xfrm>
                    <a:off x="3203214" y="2963140"/>
                    <a:ext cx="2461783" cy="1566487"/>
                  </a:xfrm>
                  <a:custGeom>
                    <a:avLst/>
                    <a:gdLst>
                      <a:gd name="connsiteX0" fmla="*/ 0 w 2461783"/>
                      <a:gd name="connsiteY0" fmla="*/ 1018108 h 1566487"/>
                      <a:gd name="connsiteX1" fmla="*/ 0 w 2461783"/>
                      <a:gd name="connsiteY1" fmla="*/ 1018108 h 1566487"/>
                      <a:gd name="connsiteX2" fmla="*/ 0 w 2461783"/>
                      <a:gd name="connsiteY2" fmla="*/ 791816 h 1566487"/>
                      <a:gd name="connsiteX3" fmla="*/ 387440 w 2461783"/>
                      <a:gd name="connsiteY3" fmla="*/ 651240 h 1566487"/>
                      <a:gd name="connsiteX4" fmla="*/ 1412611 w 2461783"/>
                      <a:gd name="connsiteY4" fmla="*/ 13508 h 1566487"/>
                      <a:gd name="connsiteX5" fmla="*/ 1553187 w 2461783"/>
                      <a:gd name="connsiteY5" fmla="*/ 20365 h 1566487"/>
                      <a:gd name="connsiteX6" fmla="*/ 2328066 w 2461783"/>
                      <a:gd name="connsiteY6" fmla="*/ 466092 h 1566487"/>
                      <a:gd name="connsiteX7" fmla="*/ 2461783 w 2461783"/>
                      <a:gd name="connsiteY7" fmla="*/ 538094 h 1566487"/>
                      <a:gd name="connsiteX8" fmla="*/ 2461783 w 2461783"/>
                      <a:gd name="connsiteY8" fmla="*/ 678670 h 1566487"/>
                      <a:gd name="connsiteX9" fmla="*/ 2461783 w 2461783"/>
                      <a:gd name="connsiteY9" fmla="*/ 682098 h 1566487"/>
                      <a:gd name="connsiteX10" fmla="*/ 2461783 w 2461783"/>
                      <a:gd name="connsiteY10" fmla="*/ 682098 h 1566487"/>
                      <a:gd name="connsiteX11" fmla="*/ 2461783 w 2461783"/>
                      <a:gd name="connsiteY11" fmla="*/ 682098 h 1566487"/>
                      <a:gd name="connsiteX12" fmla="*/ 2437783 w 2461783"/>
                      <a:gd name="connsiteY12" fmla="*/ 716385 h 1566487"/>
                      <a:gd name="connsiteX13" fmla="*/ 1001171 w 2461783"/>
                      <a:gd name="connsiteY13" fmla="*/ 1552980 h 1566487"/>
                      <a:gd name="connsiteX14" fmla="*/ 860596 w 2461783"/>
                      <a:gd name="connsiteY14" fmla="*/ 1546123 h 1566487"/>
                      <a:gd name="connsiteX15" fmla="*/ 37716 w 2461783"/>
                      <a:gd name="connsiteY15" fmla="*/ 1072966 h 1566487"/>
                      <a:gd name="connsiteX16" fmla="*/ 0 w 2461783"/>
                      <a:gd name="connsiteY16" fmla="*/ 1018108 h 156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1783" h="1566487">
                        <a:moveTo>
                          <a:pt x="0" y="1018108"/>
                        </a:moveTo>
                        <a:lnTo>
                          <a:pt x="0" y="1018108"/>
                        </a:lnTo>
                        <a:lnTo>
                          <a:pt x="0" y="791816"/>
                        </a:lnTo>
                        <a:lnTo>
                          <a:pt x="387440" y="651240"/>
                        </a:lnTo>
                        <a:lnTo>
                          <a:pt x="1412611" y="13508"/>
                        </a:lnTo>
                        <a:cubicBezTo>
                          <a:pt x="1450327" y="-7064"/>
                          <a:pt x="1512043" y="-3635"/>
                          <a:pt x="1553187" y="20365"/>
                        </a:cubicBezTo>
                        <a:lnTo>
                          <a:pt x="2328066" y="466092"/>
                        </a:lnTo>
                        <a:lnTo>
                          <a:pt x="2461783" y="538094"/>
                        </a:lnTo>
                        <a:lnTo>
                          <a:pt x="2461783" y="678670"/>
                        </a:lnTo>
                        <a:cubicBezTo>
                          <a:pt x="2461783" y="678670"/>
                          <a:pt x="2461783" y="682098"/>
                          <a:pt x="2461783" y="682098"/>
                        </a:cubicBezTo>
                        <a:lnTo>
                          <a:pt x="2461783" y="682098"/>
                        </a:lnTo>
                        <a:lnTo>
                          <a:pt x="2461783" y="682098"/>
                        </a:lnTo>
                        <a:cubicBezTo>
                          <a:pt x="2461783" y="695813"/>
                          <a:pt x="2451497" y="706099"/>
                          <a:pt x="2437783" y="716385"/>
                        </a:cubicBezTo>
                        <a:lnTo>
                          <a:pt x="1001171" y="1552980"/>
                        </a:lnTo>
                        <a:cubicBezTo>
                          <a:pt x="963456" y="1573552"/>
                          <a:pt x="901740" y="1570123"/>
                          <a:pt x="860596" y="1546123"/>
                        </a:cubicBezTo>
                        <a:lnTo>
                          <a:pt x="37716" y="1072966"/>
                        </a:lnTo>
                        <a:cubicBezTo>
                          <a:pt x="10286" y="1052394"/>
                          <a:pt x="0" y="1035251"/>
                          <a:pt x="0" y="1018108"/>
                        </a:cubicBezTo>
                        <a:close/>
                      </a:path>
                    </a:pathLst>
                  </a:custGeom>
                  <a:solidFill>
                    <a:srgbClr val="2B3C86"/>
                  </a:solidFill>
                  <a:ln w="34242" cap="flat">
                    <a:noFill/>
                    <a:prstDash val="solid"/>
                    <a:miter/>
                  </a:ln>
                </p:spPr>
                <p:txBody>
                  <a:bodyPr rtlCol="1" anchor="ctr"/>
                  <a:lstStyle/>
                  <a:p>
                    <a:endParaRPr lang="ar-SA"/>
                  </a:p>
                </p:txBody>
              </p:sp>
              <p:sp>
                <p:nvSpPr>
                  <p:cNvPr id="1082" name="Freeform: Shape 1081">
                    <a:extLst>
                      <a:ext uri="{FF2B5EF4-FFF2-40B4-BE49-F238E27FC236}">
                        <a16:creationId xmlns:a16="http://schemas.microsoft.com/office/drawing/2014/main" id="{B6B03CD4-E79E-A905-D3CF-A85EBBC9DD32}"/>
                      </a:ext>
                    </a:extLst>
                  </p:cNvPr>
                  <p:cNvSpPr/>
                  <p:nvPr/>
                </p:nvSpPr>
                <p:spPr>
                  <a:xfrm>
                    <a:off x="3199785" y="2958555"/>
                    <a:ext cx="2475498" cy="1571279"/>
                  </a:xfrm>
                  <a:custGeom>
                    <a:avLst/>
                    <a:gdLst>
                      <a:gd name="connsiteX0" fmla="*/ 860596 w 2475498"/>
                      <a:gd name="connsiteY0" fmla="*/ 1550707 h 1571279"/>
                      <a:gd name="connsiteX1" fmla="*/ 37715 w 2475498"/>
                      <a:gd name="connsiteY1" fmla="*/ 1077551 h 1571279"/>
                      <a:gd name="connsiteX2" fmla="*/ 0 w 2475498"/>
                      <a:gd name="connsiteY2" fmla="*/ 1029550 h 1571279"/>
                      <a:gd name="connsiteX3" fmla="*/ 0 w 2475498"/>
                      <a:gd name="connsiteY3" fmla="*/ 1029550 h 1571279"/>
                      <a:gd name="connsiteX4" fmla="*/ 0 w 2475498"/>
                      <a:gd name="connsiteY4" fmla="*/ 1026121 h 1571279"/>
                      <a:gd name="connsiteX5" fmla="*/ 0 w 2475498"/>
                      <a:gd name="connsiteY5" fmla="*/ 796400 h 1571279"/>
                      <a:gd name="connsiteX6" fmla="*/ 390868 w 2475498"/>
                      <a:gd name="connsiteY6" fmla="*/ 652396 h 1571279"/>
                      <a:gd name="connsiteX7" fmla="*/ 1416040 w 2475498"/>
                      <a:gd name="connsiteY7" fmla="*/ 14664 h 1571279"/>
                      <a:gd name="connsiteX8" fmla="*/ 1563472 w 2475498"/>
                      <a:gd name="connsiteY8" fmla="*/ 21521 h 1571279"/>
                      <a:gd name="connsiteX9" fmla="*/ 2338352 w 2475498"/>
                      <a:gd name="connsiteY9" fmla="*/ 467248 h 1571279"/>
                      <a:gd name="connsiteX10" fmla="*/ 2475498 w 2475498"/>
                      <a:gd name="connsiteY10" fmla="*/ 539250 h 1571279"/>
                      <a:gd name="connsiteX11" fmla="*/ 2475498 w 2475498"/>
                      <a:gd name="connsiteY11" fmla="*/ 683254 h 1571279"/>
                      <a:gd name="connsiteX12" fmla="*/ 2475498 w 2475498"/>
                      <a:gd name="connsiteY12" fmla="*/ 686683 h 1571279"/>
                      <a:gd name="connsiteX13" fmla="*/ 2448069 w 2475498"/>
                      <a:gd name="connsiteY13" fmla="*/ 724398 h 1571279"/>
                      <a:gd name="connsiteX14" fmla="*/ 1008028 w 2475498"/>
                      <a:gd name="connsiteY14" fmla="*/ 1557564 h 1571279"/>
                      <a:gd name="connsiteX15" fmla="*/ 942884 w 2475498"/>
                      <a:gd name="connsiteY15" fmla="*/ 1571279 h 1571279"/>
                      <a:gd name="connsiteX16" fmla="*/ 860596 w 2475498"/>
                      <a:gd name="connsiteY16" fmla="*/ 1550707 h 1571279"/>
                      <a:gd name="connsiteX17" fmla="*/ 2331494 w 2475498"/>
                      <a:gd name="connsiteY17" fmla="*/ 470677 h 1571279"/>
                      <a:gd name="connsiteX18" fmla="*/ 1556615 w 2475498"/>
                      <a:gd name="connsiteY18" fmla="*/ 24950 h 1571279"/>
                      <a:gd name="connsiteX19" fmla="*/ 1419468 w 2475498"/>
                      <a:gd name="connsiteY19" fmla="*/ 18093 h 1571279"/>
                      <a:gd name="connsiteX20" fmla="*/ 394297 w 2475498"/>
                      <a:gd name="connsiteY20" fmla="*/ 659254 h 1571279"/>
                      <a:gd name="connsiteX21" fmla="*/ 10286 w 2475498"/>
                      <a:gd name="connsiteY21" fmla="*/ 799829 h 1571279"/>
                      <a:gd name="connsiteX22" fmla="*/ 10286 w 2475498"/>
                      <a:gd name="connsiteY22" fmla="*/ 1015835 h 1571279"/>
                      <a:gd name="connsiteX23" fmla="*/ 10286 w 2475498"/>
                      <a:gd name="connsiteY23" fmla="*/ 1015835 h 1571279"/>
                      <a:gd name="connsiteX24" fmla="*/ 10286 w 2475498"/>
                      <a:gd name="connsiteY24" fmla="*/ 1022692 h 1571279"/>
                      <a:gd name="connsiteX25" fmla="*/ 41144 w 2475498"/>
                      <a:gd name="connsiteY25" fmla="*/ 1067265 h 1571279"/>
                      <a:gd name="connsiteX26" fmla="*/ 864024 w 2475498"/>
                      <a:gd name="connsiteY26" fmla="*/ 1540421 h 1571279"/>
                      <a:gd name="connsiteX27" fmla="*/ 1001171 w 2475498"/>
                      <a:gd name="connsiteY27" fmla="*/ 1547278 h 1571279"/>
                      <a:gd name="connsiteX28" fmla="*/ 2437783 w 2475498"/>
                      <a:gd name="connsiteY28" fmla="*/ 710684 h 1571279"/>
                      <a:gd name="connsiteX29" fmla="*/ 2458355 w 2475498"/>
                      <a:gd name="connsiteY29" fmla="*/ 683254 h 1571279"/>
                      <a:gd name="connsiteX30" fmla="*/ 2458355 w 2475498"/>
                      <a:gd name="connsiteY30" fmla="*/ 679826 h 1571279"/>
                      <a:gd name="connsiteX31" fmla="*/ 2458355 w 2475498"/>
                      <a:gd name="connsiteY31" fmla="*/ 542679 h 1571279"/>
                      <a:gd name="connsiteX32" fmla="*/ 2331494 w 2475498"/>
                      <a:gd name="connsiteY32" fmla="*/ 470677 h 157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5498" h="1571279">
                        <a:moveTo>
                          <a:pt x="860596" y="1550707"/>
                        </a:moveTo>
                        <a:lnTo>
                          <a:pt x="37715" y="1077551"/>
                        </a:lnTo>
                        <a:cubicBezTo>
                          <a:pt x="13715" y="1063836"/>
                          <a:pt x="3429" y="1046693"/>
                          <a:pt x="0" y="1029550"/>
                        </a:cubicBezTo>
                        <a:lnTo>
                          <a:pt x="0" y="1029550"/>
                        </a:lnTo>
                        <a:cubicBezTo>
                          <a:pt x="0" y="1029550"/>
                          <a:pt x="0" y="1026121"/>
                          <a:pt x="0" y="1026121"/>
                        </a:cubicBezTo>
                        <a:lnTo>
                          <a:pt x="0" y="796400"/>
                        </a:lnTo>
                        <a:lnTo>
                          <a:pt x="390868" y="652396"/>
                        </a:lnTo>
                        <a:lnTo>
                          <a:pt x="1416040" y="14664"/>
                        </a:lnTo>
                        <a:cubicBezTo>
                          <a:pt x="1453755" y="-5908"/>
                          <a:pt x="1518900" y="-5908"/>
                          <a:pt x="1563472" y="21521"/>
                        </a:cubicBezTo>
                        <a:lnTo>
                          <a:pt x="2338352" y="467248"/>
                        </a:lnTo>
                        <a:lnTo>
                          <a:pt x="2475498" y="539250"/>
                        </a:lnTo>
                        <a:lnTo>
                          <a:pt x="2475498" y="683254"/>
                        </a:lnTo>
                        <a:cubicBezTo>
                          <a:pt x="2475498" y="683254"/>
                          <a:pt x="2475498" y="686683"/>
                          <a:pt x="2475498" y="686683"/>
                        </a:cubicBezTo>
                        <a:cubicBezTo>
                          <a:pt x="2475498" y="700398"/>
                          <a:pt x="2465212" y="714112"/>
                          <a:pt x="2448069" y="724398"/>
                        </a:cubicBezTo>
                        <a:lnTo>
                          <a:pt x="1008028" y="1557564"/>
                        </a:lnTo>
                        <a:cubicBezTo>
                          <a:pt x="990885" y="1567851"/>
                          <a:pt x="966884" y="1571279"/>
                          <a:pt x="942884" y="1571279"/>
                        </a:cubicBezTo>
                        <a:cubicBezTo>
                          <a:pt x="915454" y="1571279"/>
                          <a:pt x="884596" y="1564422"/>
                          <a:pt x="860596" y="1550707"/>
                        </a:cubicBezTo>
                        <a:close/>
                        <a:moveTo>
                          <a:pt x="2331494" y="470677"/>
                        </a:moveTo>
                        <a:lnTo>
                          <a:pt x="1556615" y="24950"/>
                        </a:lnTo>
                        <a:cubicBezTo>
                          <a:pt x="1515471" y="949"/>
                          <a:pt x="1457184" y="-2479"/>
                          <a:pt x="1419468" y="18093"/>
                        </a:cubicBezTo>
                        <a:lnTo>
                          <a:pt x="394297" y="659254"/>
                        </a:lnTo>
                        <a:lnTo>
                          <a:pt x="10286" y="799829"/>
                        </a:lnTo>
                        <a:lnTo>
                          <a:pt x="10286" y="1015835"/>
                        </a:lnTo>
                        <a:lnTo>
                          <a:pt x="10286" y="1015835"/>
                        </a:lnTo>
                        <a:lnTo>
                          <a:pt x="10286" y="1022692"/>
                        </a:lnTo>
                        <a:cubicBezTo>
                          <a:pt x="10286" y="1036407"/>
                          <a:pt x="20572" y="1053550"/>
                          <a:pt x="41144" y="1067265"/>
                        </a:cubicBezTo>
                        <a:lnTo>
                          <a:pt x="864024" y="1540421"/>
                        </a:lnTo>
                        <a:cubicBezTo>
                          <a:pt x="905168" y="1564422"/>
                          <a:pt x="963456" y="1567851"/>
                          <a:pt x="1001171" y="1547278"/>
                        </a:cubicBezTo>
                        <a:lnTo>
                          <a:pt x="2437783" y="710684"/>
                        </a:lnTo>
                        <a:cubicBezTo>
                          <a:pt x="2451498" y="703826"/>
                          <a:pt x="2458355" y="693540"/>
                          <a:pt x="2458355" y="683254"/>
                        </a:cubicBezTo>
                        <a:cubicBezTo>
                          <a:pt x="2458355" y="683254"/>
                          <a:pt x="2458355" y="679826"/>
                          <a:pt x="2458355" y="679826"/>
                        </a:cubicBezTo>
                        <a:lnTo>
                          <a:pt x="2458355" y="542679"/>
                        </a:lnTo>
                        <a:lnTo>
                          <a:pt x="2331494" y="470677"/>
                        </a:lnTo>
                        <a:close/>
                      </a:path>
                    </a:pathLst>
                  </a:custGeom>
                  <a:solidFill>
                    <a:srgbClr val="191411"/>
                  </a:solidFill>
                  <a:ln w="34242" cap="flat">
                    <a:noFill/>
                    <a:prstDash val="solid"/>
                    <a:miter/>
                  </a:ln>
                </p:spPr>
                <p:txBody>
                  <a:bodyPr rtlCol="1" anchor="ctr"/>
                  <a:lstStyle/>
                  <a:p>
                    <a:endParaRPr lang="ar-SA"/>
                  </a:p>
                </p:txBody>
              </p:sp>
            </p:grpSp>
            <p:grpSp>
              <p:nvGrpSpPr>
                <p:cNvPr id="1083" name="Graphic 15">
                  <a:extLst>
                    <a:ext uri="{FF2B5EF4-FFF2-40B4-BE49-F238E27FC236}">
                      <a16:creationId xmlns:a16="http://schemas.microsoft.com/office/drawing/2014/main" id="{4D3C747A-8015-3F3A-D97F-CCA661261D71}"/>
                    </a:ext>
                  </a:extLst>
                </p:cNvPr>
                <p:cNvGrpSpPr/>
                <p:nvPr/>
              </p:nvGrpSpPr>
              <p:grpSpPr>
                <a:xfrm>
                  <a:off x="2952921" y="2897789"/>
                  <a:ext cx="2886938" cy="1745191"/>
                  <a:chOff x="2952921" y="2897789"/>
                  <a:chExt cx="2886938" cy="1745191"/>
                </a:xfrm>
              </p:grpSpPr>
              <p:sp>
                <p:nvSpPr>
                  <p:cNvPr id="1084" name="Freeform: Shape 1083">
                    <a:extLst>
                      <a:ext uri="{FF2B5EF4-FFF2-40B4-BE49-F238E27FC236}">
                        <a16:creationId xmlns:a16="http://schemas.microsoft.com/office/drawing/2014/main" id="{2E36EACE-6F93-1CB3-9972-C0E04E2E4C32}"/>
                      </a:ext>
                    </a:extLst>
                  </p:cNvPr>
                  <p:cNvSpPr/>
                  <p:nvPr/>
                </p:nvSpPr>
                <p:spPr>
                  <a:xfrm>
                    <a:off x="2956350" y="2904646"/>
                    <a:ext cx="2876651" cy="1731567"/>
                  </a:xfrm>
                  <a:custGeom>
                    <a:avLst/>
                    <a:gdLst>
                      <a:gd name="connsiteX0" fmla="*/ 34287 w 2876651"/>
                      <a:gd name="connsiteY0" fmla="*/ 970313 h 1731567"/>
                      <a:gd name="connsiteX1" fmla="*/ 833166 w 2876651"/>
                      <a:gd name="connsiteY1" fmla="*/ 0 h 1731567"/>
                      <a:gd name="connsiteX2" fmla="*/ 833166 w 2876651"/>
                      <a:gd name="connsiteY2" fmla="*/ 0 h 1731567"/>
                      <a:gd name="connsiteX3" fmla="*/ 1618331 w 2876651"/>
                      <a:gd name="connsiteY3" fmla="*/ 54859 h 1731567"/>
                      <a:gd name="connsiteX4" fmla="*/ 1793193 w 2876651"/>
                      <a:gd name="connsiteY4" fmla="*/ 109717 h 1731567"/>
                      <a:gd name="connsiteX5" fmla="*/ 2705219 w 2876651"/>
                      <a:gd name="connsiteY5" fmla="*/ 634304 h 1731567"/>
                      <a:gd name="connsiteX6" fmla="*/ 2876652 w 2876651"/>
                      <a:gd name="connsiteY6" fmla="*/ 682305 h 1731567"/>
                      <a:gd name="connsiteX7" fmla="*/ 2876652 w 2876651"/>
                      <a:gd name="connsiteY7" fmla="*/ 737164 h 1731567"/>
                      <a:gd name="connsiteX8" fmla="*/ 2808079 w 2876651"/>
                      <a:gd name="connsiteY8" fmla="*/ 761164 h 1731567"/>
                      <a:gd name="connsiteX9" fmla="*/ 2088058 w 2876651"/>
                      <a:gd name="connsiteY9" fmla="*/ 709734 h 1731567"/>
                      <a:gd name="connsiteX10" fmla="*/ 2088058 w 2876651"/>
                      <a:gd name="connsiteY10" fmla="*/ 709734 h 1731567"/>
                      <a:gd name="connsiteX11" fmla="*/ 1258321 w 2876651"/>
                      <a:gd name="connsiteY11" fmla="*/ 1693762 h 1731567"/>
                      <a:gd name="connsiteX12" fmla="*/ 1107460 w 2876651"/>
                      <a:gd name="connsiteY12" fmla="*/ 1717763 h 1731567"/>
                      <a:gd name="connsiteX13" fmla="*/ 37715 w 2876651"/>
                      <a:gd name="connsiteY13" fmla="*/ 1104031 h 1731567"/>
                      <a:gd name="connsiteX14" fmla="*/ 0 w 2876651"/>
                      <a:gd name="connsiteY14" fmla="*/ 1042315 h 1731567"/>
                      <a:gd name="connsiteX15" fmla="*/ 0 w 2876651"/>
                      <a:gd name="connsiteY15" fmla="*/ 1042315 h 1731567"/>
                      <a:gd name="connsiteX16" fmla="*/ 0 w 2876651"/>
                      <a:gd name="connsiteY16" fmla="*/ 1035458 h 1731567"/>
                      <a:gd name="connsiteX17" fmla="*/ 0 w 2876651"/>
                      <a:gd name="connsiteY17" fmla="*/ 973742 h 1731567"/>
                      <a:gd name="connsiteX18" fmla="*/ 34287 w 2876651"/>
                      <a:gd name="connsiteY18" fmla="*/ 970313 h 173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76651" h="1731567">
                        <a:moveTo>
                          <a:pt x="34287" y="970313"/>
                        </a:moveTo>
                        <a:lnTo>
                          <a:pt x="833166" y="0"/>
                        </a:lnTo>
                        <a:lnTo>
                          <a:pt x="833166" y="0"/>
                        </a:lnTo>
                        <a:lnTo>
                          <a:pt x="1618331" y="54859"/>
                        </a:lnTo>
                        <a:cubicBezTo>
                          <a:pt x="1680047" y="58287"/>
                          <a:pt x="1741763" y="78859"/>
                          <a:pt x="1793193" y="109717"/>
                        </a:cubicBezTo>
                        <a:lnTo>
                          <a:pt x="2705219" y="634304"/>
                        </a:lnTo>
                        <a:cubicBezTo>
                          <a:pt x="2808079" y="665162"/>
                          <a:pt x="2876652" y="682305"/>
                          <a:pt x="2876652" y="682305"/>
                        </a:cubicBezTo>
                        <a:lnTo>
                          <a:pt x="2876652" y="737164"/>
                        </a:lnTo>
                        <a:cubicBezTo>
                          <a:pt x="2873224" y="754307"/>
                          <a:pt x="2856080" y="764593"/>
                          <a:pt x="2808079" y="761164"/>
                        </a:cubicBezTo>
                        <a:lnTo>
                          <a:pt x="2088058" y="709734"/>
                        </a:lnTo>
                        <a:lnTo>
                          <a:pt x="2088058" y="709734"/>
                        </a:lnTo>
                        <a:lnTo>
                          <a:pt x="1258321" y="1693762"/>
                        </a:lnTo>
                        <a:cubicBezTo>
                          <a:pt x="1227463" y="1734906"/>
                          <a:pt x="1152032" y="1741763"/>
                          <a:pt x="1107460" y="1717763"/>
                        </a:cubicBezTo>
                        <a:lnTo>
                          <a:pt x="37715" y="1104031"/>
                        </a:lnTo>
                        <a:cubicBezTo>
                          <a:pt x="13715" y="1090316"/>
                          <a:pt x="3429" y="1066316"/>
                          <a:pt x="0" y="1042315"/>
                        </a:cubicBezTo>
                        <a:lnTo>
                          <a:pt x="0" y="1042315"/>
                        </a:lnTo>
                        <a:cubicBezTo>
                          <a:pt x="0" y="1038886"/>
                          <a:pt x="0" y="1038886"/>
                          <a:pt x="0" y="1035458"/>
                        </a:cubicBezTo>
                        <a:lnTo>
                          <a:pt x="0" y="973742"/>
                        </a:lnTo>
                        <a:lnTo>
                          <a:pt x="34287" y="970313"/>
                        </a:lnTo>
                        <a:close/>
                      </a:path>
                    </a:pathLst>
                  </a:custGeom>
                  <a:solidFill>
                    <a:srgbClr val="2B3C86"/>
                  </a:solidFill>
                  <a:ln w="34242" cap="flat">
                    <a:noFill/>
                    <a:prstDash val="solid"/>
                    <a:miter/>
                  </a:ln>
                </p:spPr>
                <p:txBody>
                  <a:bodyPr rtlCol="1" anchor="ctr"/>
                  <a:lstStyle/>
                  <a:p>
                    <a:endParaRPr lang="ar-SA"/>
                  </a:p>
                </p:txBody>
              </p:sp>
              <p:sp>
                <p:nvSpPr>
                  <p:cNvPr id="1085" name="Freeform: Shape 1084">
                    <a:extLst>
                      <a:ext uri="{FF2B5EF4-FFF2-40B4-BE49-F238E27FC236}">
                        <a16:creationId xmlns:a16="http://schemas.microsoft.com/office/drawing/2014/main" id="{96785A68-7A5D-FA76-426D-2339AAA41C0A}"/>
                      </a:ext>
                    </a:extLst>
                  </p:cNvPr>
                  <p:cNvSpPr/>
                  <p:nvPr/>
                </p:nvSpPr>
                <p:spPr>
                  <a:xfrm>
                    <a:off x="2952921" y="2897789"/>
                    <a:ext cx="2886938" cy="1745191"/>
                  </a:xfrm>
                  <a:custGeom>
                    <a:avLst/>
                    <a:gdLst>
                      <a:gd name="connsiteX0" fmla="*/ 1110888 w 2886938"/>
                      <a:gd name="connsiteY0" fmla="*/ 1728049 h 1745191"/>
                      <a:gd name="connsiteX1" fmla="*/ 37715 w 2886938"/>
                      <a:gd name="connsiteY1" fmla="*/ 1117746 h 1745191"/>
                      <a:gd name="connsiteX2" fmla="*/ 0 w 2886938"/>
                      <a:gd name="connsiteY2" fmla="*/ 1052601 h 1745191"/>
                      <a:gd name="connsiteX3" fmla="*/ 0 w 2886938"/>
                      <a:gd name="connsiteY3" fmla="*/ 1045744 h 1745191"/>
                      <a:gd name="connsiteX4" fmla="*/ 0 w 2886938"/>
                      <a:gd name="connsiteY4" fmla="*/ 973742 h 1745191"/>
                      <a:gd name="connsiteX5" fmla="*/ 37715 w 2886938"/>
                      <a:gd name="connsiteY5" fmla="*/ 973742 h 1745191"/>
                      <a:gd name="connsiteX6" fmla="*/ 829737 w 2886938"/>
                      <a:gd name="connsiteY6" fmla="*/ 6857 h 1745191"/>
                      <a:gd name="connsiteX7" fmla="*/ 829737 w 2886938"/>
                      <a:gd name="connsiteY7" fmla="*/ 0 h 1745191"/>
                      <a:gd name="connsiteX8" fmla="*/ 1621760 w 2886938"/>
                      <a:gd name="connsiteY8" fmla="*/ 54859 h 1745191"/>
                      <a:gd name="connsiteX9" fmla="*/ 1800051 w 2886938"/>
                      <a:gd name="connsiteY9" fmla="*/ 109717 h 1745191"/>
                      <a:gd name="connsiteX10" fmla="*/ 2712076 w 2886938"/>
                      <a:gd name="connsiteY10" fmla="*/ 634304 h 1745191"/>
                      <a:gd name="connsiteX11" fmla="*/ 2883509 w 2886938"/>
                      <a:gd name="connsiteY11" fmla="*/ 682305 h 1745191"/>
                      <a:gd name="connsiteX12" fmla="*/ 2886938 w 2886938"/>
                      <a:gd name="connsiteY12" fmla="*/ 682305 h 1745191"/>
                      <a:gd name="connsiteX13" fmla="*/ 2886938 w 2886938"/>
                      <a:gd name="connsiteY13" fmla="*/ 744021 h 1745191"/>
                      <a:gd name="connsiteX14" fmla="*/ 2811507 w 2886938"/>
                      <a:gd name="connsiteY14" fmla="*/ 771450 h 1745191"/>
                      <a:gd name="connsiteX15" fmla="*/ 2094916 w 2886938"/>
                      <a:gd name="connsiteY15" fmla="*/ 720020 h 1745191"/>
                      <a:gd name="connsiteX16" fmla="*/ 1268607 w 2886938"/>
                      <a:gd name="connsiteY16" fmla="*/ 1704048 h 1745191"/>
                      <a:gd name="connsiteX17" fmla="*/ 1172604 w 2886938"/>
                      <a:gd name="connsiteY17" fmla="*/ 1745192 h 1745191"/>
                      <a:gd name="connsiteX18" fmla="*/ 1110888 w 2886938"/>
                      <a:gd name="connsiteY18" fmla="*/ 1728049 h 1745191"/>
                      <a:gd name="connsiteX19" fmla="*/ 2811507 w 2886938"/>
                      <a:gd name="connsiteY19" fmla="*/ 761164 h 1745191"/>
                      <a:gd name="connsiteX20" fmla="*/ 2873223 w 2886938"/>
                      <a:gd name="connsiteY20" fmla="*/ 744021 h 1745191"/>
                      <a:gd name="connsiteX21" fmla="*/ 2873223 w 2886938"/>
                      <a:gd name="connsiteY21" fmla="*/ 692591 h 1745191"/>
                      <a:gd name="connsiteX22" fmla="*/ 2705219 w 2886938"/>
                      <a:gd name="connsiteY22" fmla="*/ 644590 h 1745191"/>
                      <a:gd name="connsiteX23" fmla="*/ 1796622 w 2886938"/>
                      <a:gd name="connsiteY23" fmla="*/ 120003 h 1745191"/>
                      <a:gd name="connsiteX24" fmla="*/ 1621760 w 2886938"/>
                      <a:gd name="connsiteY24" fmla="*/ 68573 h 1745191"/>
                      <a:gd name="connsiteX25" fmla="*/ 840024 w 2886938"/>
                      <a:gd name="connsiteY25" fmla="*/ 13715 h 1745191"/>
                      <a:gd name="connsiteX26" fmla="*/ 44573 w 2886938"/>
                      <a:gd name="connsiteY26" fmla="*/ 984028 h 1745191"/>
                      <a:gd name="connsiteX27" fmla="*/ 41144 w 2886938"/>
                      <a:gd name="connsiteY27" fmla="*/ 987456 h 1745191"/>
                      <a:gd name="connsiteX28" fmla="*/ 10286 w 2886938"/>
                      <a:gd name="connsiteY28" fmla="*/ 987456 h 1745191"/>
                      <a:gd name="connsiteX29" fmla="*/ 10286 w 2886938"/>
                      <a:gd name="connsiteY29" fmla="*/ 1045744 h 1745191"/>
                      <a:gd name="connsiteX30" fmla="*/ 10286 w 2886938"/>
                      <a:gd name="connsiteY30" fmla="*/ 1052601 h 1745191"/>
                      <a:gd name="connsiteX31" fmla="*/ 44573 w 2886938"/>
                      <a:gd name="connsiteY31" fmla="*/ 1107460 h 1745191"/>
                      <a:gd name="connsiteX32" fmla="*/ 1117746 w 2886938"/>
                      <a:gd name="connsiteY32" fmla="*/ 1717763 h 1745191"/>
                      <a:gd name="connsiteX33" fmla="*/ 1258321 w 2886938"/>
                      <a:gd name="connsiteY33" fmla="*/ 1697191 h 1745191"/>
                      <a:gd name="connsiteX34" fmla="*/ 2091487 w 2886938"/>
                      <a:gd name="connsiteY34" fmla="*/ 709734 h 1745191"/>
                      <a:gd name="connsiteX35" fmla="*/ 2811507 w 2886938"/>
                      <a:gd name="connsiteY35" fmla="*/ 761164 h 174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6938" h="1745191">
                        <a:moveTo>
                          <a:pt x="1110888" y="1728049"/>
                        </a:moveTo>
                        <a:lnTo>
                          <a:pt x="37715" y="1117746"/>
                        </a:lnTo>
                        <a:cubicBezTo>
                          <a:pt x="13715" y="1104031"/>
                          <a:pt x="0" y="1080030"/>
                          <a:pt x="0" y="1052601"/>
                        </a:cubicBezTo>
                        <a:cubicBezTo>
                          <a:pt x="0" y="1049172"/>
                          <a:pt x="0" y="1049172"/>
                          <a:pt x="0" y="1045744"/>
                        </a:cubicBezTo>
                        <a:lnTo>
                          <a:pt x="0" y="973742"/>
                        </a:lnTo>
                        <a:lnTo>
                          <a:pt x="37715" y="973742"/>
                        </a:lnTo>
                        <a:lnTo>
                          <a:pt x="829737" y="6857"/>
                        </a:lnTo>
                        <a:lnTo>
                          <a:pt x="829737" y="0"/>
                        </a:lnTo>
                        <a:lnTo>
                          <a:pt x="1621760" y="54859"/>
                        </a:lnTo>
                        <a:cubicBezTo>
                          <a:pt x="1683476" y="58287"/>
                          <a:pt x="1745192" y="78859"/>
                          <a:pt x="1800051" y="109717"/>
                        </a:cubicBezTo>
                        <a:lnTo>
                          <a:pt x="2712076" y="634304"/>
                        </a:lnTo>
                        <a:cubicBezTo>
                          <a:pt x="2814936" y="665162"/>
                          <a:pt x="2883509" y="682305"/>
                          <a:pt x="2883509" y="682305"/>
                        </a:cubicBezTo>
                        <a:lnTo>
                          <a:pt x="2886938" y="682305"/>
                        </a:lnTo>
                        <a:lnTo>
                          <a:pt x="2886938" y="744021"/>
                        </a:lnTo>
                        <a:cubicBezTo>
                          <a:pt x="2883509" y="774879"/>
                          <a:pt x="2842366" y="774879"/>
                          <a:pt x="2811507" y="771450"/>
                        </a:cubicBezTo>
                        <a:lnTo>
                          <a:pt x="2094916" y="720020"/>
                        </a:lnTo>
                        <a:lnTo>
                          <a:pt x="1268607" y="1704048"/>
                        </a:lnTo>
                        <a:cubicBezTo>
                          <a:pt x="1248035" y="1728049"/>
                          <a:pt x="1210320" y="1745192"/>
                          <a:pt x="1172604" y="1745192"/>
                        </a:cubicBezTo>
                        <a:cubicBezTo>
                          <a:pt x="1148604" y="1745192"/>
                          <a:pt x="1128032" y="1741763"/>
                          <a:pt x="1110888" y="1728049"/>
                        </a:cubicBezTo>
                        <a:close/>
                        <a:moveTo>
                          <a:pt x="2811507" y="761164"/>
                        </a:moveTo>
                        <a:cubicBezTo>
                          <a:pt x="2866366" y="764593"/>
                          <a:pt x="2873223" y="754307"/>
                          <a:pt x="2873223" y="744021"/>
                        </a:cubicBezTo>
                        <a:lnTo>
                          <a:pt x="2873223" y="692591"/>
                        </a:lnTo>
                        <a:cubicBezTo>
                          <a:pt x="2856080" y="689162"/>
                          <a:pt x="2794364" y="668590"/>
                          <a:pt x="2705219" y="644590"/>
                        </a:cubicBezTo>
                        <a:lnTo>
                          <a:pt x="1796622" y="120003"/>
                        </a:lnTo>
                        <a:cubicBezTo>
                          <a:pt x="1745192" y="89145"/>
                          <a:pt x="1683476" y="72002"/>
                          <a:pt x="1621760" y="68573"/>
                        </a:cubicBezTo>
                        <a:lnTo>
                          <a:pt x="840024" y="13715"/>
                        </a:lnTo>
                        <a:lnTo>
                          <a:pt x="44573" y="984028"/>
                        </a:lnTo>
                        <a:lnTo>
                          <a:pt x="41144" y="987456"/>
                        </a:lnTo>
                        <a:lnTo>
                          <a:pt x="10286" y="987456"/>
                        </a:lnTo>
                        <a:lnTo>
                          <a:pt x="10286" y="1045744"/>
                        </a:lnTo>
                        <a:cubicBezTo>
                          <a:pt x="10286" y="1049172"/>
                          <a:pt x="10286" y="1049172"/>
                          <a:pt x="10286" y="1052601"/>
                        </a:cubicBezTo>
                        <a:cubicBezTo>
                          <a:pt x="10286" y="1076602"/>
                          <a:pt x="24001" y="1097174"/>
                          <a:pt x="44573" y="1107460"/>
                        </a:cubicBezTo>
                        <a:lnTo>
                          <a:pt x="1117746" y="1717763"/>
                        </a:lnTo>
                        <a:cubicBezTo>
                          <a:pt x="1162318" y="1745192"/>
                          <a:pt x="1230892" y="1731477"/>
                          <a:pt x="1258321" y="1697191"/>
                        </a:cubicBezTo>
                        <a:lnTo>
                          <a:pt x="2091487" y="709734"/>
                        </a:lnTo>
                        <a:lnTo>
                          <a:pt x="2811507" y="761164"/>
                        </a:lnTo>
                        <a:close/>
                      </a:path>
                    </a:pathLst>
                  </a:custGeom>
                  <a:solidFill>
                    <a:srgbClr val="191411"/>
                  </a:solidFill>
                  <a:ln w="34242" cap="flat">
                    <a:noFill/>
                    <a:prstDash val="solid"/>
                    <a:miter/>
                  </a:ln>
                </p:spPr>
                <p:txBody>
                  <a:bodyPr rtlCol="1" anchor="ctr"/>
                  <a:lstStyle/>
                  <a:p>
                    <a:endParaRPr lang="ar-SA"/>
                  </a:p>
                </p:txBody>
              </p:sp>
            </p:grpSp>
            <p:sp>
              <p:nvSpPr>
                <p:cNvPr id="1086" name="Freeform: Shape 1085">
                  <a:extLst>
                    <a:ext uri="{FF2B5EF4-FFF2-40B4-BE49-F238E27FC236}">
                      <a16:creationId xmlns:a16="http://schemas.microsoft.com/office/drawing/2014/main" id="{FE5C5EEE-E35D-FF2F-276B-C7F03CE24582}"/>
                    </a:ext>
                  </a:extLst>
                </p:cNvPr>
                <p:cNvSpPr/>
                <p:nvPr/>
              </p:nvSpPr>
              <p:spPr>
                <a:xfrm>
                  <a:off x="2957996" y="2836073"/>
                  <a:ext cx="2072697" cy="1729642"/>
                </a:xfrm>
                <a:custGeom>
                  <a:avLst/>
                  <a:gdLst>
                    <a:gd name="connsiteX0" fmla="*/ 1242960 w 2072697"/>
                    <a:gd name="connsiteY0" fmla="*/ 1690333 h 1729642"/>
                    <a:gd name="connsiteX1" fmla="*/ 2072698 w 2072697"/>
                    <a:gd name="connsiteY1" fmla="*/ 702877 h 1729642"/>
                    <a:gd name="connsiteX2" fmla="*/ 831520 w 2072697"/>
                    <a:gd name="connsiteY2" fmla="*/ 0 h 1729642"/>
                    <a:gd name="connsiteX3" fmla="*/ 15497 w 2072697"/>
                    <a:gd name="connsiteY3" fmla="*/ 990885 h 1729642"/>
                    <a:gd name="connsiteX4" fmla="*/ 36069 w 2072697"/>
                    <a:gd name="connsiteY4" fmla="*/ 1100602 h 1729642"/>
                    <a:gd name="connsiteX5" fmla="*/ 1109242 w 2072697"/>
                    <a:gd name="connsiteY5" fmla="*/ 1714334 h 1729642"/>
                    <a:gd name="connsiteX6" fmla="*/ 1242960 w 2072697"/>
                    <a:gd name="connsiteY6" fmla="*/ 1690333 h 172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2697" h="1729642">
                      <a:moveTo>
                        <a:pt x="1242960" y="1690333"/>
                      </a:moveTo>
                      <a:lnTo>
                        <a:pt x="2072698" y="702877"/>
                      </a:lnTo>
                      <a:lnTo>
                        <a:pt x="831520" y="0"/>
                      </a:lnTo>
                      <a:lnTo>
                        <a:pt x="15497" y="990885"/>
                      </a:lnTo>
                      <a:cubicBezTo>
                        <a:pt x="-11932" y="1025172"/>
                        <a:pt x="-1646" y="1076602"/>
                        <a:pt x="36069" y="1100602"/>
                      </a:cubicBezTo>
                      <a:lnTo>
                        <a:pt x="1109242" y="1714334"/>
                      </a:lnTo>
                      <a:cubicBezTo>
                        <a:pt x="1153815" y="1741763"/>
                        <a:pt x="1208673" y="1731477"/>
                        <a:pt x="1242960" y="1690333"/>
                      </a:cubicBezTo>
                      <a:close/>
                    </a:path>
                  </a:pathLst>
                </a:custGeom>
                <a:solidFill>
                  <a:srgbClr val="2B3C86"/>
                </a:solidFill>
                <a:ln w="34242" cap="flat">
                  <a:noFill/>
                  <a:prstDash val="solid"/>
                  <a:miter/>
                </a:ln>
              </p:spPr>
              <p:txBody>
                <a:bodyPr rtlCol="1" anchor="ctr"/>
                <a:lstStyle/>
                <a:p>
                  <a:endParaRPr lang="ar-SA"/>
                </a:p>
              </p:txBody>
            </p:sp>
            <p:sp>
              <p:nvSpPr>
                <p:cNvPr id="1087" name="Freeform: Shape 1086">
                  <a:extLst>
                    <a:ext uri="{FF2B5EF4-FFF2-40B4-BE49-F238E27FC236}">
                      <a16:creationId xmlns:a16="http://schemas.microsoft.com/office/drawing/2014/main" id="{E711A447-0101-E995-7C1C-B8486E7E020C}"/>
                    </a:ext>
                  </a:extLst>
                </p:cNvPr>
                <p:cNvSpPr/>
                <p:nvPr/>
              </p:nvSpPr>
              <p:spPr>
                <a:xfrm>
                  <a:off x="3789516" y="2836073"/>
                  <a:ext cx="2043493" cy="760166"/>
                </a:xfrm>
                <a:custGeom>
                  <a:avLst/>
                  <a:gdLst>
                    <a:gd name="connsiteX0" fmla="*/ 1237749 w 2043493"/>
                    <a:gd name="connsiteY0" fmla="*/ 702877 h 760166"/>
                    <a:gd name="connsiteX1" fmla="*/ 1974912 w 2043493"/>
                    <a:gd name="connsiteY1" fmla="*/ 757736 h 760166"/>
                    <a:gd name="connsiteX2" fmla="*/ 2016057 w 2043493"/>
                    <a:gd name="connsiteY2" fmla="*/ 716592 h 760166"/>
                    <a:gd name="connsiteX3" fmla="*/ 1947483 w 2043493"/>
                    <a:gd name="connsiteY3" fmla="*/ 672019 h 760166"/>
                    <a:gd name="connsiteX4" fmla="*/ 960027 w 2043493"/>
                    <a:gd name="connsiteY4" fmla="*/ 106289 h 760166"/>
                    <a:gd name="connsiteX5" fmla="*/ 785165 w 2043493"/>
                    <a:gd name="connsiteY5" fmla="*/ 51430 h 760166"/>
                    <a:gd name="connsiteX6" fmla="*/ 0 w 2043493"/>
                    <a:gd name="connsiteY6" fmla="*/ 0 h 760166"/>
                    <a:gd name="connsiteX7" fmla="*/ 1237749 w 2043493"/>
                    <a:gd name="connsiteY7" fmla="*/ 702877 h 76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3493" h="760166">
                      <a:moveTo>
                        <a:pt x="1237749" y="702877"/>
                      </a:moveTo>
                      <a:lnTo>
                        <a:pt x="1974912" y="757736"/>
                      </a:lnTo>
                      <a:cubicBezTo>
                        <a:pt x="2067487" y="768022"/>
                        <a:pt x="2050343" y="744021"/>
                        <a:pt x="2016057" y="716592"/>
                      </a:cubicBezTo>
                      <a:cubicBezTo>
                        <a:pt x="1995484" y="699448"/>
                        <a:pt x="1971484" y="685734"/>
                        <a:pt x="1947483" y="672019"/>
                      </a:cubicBezTo>
                      <a:lnTo>
                        <a:pt x="960027" y="106289"/>
                      </a:lnTo>
                      <a:cubicBezTo>
                        <a:pt x="905168" y="75431"/>
                        <a:pt x="846881" y="58287"/>
                        <a:pt x="785165" y="51430"/>
                      </a:cubicBezTo>
                      <a:lnTo>
                        <a:pt x="0" y="0"/>
                      </a:lnTo>
                      <a:lnTo>
                        <a:pt x="1237749" y="702877"/>
                      </a:lnTo>
                      <a:close/>
                    </a:path>
                  </a:pathLst>
                </a:custGeom>
                <a:solidFill>
                  <a:srgbClr val="2B3C86"/>
                </a:solidFill>
                <a:ln w="34242" cap="flat">
                  <a:noFill/>
                  <a:prstDash val="solid"/>
                  <a:miter/>
                </a:ln>
              </p:spPr>
              <p:txBody>
                <a:bodyPr rtlCol="1" anchor="ctr"/>
                <a:lstStyle/>
                <a:p>
                  <a:endParaRPr lang="ar-SA"/>
                </a:p>
              </p:txBody>
            </p:sp>
            <p:grpSp>
              <p:nvGrpSpPr>
                <p:cNvPr id="1088" name="Graphic 15">
                  <a:extLst>
                    <a:ext uri="{FF2B5EF4-FFF2-40B4-BE49-F238E27FC236}">
                      <a16:creationId xmlns:a16="http://schemas.microsoft.com/office/drawing/2014/main" id="{0DC173A9-0513-9F3E-3C4E-43E7CDA5D953}"/>
                    </a:ext>
                  </a:extLst>
                </p:cNvPr>
                <p:cNvGrpSpPr/>
                <p:nvPr/>
              </p:nvGrpSpPr>
              <p:grpSpPr>
                <a:xfrm>
                  <a:off x="4910691" y="3691634"/>
                  <a:ext cx="219434" cy="280672"/>
                  <a:chOff x="4910691" y="3691634"/>
                  <a:chExt cx="219434" cy="280672"/>
                </a:xfrm>
              </p:grpSpPr>
              <p:grpSp>
                <p:nvGrpSpPr>
                  <p:cNvPr id="1089" name="Graphic 15">
                    <a:extLst>
                      <a:ext uri="{FF2B5EF4-FFF2-40B4-BE49-F238E27FC236}">
                        <a16:creationId xmlns:a16="http://schemas.microsoft.com/office/drawing/2014/main" id="{D5597056-18DF-F1D7-1DB1-79CF2CFCE7FF}"/>
                      </a:ext>
                    </a:extLst>
                  </p:cNvPr>
                  <p:cNvGrpSpPr/>
                  <p:nvPr/>
                </p:nvGrpSpPr>
                <p:grpSpPr>
                  <a:xfrm>
                    <a:off x="4910691" y="3691634"/>
                    <a:ext cx="219434" cy="280672"/>
                    <a:chOff x="4910691" y="3691634"/>
                    <a:chExt cx="219434" cy="280672"/>
                  </a:xfrm>
                </p:grpSpPr>
                <p:sp>
                  <p:nvSpPr>
                    <p:cNvPr id="1090" name="Freeform: Shape 1089">
                      <a:extLst>
                        <a:ext uri="{FF2B5EF4-FFF2-40B4-BE49-F238E27FC236}">
                          <a16:creationId xmlns:a16="http://schemas.microsoft.com/office/drawing/2014/main" id="{EEAA6452-1B09-8526-0E79-311FC608EB92}"/>
                        </a:ext>
                      </a:extLst>
                    </p:cNvPr>
                    <p:cNvSpPr/>
                    <p:nvPr/>
                  </p:nvSpPr>
                  <p:spPr>
                    <a:xfrm>
                      <a:off x="4917548" y="3697126"/>
                      <a:ext cx="205720" cy="269355"/>
                    </a:xfrm>
                    <a:custGeom>
                      <a:avLst/>
                      <a:gdLst>
                        <a:gd name="connsiteX0" fmla="*/ 0 w 205720"/>
                        <a:gd name="connsiteY0" fmla="*/ 194976 h 269355"/>
                        <a:gd name="connsiteX1" fmla="*/ 102860 w 205720"/>
                        <a:gd name="connsiteY1" fmla="*/ 256692 h 269355"/>
                        <a:gd name="connsiteX2" fmla="*/ 205720 w 205720"/>
                        <a:gd name="connsiteY2" fmla="*/ 74973 h 269355"/>
                        <a:gd name="connsiteX3" fmla="*/ 102860 w 205720"/>
                        <a:gd name="connsiteY3" fmla="*/ 13257 h 269355"/>
                        <a:gd name="connsiteX4" fmla="*/ 0 w 205720"/>
                        <a:gd name="connsiteY4" fmla="*/ 194976 h 26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20" h="269355">
                          <a:moveTo>
                            <a:pt x="0" y="194976"/>
                          </a:moveTo>
                          <a:cubicBezTo>
                            <a:pt x="0" y="260121"/>
                            <a:pt x="48002" y="287550"/>
                            <a:pt x="102860" y="256692"/>
                          </a:cubicBezTo>
                          <a:cubicBezTo>
                            <a:pt x="161147" y="222405"/>
                            <a:pt x="205720" y="143546"/>
                            <a:pt x="205720" y="74973"/>
                          </a:cubicBezTo>
                          <a:cubicBezTo>
                            <a:pt x="205720" y="6399"/>
                            <a:pt x="157719" y="-17601"/>
                            <a:pt x="102860" y="13257"/>
                          </a:cubicBezTo>
                          <a:cubicBezTo>
                            <a:pt x="48002" y="47543"/>
                            <a:pt x="0" y="129831"/>
                            <a:pt x="0" y="194976"/>
                          </a:cubicBezTo>
                          <a:close/>
                        </a:path>
                      </a:pathLst>
                    </a:custGeom>
                    <a:solidFill>
                      <a:srgbClr val="2B3C86"/>
                    </a:solidFill>
                    <a:ln w="34242" cap="flat">
                      <a:noFill/>
                      <a:prstDash val="solid"/>
                      <a:miter/>
                    </a:ln>
                  </p:spPr>
                  <p:txBody>
                    <a:bodyPr rtlCol="1" anchor="ctr"/>
                    <a:lstStyle/>
                    <a:p>
                      <a:endParaRPr lang="ar-SA"/>
                    </a:p>
                  </p:txBody>
                </p:sp>
                <p:sp>
                  <p:nvSpPr>
                    <p:cNvPr id="1091" name="Freeform: Shape 1090">
                      <a:extLst>
                        <a:ext uri="{FF2B5EF4-FFF2-40B4-BE49-F238E27FC236}">
                          <a16:creationId xmlns:a16="http://schemas.microsoft.com/office/drawing/2014/main" id="{FB59DA46-458F-535D-5045-42D4A08B9E95}"/>
                        </a:ext>
                      </a:extLst>
                    </p:cNvPr>
                    <p:cNvSpPr/>
                    <p:nvPr/>
                  </p:nvSpPr>
                  <p:spPr>
                    <a:xfrm>
                      <a:off x="4910691" y="3691634"/>
                      <a:ext cx="219434" cy="280672"/>
                    </a:xfrm>
                    <a:custGeom>
                      <a:avLst/>
                      <a:gdLst>
                        <a:gd name="connsiteX0" fmla="*/ 34287 w 219434"/>
                        <a:gd name="connsiteY0" fmla="*/ 272470 h 280672"/>
                        <a:gd name="connsiteX1" fmla="*/ 0 w 219434"/>
                        <a:gd name="connsiteY1" fmla="*/ 200468 h 280672"/>
                        <a:gd name="connsiteX2" fmla="*/ 106289 w 219434"/>
                        <a:gd name="connsiteY2" fmla="*/ 15320 h 280672"/>
                        <a:gd name="connsiteX3" fmla="*/ 185148 w 219434"/>
                        <a:gd name="connsiteY3" fmla="*/ 8463 h 280672"/>
                        <a:gd name="connsiteX4" fmla="*/ 219435 w 219434"/>
                        <a:gd name="connsiteY4" fmla="*/ 80465 h 280672"/>
                        <a:gd name="connsiteX5" fmla="*/ 113146 w 219434"/>
                        <a:gd name="connsiteY5" fmla="*/ 265613 h 280672"/>
                        <a:gd name="connsiteX6" fmla="*/ 65144 w 219434"/>
                        <a:gd name="connsiteY6" fmla="*/ 279327 h 280672"/>
                        <a:gd name="connsiteX7" fmla="*/ 34287 w 219434"/>
                        <a:gd name="connsiteY7" fmla="*/ 272470 h 280672"/>
                        <a:gd name="connsiteX8" fmla="*/ 116574 w 219434"/>
                        <a:gd name="connsiteY8" fmla="*/ 25606 h 280672"/>
                        <a:gd name="connsiteX9" fmla="*/ 17143 w 219434"/>
                        <a:gd name="connsiteY9" fmla="*/ 200468 h 280672"/>
                        <a:gd name="connsiteX10" fmla="*/ 44573 w 219434"/>
                        <a:gd name="connsiteY10" fmla="*/ 262184 h 280672"/>
                        <a:gd name="connsiteX11" fmla="*/ 113146 w 219434"/>
                        <a:gd name="connsiteY11" fmla="*/ 255327 h 280672"/>
                        <a:gd name="connsiteX12" fmla="*/ 212577 w 219434"/>
                        <a:gd name="connsiteY12" fmla="*/ 80465 h 280672"/>
                        <a:gd name="connsiteX13" fmla="*/ 185148 w 219434"/>
                        <a:gd name="connsiteY13" fmla="*/ 18749 h 280672"/>
                        <a:gd name="connsiteX14" fmla="*/ 161147 w 219434"/>
                        <a:gd name="connsiteY14" fmla="*/ 11891 h 280672"/>
                        <a:gd name="connsiteX15" fmla="*/ 116574 w 219434"/>
                        <a:gd name="connsiteY15" fmla="*/ 25606 h 28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434" h="280672">
                          <a:moveTo>
                            <a:pt x="34287" y="272470"/>
                          </a:moveTo>
                          <a:cubicBezTo>
                            <a:pt x="13715" y="258755"/>
                            <a:pt x="0" y="234755"/>
                            <a:pt x="0" y="200468"/>
                          </a:cubicBezTo>
                          <a:cubicBezTo>
                            <a:pt x="0" y="131895"/>
                            <a:pt x="48001" y="49607"/>
                            <a:pt x="106289" y="15320"/>
                          </a:cubicBezTo>
                          <a:cubicBezTo>
                            <a:pt x="137147" y="-1823"/>
                            <a:pt x="164576" y="-5252"/>
                            <a:pt x="185148" y="8463"/>
                          </a:cubicBezTo>
                          <a:cubicBezTo>
                            <a:pt x="205720" y="22177"/>
                            <a:pt x="219435" y="46178"/>
                            <a:pt x="219435" y="80465"/>
                          </a:cubicBezTo>
                          <a:cubicBezTo>
                            <a:pt x="219435" y="149038"/>
                            <a:pt x="171433" y="231326"/>
                            <a:pt x="113146" y="265613"/>
                          </a:cubicBezTo>
                          <a:cubicBezTo>
                            <a:pt x="96003" y="275899"/>
                            <a:pt x="78859" y="279327"/>
                            <a:pt x="65144" y="279327"/>
                          </a:cubicBezTo>
                          <a:cubicBezTo>
                            <a:pt x="54859" y="282756"/>
                            <a:pt x="44573" y="279327"/>
                            <a:pt x="34287" y="272470"/>
                          </a:cubicBezTo>
                          <a:close/>
                          <a:moveTo>
                            <a:pt x="116574" y="25606"/>
                          </a:moveTo>
                          <a:cubicBezTo>
                            <a:pt x="61716" y="56464"/>
                            <a:pt x="17143" y="135323"/>
                            <a:pt x="17143" y="200468"/>
                          </a:cubicBezTo>
                          <a:cubicBezTo>
                            <a:pt x="17143" y="231326"/>
                            <a:pt x="27429" y="251898"/>
                            <a:pt x="44573" y="262184"/>
                          </a:cubicBezTo>
                          <a:cubicBezTo>
                            <a:pt x="61716" y="272470"/>
                            <a:pt x="85717" y="269041"/>
                            <a:pt x="113146" y="255327"/>
                          </a:cubicBezTo>
                          <a:cubicBezTo>
                            <a:pt x="168005" y="224469"/>
                            <a:pt x="212577" y="145609"/>
                            <a:pt x="212577" y="80465"/>
                          </a:cubicBezTo>
                          <a:cubicBezTo>
                            <a:pt x="212577" y="49607"/>
                            <a:pt x="202291" y="29035"/>
                            <a:pt x="185148" y="18749"/>
                          </a:cubicBezTo>
                          <a:cubicBezTo>
                            <a:pt x="178291" y="15320"/>
                            <a:pt x="171433" y="11891"/>
                            <a:pt x="161147" y="11891"/>
                          </a:cubicBezTo>
                          <a:cubicBezTo>
                            <a:pt x="144004" y="11891"/>
                            <a:pt x="130289" y="18749"/>
                            <a:pt x="116574" y="25606"/>
                          </a:cubicBezTo>
                          <a:close/>
                        </a:path>
                      </a:pathLst>
                    </a:custGeom>
                    <a:solidFill>
                      <a:srgbClr val="191411"/>
                    </a:solidFill>
                    <a:ln w="34242" cap="flat">
                      <a:noFill/>
                      <a:prstDash val="solid"/>
                      <a:miter/>
                    </a:ln>
                  </p:spPr>
                  <p:txBody>
                    <a:bodyPr rtlCol="1" anchor="ctr"/>
                    <a:lstStyle/>
                    <a:p>
                      <a:endParaRPr lang="ar-SA"/>
                    </a:p>
                  </p:txBody>
                </p:sp>
              </p:grpSp>
              <p:sp>
                <p:nvSpPr>
                  <p:cNvPr id="1092" name="Freeform: Shape 1091">
                    <a:extLst>
                      <a:ext uri="{FF2B5EF4-FFF2-40B4-BE49-F238E27FC236}">
                        <a16:creationId xmlns:a16="http://schemas.microsoft.com/office/drawing/2014/main" id="{D1F4694D-9076-5D53-6F03-D16B7AC0B3DB}"/>
                      </a:ext>
                    </a:extLst>
                  </p:cNvPr>
                  <p:cNvSpPr/>
                  <p:nvPr/>
                </p:nvSpPr>
                <p:spPr>
                  <a:xfrm>
                    <a:off x="4948406" y="3738459"/>
                    <a:ext cx="150861" cy="191358"/>
                  </a:xfrm>
                  <a:custGeom>
                    <a:avLst/>
                    <a:gdLst>
                      <a:gd name="connsiteX0" fmla="*/ 72002 w 150861"/>
                      <a:gd name="connsiteY0" fmla="*/ 9639 h 191358"/>
                      <a:gd name="connsiteX1" fmla="*/ 126861 w 150861"/>
                      <a:gd name="connsiteY1" fmla="*/ 6211 h 191358"/>
                      <a:gd name="connsiteX2" fmla="*/ 150861 w 150861"/>
                      <a:gd name="connsiteY2" fmla="*/ 57641 h 191358"/>
                      <a:gd name="connsiteX3" fmla="*/ 78859 w 150861"/>
                      <a:gd name="connsiteY3" fmla="*/ 181073 h 191358"/>
                      <a:gd name="connsiteX4" fmla="*/ 44572 w 150861"/>
                      <a:gd name="connsiteY4" fmla="*/ 191359 h 191358"/>
                      <a:gd name="connsiteX5" fmla="*/ 24001 w 150861"/>
                      <a:gd name="connsiteY5" fmla="*/ 184501 h 191358"/>
                      <a:gd name="connsiteX6" fmla="*/ 0 w 150861"/>
                      <a:gd name="connsiteY6" fmla="*/ 133071 h 191358"/>
                      <a:gd name="connsiteX7" fmla="*/ 72002 w 150861"/>
                      <a:gd name="connsiteY7" fmla="*/ 9639 h 19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61" h="191358">
                        <a:moveTo>
                          <a:pt x="72002" y="9639"/>
                        </a:moveTo>
                        <a:cubicBezTo>
                          <a:pt x="92574" y="-647"/>
                          <a:pt x="113146" y="-4075"/>
                          <a:pt x="126861" y="6211"/>
                        </a:cubicBezTo>
                        <a:cubicBezTo>
                          <a:pt x="140575" y="16497"/>
                          <a:pt x="150861" y="33640"/>
                          <a:pt x="150861" y="57641"/>
                        </a:cubicBezTo>
                        <a:cubicBezTo>
                          <a:pt x="150861" y="102213"/>
                          <a:pt x="120003" y="160501"/>
                          <a:pt x="78859" y="181073"/>
                        </a:cubicBezTo>
                        <a:cubicBezTo>
                          <a:pt x="68573" y="187930"/>
                          <a:pt x="54858" y="191359"/>
                          <a:pt x="44572" y="191359"/>
                        </a:cubicBezTo>
                        <a:cubicBezTo>
                          <a:pt x="37715" y="191359"/>
                          <a:pt x="30858" y="187930"/>
                          <a:pt x="24001" y="184501"/>
                        </a:cubicBezTo>
                        <a:cubicBezTo>
                          <a:pt x="10286" y="174215"/>
                          <a:pt x="0" y="157072"/>
                          <a:pt x="0" y="133071"/>
                        </a:cubicBezTo>
                        <a:cubicBezTo>
                          <a:pt x="0" y="88499"/>
                          <a:pt x="30858" y="33640"/>
                          <a:pt x="72002" y="9639"/>
                        </a:cubicBezTo>
                        <a:close/>
                      </a:path>
                    </a:pathLst>
                  </a:custGeom>
                  <a:solidFill>
                    <a:srgbClr val="191411"/>
                  </a:solidFill>
                  <a:ln w="34242" cap="flat">
                    <a:noFill/>
                    <a:prstDash val="solid"/>
                    <a:miter/>
                  </a:ln>
                </p:spPr>
                <p:txBody>
                  <a:bodyPr rtlCol="1" anchor="ctr"/>
                  <a:lstStyle/>
                  <a:p>
                    <a:endParaRPr lang="ar-SA"/>
                  </a:p>
                </p:txBody>
              </p:sp>
              <p:grpSp>
                <p:nvGrpSpPr>
                  <p:cNvPr id="1093" name="Graphic 15">
                    <a:extLst>
                      <a:ext uri="{FF2B5EF4-FFF2-40B4-BE49-F238E27FC236}">
                        <a16:creationId xmlns:a16="http://schemas.microsoft.com/office/drawing/2014/main" id="{E223C56F-D399-8AC4-0336-1EE99424BED1}"/>
                      </a:ext>
                    </a:extLst>
                  </p:cNvPr>
                  <p:cNvGrpSpPr/>
                  <p:nvPr/>
                </p:nvGrpSpPr>
                <p:grpSpPr>
                  <a:xfrm>
                    <a:off x="4944977" y="3737812"/>
                    <a:ext cx="116574" cy="174862"/>
                    <a:chOff x="4944977" y="3737812"/>
                    <a:chExt cx="116574" cy="174862"/>
                  </a:xfrm>
                </p:grpSpPr>
                <p:sp>
                  <p:nvSpPr>
                    <p:cNvPr id="1094" name="Freeform: Shape 1093">
                      <a:extLst>
                        <a:ext uri="{FF2B5EF4-FFF2-40B4-BE49-F238E27FC236}">
                          <a16:creationId xmlns:a16="http://schemas.microsoft.com/office/drawing/2014/main" id="{50EF4CFC-6236-B17E-448B-CEC547073DEE}"/>
                        </a:ext>
                      </a:extLst>
                    </p:cNvPr>
                    <p:cNvSpPr/>
                    <p:nvPr/>
                  </p:nvSpPr>
                  <p:spPr>
                    <a:xfrm>
                      <a:off x="4955263" y="3741241"/>
                      <a:ext cx="102860" cy="164576"/>
                    </a:xfrm>
                    <a:custGeom>
                      <a:avLst/>
                      <a:gdLst>
                        <a:gd name="connsiteX0" fmla="*/ 68573 w 102860"/>
                        <a:gd name="connsiteY0" fmla="*/ 10286 h 164576"/>
                        <a:gd name="connsiteX1" fmla="*/ 96003 w 102860"/>
                        <a:gd name="connsiteY1" fmla="*/ 0 h 164576"/>
                        <a:gd name="connsiteX2" fmla="*/ 102860 w 102860"/>
                        <a:gd name="connsiteY2" fmla="*/ 34287 h 164576"/>
                        <a:gd name="connsiteX3" fmla="*/ 34287 w 102860"/>
                        <a:gd name="connsiteY3" fmla="*/ 154290 h 164576"/>
                        <a:gd name="connsiteX4" fmla="*/ 6857 w 102860"/>
                        <a:gd name="connsiteY4" fmla="*/ 164576 h 164576"/>
                        <a:gd name="connsiteX5" fmla="*/ 0 w 102860"/>
                        <a:gd name="connsiteY5" fmla="*/ 130289 h 164576"/>
                        <a:gd name="connsiteX6" fmla="*/ 68573 w 102860"/>
                        <a:gd name="connsiteY6" fmla="*/ 10286 h 16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60" h="164576">
                          <a:moveTo>
                            <a:pt x="68573" y="10286"/>
                          </a:moveTo>
                          <a:cubicBezTo>
                            <a:pt x="78859" y="3429"/>
                            <a:pt x="85717" y="3429"/>
                            <a:pt x="96003" y="0"/>
                          </a:cubicBezTo>
                          <a:cubicBezTo>
                            <a:pt x="102860" y="6857"/>
                            <a:pt x="102860" y="20572"/>
                            <a:pt x="102860" y="34287"/>
                          </a:cubicBezTo>
                          <a:cubicBezTo>
                            <a:pt x="102860" y="78859"/>
                            <a:pt x="72002" y="133718"/>
                            <a:pt x="34287" y="154290"/>
                          </a:cubicBezTo>
                          <a:cubicBezTo>
                            <a:pt x="24001" y="161147"/>
                            <a:pt x="17143" y="161147"/>
                            <a:pt x="6857" y="164576"/>
                          </a:cubicBezTo>
                          <a:cubicBezTo>
                            <a:pt x="0" y="157719"/>
                            <a:pt x="0" y="144004"/>
                            <a:pt x="0" y="130289"/>
                          </a:cubicBezTo>
                          <a:cubicBezTo>
                            <a:pt x="0" y="85717"/>
                            <a:pt x="30858" y="34287"/>
                            <a:pt x="68573" y="10286"/>
                          </a:cubicBezTo>
                          <a:close/>
                        </a:path>
                      </a:pathLst>
                    </a:custGeom>
                    <a:solidFill>
                      <a:srgbClr val="2B3C86"/>
                    </a:solidFill>
                    <a:ln w="34242" cap="flat">
                      <a:noFill/>
                      <a:prstDash val="solid"/>
                      <a:miter/>
                    </a:ln>
                  </p:spPr>
                  <p:txBody>
                    <a:bodyPr rtlCol="1" anchor="ctr"/>
                    <a:lstStyle/>
                    <a:p>
                      <a:endParaRPr lang="ar-SA"/>
                    </a:p>
                  </p:txBody>
                </p:sp>
                <p:sp>
                  <p:nvSpPr>
                    <p:cNvPr id="1095" name="Freeform: Shape 1094">
                      <a:extLst>
                        <a:ext uri="{FF2B5EF4-FFF2-40B4-BE49-F238E27FC236}">
                          <a16:creationId xmlns:a16="http://schemas.microsoft.com/office/drawing/2014/main" id="{FD8B9D7F-02B2-01E7-6363-F8EA136D5E85}"/>
                        </a:ext>
                      </a:extLst>
                    </p:cNvPr>
                    <p:cNvSpPr/>
                    <p:nvPr/>
                  </p:nvSpPr>
                  <p:spPr>
                    <a:xfrm>
                      <a:off x="4955263" y="3775527"/>
                      <a:ext cx="102860" cy="126860"/>
                    </a:xfrm>
                    <a:custGeom>
                      <a:avLst/>
                      <a:gdLst>
                        <a:gd name="connsiteX0" fmla="*/ 68573 w 102860"/>
                        <a:gd name="connsiteY0" fmla="*/ 10286 h 126860"/>
                        <a:gd name="connsiteX1" fmla="*/ 96003 w 102860"/>
                        <a:gd name="connsiteY1" fmla="*/ 0 h 126860"/>
                        <a:gd name="connsiteX2" fmla="*/ 102860 w 102860"/>
                        <a:gd name="connsiteY2" fmla="*/ 17143 h 126860"/>
                        <a:gd name="connsiteX3" fmla="*/ 34287 w 102860"/>
                        <a:gd name="connsiteY3" fmla="*/ 116575 h 126860"/>
                        <a:gd name="connsiteX4" fmla="*/ 6857 w 102860"/>
                        <a:gd name="connsiteY4" fmla="*/ 126861 h 126860"/>
                        <a:gd name="connsiteX5" fmla="*/ 0 w 102860"/>
                        <a:gd name="connsiteY5" fmla="*/ 109717 h 126860"/>
                        <a:gd name="connsiteX6" fmla="*/ 68573 w 102860"/>
                        <a:gd name="connsiteY6" fmla="*/ 10286 h 12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60" h="126860">
                          <a:moveTo>
                            <a:pt x="68573" y="10286"/>
                          </a:moveTo>
                          <a:cubicBezTo>
                            <a:pt x="78859" y="3429"/>
                            <a:pt x="85717" y="3429"/>
                            <a:pt x="96003" y="0"/>
                          </a:cubicBezTo>
                          <a:cubicBezTo>
                            <a:pt x="99431" y="3429"/>
                            <a:pt x="99431" y="10286"/>
                            <a:pt x="102860" y="17143"/>
                          </a:cubicBezTo>
                          <a:cubicBezTo>
                            <a:pt x="96003" y="58287"/>
                            <a:pt x="68573" y="99431"/>
                            <a:pt x="34287" y="116575"/>
                          </a:cubicBezTo>
                          <a:cubicBezTo>
                            <a:pt x="24001" y="123432"/>
                            <a:pt x="17143" y="123432"/>
                            <a:pt x="6857" y="126861"/>
                          </a:cubicBezTo>
                          <a:cubicBezTo>
                            <a:pt x="3428" y="123432"/>
                            <a:pt x="3428" y="116575"/>
                            <a:pt x="0" y="109717"/>
                          </a:cubicBezTo>
                          <a:cubicBezTo>
                            <a:pt x="10286" y="72002"/>
                            <a:pt x="37715" y="30858"/>
                            <a:pt x="68573" y="10286"/>
                          </a:cubicBezTo>
                          <a:close/>
                        </a:path>
                      </a:pathLst>
                    </a:custGeom>
                    <a:solidFill>
                      <a:srgbClr val="FFFFFF"/>
                    </a:solidFill>
                    <a:ln w="34242" cap="flat">
                      <a:noFill/>
                      <a:prstDash val="solid"/>
                      <a:miter/>
                    </a:ln>
                  </p:spPr>
                  <p:txBody>
                    <a:bodyPr rtlCol="1" anchor="ctr"/>
                    <a:lstStyle/>
                    <a:p>
                      <a:endParaRPr lang="ar-SA"/>
                    </a:p>
                  </p:txBody>
                </p:sp>
                <p:sp>
                  <p:nvSpPr>
                    <p:cNvPr id="1096" name="Freeform: Shape 1095">
                      <a:extLst>
                        <a:ext uri="{FF2B5EF4-FFF2-40B4-BE49-F238E27FC236}">
                          <a16:creationId xmlns:a16="http://schemas.microsoft.com/office/drawing/2014/main" id="{23B55BF6-CA18-2CB0-4DD1-89BE8F402F94}"/>
                        </a:ext>
                      </a:extLst>
                    </p:cNvPr>
                    <p:cNvSpPr/>
                    <p:nvPr/>
                  </p:nvSpPr>
                  <p:spPr>
                    <a:xfrm>
                      <a:off x="4944977" y="3737812"/>
                      <a:ext cx="116574" cy="174862"/>
                    </a:xfrm>
                    <a:custGeom>
                      <a:avLst/>
                      <a:gdLst>
                        <a:gd name="connsiteX0" fmla="*/ 10286 w 116574"/>
                        <a:gd name="connsiteY0" fmla="*/ 171433 h 174862"/>
                        <a:gd name="connsiteX1" fmla="*/ 0 w 116574"/>
                        <a:gd name="connsiteY1" fmla="*/ 133718 h 174862"/>
                        <a:gd name="connsiteX2" fmla="*/ 72002 w 116574"/>
                        <a:gd name="connsiteY2" fmla="*/ 10286 h 174862"/>
                        <a:gd name="connsiteX3" fmla="*/ 99431 w 116574"/>
                        <a:gd name="connsiteY3" fmla="*/ 0 h 174862"/>
                        <a:gd name="connsiteX4" fmla="*/ 102860 w 116574"/>
                        <a:gd name="connsiteY4" fmla="*/ 0 h 174862"/>
                        <a:gd name="connsiteX5" fmla="*/ 106289 w 116574"/>
                        <a:gd name="connsiteY5" fmla="*/ 3429 h 174862"/>
                        <a:gd name="connsiteX6" fmla="*/ 116574 w 116574"/>
                        <a:gd name="connsiteY6" fmla="*/ 41144 h 174862"/>
                        <a:gd name="connsiteX7" fmla="*/ 44573 w 116574"/>
                        <a:gd name="connsiteY7" fmla="*/ 164576 h 174862"/>
                        <a:gd name="connsiteX8" fmla="*/ 17143 w 116574"/>
                        <a:gd name="connsiteY8" fmla="*/ 174862 h 174862"/>
                        <a:gd name="connsiteX9" fmla="*/ 10286 w 116574"/>
                        <a:gd name="connsiteY9" fmla="*/ 171433 h 174862"/>
                        <a:gd name="connsiteX10" fmla="*/ 10286 w 116574"/>
                        <a:gd name="connsiteY10" fmla="*/ 171433 h 174862"/>
                        <a:gd name="connsiteX11" fmla="*/ 82288 w 116574"/>
                        <a:gd name="connsiteY11" fmla="*/ 20572 h 174862"/>
                        <a:gd name="connsiteX12" fmla="*/ 82288 w 116574"/>
                        <a:gd name="connsiteY12" fmla="*/ 20572 h 174862"/>
                        <a:gd name="connsiteX13" fmla="*/ 17143 w 116574"/>
                        <a:gd name="connsiteY13" fmla="*/ 133718 h 174862"/>
                        <a:gd name="connsiteX14" fmla="*/ 24001 w 116574"/>
                        <a:gd name="connsiteY14" fmla="*/ 161147 h 174862"/>
                        <a:gd name="connsiteX15" fmla="*/ 44573 w 116574"/>
                        <a:gd name="connsiteY15" fmla="*/ 154290 h 174862"/>
                        <a:gd name="connsiteX16" fmla="*/ 109717 w 116574"/>
                        <a:gd name="connsiteY16" fmla="*/ 41144 h 174862"/>
                        <a:gd name="connsiteX17" fmla="*/ 102860 w 116574"/>
                        <a:gd name="connsiteY17" fmla="*/ 13715 h 174862"/>
                        <a:gd name="connsiteX18" fmla="*/ 82288 w 116574"/>
                        <a:gd name="connsiteY18" fmla="*/ 20572 h 17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574" h="174862">
                          <a:moveTo>
                            <a:pt x="10286" y="171433"/>
                          </a:moveTo>
                          <a:cubicBezTo>
                            <a:pt x="3429" y="161147"/>
                            <a:pt x="0" y="150861"/>
                            <a:pt x="0" y="133718"/>
                          </a:cubicBezTo>
                          <a:cubicBezTo>
                            <a:pt x="0" y="89145"/>
                            <a:pt x="30858" y="30858"/>
                            <a:pt x="72002" y="10286"/>
                          </a:cubicBezTo>
                          <a:cubicBezTo>
                            <a:pt x="82288" y="3429"/>
                            <a:pt x="92574" y="0"/>
                            <a:pt x="99431" y="0"/>
                          </a:cubicBezTo>
                          <a:lnTo>
                            <a:pt x="102860" y="0"/>
                          </a:lnTo>
                          <a:lnTo>
                            <a:pt x="106289" y="3429"/>
                          </a:lnTo>
                          <a:cubicBezTo>
                            <a:pt x="113146" y="13715"/>
                            <a:pt x="116574" y="24001"/>
                            <a:pt x="116574" y="41144"/>
                          </a:cubicBezTo>
                          <a:cubicBezTo>
                            <a:pt x="116574" y="85717"/>
                            <a:pt x="85717" y="144004"/>
                            <a:pt x="44573" y="164576"/>
                          </a:cubicBezTo>
                          <a:cubicBezTo>
                            <a:pt x="34287" y="171433"/>
                            <a:pt x="24001" y="174862"/>
                            <a:pt x="17143" y="174862"/>
                          </a:cubicBezTo>
                          <a:lnTo>
                            <a:pt x="10286" y="171433"/>
                          </a:lnTo>
                          <a:lnTo>
                            <a:pt x="10286" y="171433"/>
                          </a:lnTo>
                          <a:close/>
                          <a:moveTo>
                            <a:pt x="82288" y="20572"/>
                          </a:moveTo>
                          <a:lnTo>
                            <a:pt x="82288" y="20572"/>
                          </a:lnTo>
                          <a:cubicBezTo>
                            <a:pt x="44573" y="41144"/>
                            <a:pt x="17143" y="92574"/>
                            <a:pt x="17143" y="133718"/>
                          </a:cubicBezTo>
                          <a:cubicBezTo>
                            <a:pt x="17143" y="144004"/>
                            <a:pt x="20572" y="154290"/>
                            <a:pt x="24001" y="161147"/>
                          </a:cubicBezTo>
                          <a:cubicBezTo>
                            <a:pt x="30858" y="161147"/>
                            <a:pt x="37716" y="157719"/>
                            <a:pt x="44573" y="154290"/>
                          </a:cubicBezTo>
                          <a:cubicBezTo>
                            <a:pt x="82288" y="133718"/>
                            <a:pt x="109717" y="82288"/>
                            <a:pt x="109717" y="41144"/>
                          </a:cubicBezTo>
                          <a:cubicBezTo>
                            <a:pt x="109717" y="30858"/>
                            <a:pt x="106289" y="20572"/>
                            <a:pt x="102860" y="13715"/>
                          </a:cubicBezTo>
                          <a:cubicBezTo>
                            <a:pt x="96003" y="13715"/>
                            <a:pt x="89146" y="17143"/>
                            <a:pt x="82288" y="20572"/>
                          </a:cubicBezTo>
                          <a:close/>
                        </a:path>
                      </a:pathLst>
                    </a:custGeom>
                    <a:solidFill>
                      <a:srgbClr val="191411"/>
                    </a:solidFill>
                    <a:ln w="34242" cap="flat">
                      <a:noFill/>
                      <a:prstDash val="solid"/>
                      <a:miter/>
                    </a:ln>
                  </p:spPr>
                  <p:txBody>
                    <a:bodyPr rtlCol="1" anchor="ctr"/>
                    <a:lstStyle/>
                    <a:p>
                      <a:endParaRPr lang="ar-SA"/>
                    </a:p>
                  </p:txBody>
                </p:sp>
              </p:grpSp>
            </p:grpSp>
            <p:sp>
              <p:nvSpPr>
                <p:cNvPr id="1097" name="Freeform: Shape 1096">
                  <a:extLst>
                    <a:ext uri="{FF2B5EF4-FFF2-40B4-BE49-F238E27FC236}">
                      <a16:creationId xmlns:a16="http://schemas.microsoft.com/office/drawing/2014/main" id="{DD17775B-24C4-B16F-1849-FF49368F6799}"/>
                    </a:ext>
                  </a:extLst>
                </p:cNvPr>
                <p:cNvSpPr/>
                <p:nvPr/>
              </p:nvSpPr>
              <p:spPr>
                <a:xfrm>
                  <a:off x="4135812" y="4735554"/>
                  <a:ext cx="10285" cy="315437"/>
                </a:xfrm>
                <a:custGeom>
                  <a:avLst/>
                  <a:gdLst>
                    <a:gd name="connsiteX0" fmla="*/ 0 w 10285"/>
                    <a:gd name="connsiteY0" fmla="*/ 308580 h 315437"/>
                    <a:gd name="connsiteX1" fmla="*/ 10286 w 10285"/>
                    <a:gd name="connsiteY1" fmla="*/ 315437 h 315437"/>
                    <a:gd name="connsiteX2" fmla="*/ 10286 w 10285"/>
                    <a:gd name="connsiteY2" fmla="*/ 0 h 315437"/>
                    <a:gd name="connsiteX3" fmla="*/ 0 w 10285"/>
                    <a:gd name="connsiteY3" fmla="*/ 3429 h 315437"/>
                  </a:gdLst>
                  <a:ahLst/>
                  <a:cxnLst>
                    <a:cxn ang="0">
                      <a:pos x="connsiteX0" y="connsiteY0"/>
                    </a:cxn>
                    <a:cxn ang="0">
                      <a:pos x="connsiteX1" y="connsiteY1"/>
                    </a:cxn>
                    <a:cxn ang="0">
                      <a:pos x="connsiteX2" y="connsiteY2"/>
                    </a:cxn>
                    <a:cxn ang="0">
                      <a:pos x="connsiteX3" y="connsiteY3"/>
                    </a:cxn>
                  </a:cxnLst>
                  <a:rect l="l" t="t" r="r" b="b"/>
                  <a:pathLst>
                    <a:path w="10285" h="315437">
                      <a:moveTo>
                        <a:pt x="0" y="308580"/>
                      </a:moveTo>
                      <a:lnTo>
                        <a:pt x="10286" y="315437"/>
                      </a:lnTo>
                      <a:lnTo>
                        <a:pt x="10286" y="0"/>
                      </a:lnTo>
                      <a:lnTo>
                        <a:pt x="0" y="3429"/>
                      </a:lnTo>
                      <a:close/>
                    </a:path>
                  </a:pathLst>
                </a:custGeom>
                <a:solidFill>
                  <a:srgbClr val="2B3C86"/>
                </a:solidFill>
                <a:ln w="34242" cap="flat">
                  <a:noFill/>
                  <a:prstDash val="solid"/>
                  <a:miter/>
                </a:ln>
              </p:spPr>
              <p:txBody>
                <a:bodyPr rtlCol="1" anchor="ctr"/>
                <a:lstStyle/>
                <a:p>
                  <a:endParaRPr lang="ar-SA"/>
                </a:p>
              </p:txBody>
            </p:sp>
            <p:sp>
              <p:nvSpPr>
                <p:cNvPr id="1098" name="Freeform: Shape 1097">
                  <a:extLst>
                    <a:ext uri="{FF2B5EF4-FFF2-40B4-BE49-F238E27FC236}">
                      <a16:creationId xmlns:a16="http://schemas.microsoft.com/office/drawing/2014/main" id="{0EE97E97-F52F-CC01-ED2D-CDD22FF50F57}"/>
                    </a:ext>
                  </a:extLst>
                </p:cNvPr>
                <p:cNvSpPr/>
                <p:nvPr/>
              </p:nvSpPr>
              <p:spPr>
                <a:xfrm>
                  <a:off x="3830660" y="4598408"/>
                  <a:ext cx="13714" cy="277722"/>
                </a:xfrm>
                <a:custGeom>
                  <a:avLst/>
                  <a:gdLst>
                    <a:gd name="connsiteX0" fmla="*/ 0 w 13714"/>
                    <a:gd name="connsiteY0" fmla="*/ 270865 h 277722"/>
                    <a:gd name="connsiteX1" fmla="*/ 13715 w 13714"/>
                    <a:gd name="connsiteY1" fmla="*/ 277722 h 277722"/>
                    <a:gd name="connsiteX2" fmla="*/ 13715 w 13714"/>
                    <a:gd name="connsiteY2" fmla="*/ 6857 h 277722"/>
                    <a:gd name="connsiteX3" fmla="*/ 0 w 13714"/>
                    <a:gd name="connsiteY3" fmla="*/ 0 h 277722"/>
                  </a:gdLst>
                  <a:ahLst/>
                  <a:cxnLst>
                    <a:cxn ang="0">
                      <a:pos x="connsiteX0" y="connsiteY0"/>
                    </a:cxn>
                    <a:cxn ang="0">
                      <a:pos x="connsiteX1" y="connsiteY1"/>
                    </a:cxn>
                    <a:cxn ang="0">
                      <a:pos x="connsiteX2" y="connsiteY2"/>
                    </a:cxn>
                    <a:cxn ang="0">
                      <a:pos x="connsiteX3" y="connsiteY3"/>
                    </a:cxn>
                  </a:cxnLst>
                  <a:rect l="l" t="t" r="r" b="b"/>
                  <a:pathLst>
                    <a:path w="13714" h="277722">
                      <a:moveTo>
                        <a:pt x="0" y="270865"/>
                      </a:moveTo>
                      <a:lnTo>
                        <a:pt x="13715" y="277722"/>
                      </a:lnTo>
                      <a:lnTo>
                        <a:pt x="13715" y="6857"/>
                      </a:lnTo>
                      <a:lnTo>
                        <a:pt x="0" y="0"/>
                      </a:lnTo>
                      <a:close/>
                    </a:path>
                  </a:pathLst>
                </a:custGeom>
                <a:solidFill>
                  <a:srgbClr val="2B3C86"/>
                </a:solidFill>
                <a:ln w="34242" cap="flat">
                  <a:noFill/>
                  <a:prstDash val="solid"/>
                  <a:miter/>
                </a:ln>
              </p:spPr>
              <p:txBody>
                <a:bodyPr rtlCol="1" anchor="ctr"/>
                <a:lstStyle/>
                <a:p>
                  <a:endParaRPr lang="ar-SA"/>
                </a:p>
              </p:txBody>
            </p:sp>
            <p:sp>
              <p:nvSpPr>
                <p:cNvPr id="1099" name="Freeform: Shape 1098">
                  <a:extLst>
                    <a:ext uri="{FF2B5EF4-FFF2-40B4-BE49-F238E27FC236}">
                      <a16:creationId xmlns:a16="http://schemas.microsoft.com/office/drawing/2014/main" id="{50F8721E-AFDF-B67F-D41B-9E80A763CFF4}"/>
                    </a:ext>
                  </a:extLst>
                </p:cNvPr>
                <p:cNvSpPr/>
                <p:nvPr/>
              </p:nvSpPr>
              <p:spPr>
                <a:xfrm>
                  <a:off x="3546081" y="4437260"/>
                  <a:ext cx="10286" cy="274293"/>
                </a:xfrm>
                <a:custGeom>
                  <a:avLst/>
                  <a:gdLst>
                    <a:gd name="connsiteX0" fmla="*/ 0 w 10286"/>
                    <a:gd name="connsiteY0" fmla="*/ 267436 h 274293"/>
                    <a:gd name="connsiteX1" fmla="*/ 10286 w 10286"/>
                    <a:gd name="connsiteY1" fmla="*/ 274293 h 274293"/>
                    <a:gd name="connsiteX2" fmla="*/ 10286 w 10286"/>
                    <a:gd name="connsiteY2" fmla="*/ 6857 h 274293"/>
                    <a:gd name="connsiteX3" fmla="*/ 0 w 10286"/>
                    <a:gd name="connsiteY3" fmla="*/ 0 h 274293"/>
                  </a:gdLst>
                  <a:ahLst/>
                  <a:cxnLst>
                    <a:cxn ang="0">
                      <a:pos x="connsiteX0" y="connsiteY0"/>
                    </a:cxn>
                    <a:cxn ang="0">
                      <a:pos x="connsiteX1" y="connsiteY1"/>
                    </a:cxn>
                    <a:cxn ang="0">
                      <a:pos x="connsiteX2" y="connsiteY2"/>
                    </a:cxn>
                    <a:cxn ang="0">
                      <a:pos x="connsiteX3" y="connsiteY3"/>
                    </a:cxn>
                  </a:cxnLst>
                  <a:rect l="l" t="t" r="r" b="b"/>
                  <a:pathLst>
                    <a:path w="10286" h="274293">
                      <a:moveTo>
                        <a:pt x="0" y="267436"/>
                      </a:moveTo>
                      <a:lnTo>
                        <a:pt x="10286" y="274293"/>
                      </a:lnTo>
                      <a:lnTo>
                        <a:pt x="10286" y="6857"/>
                      </a:lnTo>
                      <a:lnTo>
                        <a:pt x="0" y="0"/>
                      </a:lnTo>
                      <a:close/>
                    </a:path>
                  </a:pathLst>
                </a:custGeom>
                <a:solidFill>
                  <a:srgbClr val="2B3C86"/>
                </a:solidFill>
                <a:ln w="34242" cap="flat">
                  <a:noFill/>
                  <a:prstDash val="solid"/>
                  <a:miter/>
                </a:ln>
              </p:spPr>
              <p:txBody>
                <a:bodyPr rtlCol="1" anchor="ctr"/>
                <a:lstStyle/>
                <a:p>
                  <a:endParaRPr lang="ar-SA"/>
                </a:p>
              </p:txBody>
            </p:sp>
            <p:sp>
              <p:nvSpPr>
                <p:cNvPr id="1100" name="Freeform: Shape 1099">
                  <a:extLst>
                    <a:ext uri="{FF2B5EF4-FFF2-40B4-BE49-F238E27FC236}">
                      <a16:creationId xmlns:a16="http://schemas.microsoft.com/office/drawing/2014/main" id="{577AED0A-E95F-B0D8-4CBD-D92F16F0F23B}"/>
                    </a:ext>
                  </a:extLst>
                </p:cNvPr>
                <p:cNvSpPr/>
                <p:nvPr/>
              </p:nvSpPr>
              <p:spPr>
                <a:xfrm>
                  <a:off x="4039065" y="2942361"/>
                  <a:ext cx="1622942" cy="641160"/>
                </a:xfrm>
                <a:custGeom>
                  <a:avLst/>
                  <a:gdLst>
                    <a:gd name="connsiteX0" fmla="*/ 707049 w 1622942"/>
                    <a:gd name="connsiteY0" fmla="*/ 89145 h 641160"/>
                    <a:gd name="connsiteX1" fmla="*/ 1615646 w 1622942"/>
                    <a:gd name="connsiteY1" fmla="*/ 610303 h 641160"/>
                    <a:gd name="connsiteX2" fmla="*/ 1605360 w 1622942"/>
                    <a:gd name="connsiteY2" fmla="*/ 641161 h 641160"/>
                    <a:gd name="connsiteX3" fmla="*/ 984772 w 1622942"/>
                    <a:gd name="connsiteY3" fmla="*/ 593160 h 641160"/>
                    <a:gd name="connsiteX4" fmla="*/ 11030 w 1622942"/>
                    <a:gd name="connsiteY4" fmla="*/ 41144 h 641160"/>
                    <a:gd name="connsiteX5" fmla="*/ 24745 w 1622942"/>
                    <a:gd name="connsiteY5" fmla="*/ 0 h 641160"/>
                    <a:gd name="connsiteX6" fmla="*/ 532188 w 1622942"/>
                    <a:gd name="connsiteY6" fmla="*/ 34287 h 641160"/>
                    <a:gd name="connsiteX7" fmla="*/ 707049 w 1622942"/>
                    <a:gd name="connsiteY7" fmla="*/ 89145 h 6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2942" h="641160">
                      <a:moveTo>
                        <a:pt x="707049" y="89145"/>
                      </a:moveTo>
                      <a:lnTo>
                        <a:pt x="1615646" y="610303"/>
                      </a:lnTo>
                      <a:cubicBezTo>
                        <a:pt x="1629361" y="617160"/>
                        <a:pt x="1622504" y="641161"/>
                        <a:pt x="1605360" y="641161"/>
                      </a:cubicBezTo>
                      <a:lnTo>
                        <a:pt x="984772" y="593160"/>
                      </a:lnTo>
                      <a:lnTo>
                        <a:pt x="11030" y="41144"/>
                      </a:lnTo>
                      <a:cubicBezTo>
                        <a:pt x="-9542" y="30858"/>
                        <a:pt x="744" y="0"/>
                        <a:pt x="24745" y="0"/>
                      </a:cubicBezTo>
                      <a:lnTo>
                        <a:pt x="532188" y="34287"/>
                      </a:lnTo>
                      <a:cubicBezTo>
                        <a:pt x="593904" y="37715"/>
                        <a:pt x="652191" y="58287"/>
                        <a:pt x="707049" y="89145"/>
                      </a:cubicBezTo>
                      <a:close/>
                    </a:path>
                  </a:pathLst>
                </a:custGeom>
                <a:solidFill>
                  <a:srgbClr val="FFFFFF"/>
                </a:solidFill>
                <a:ln w="34242" cap="flat">
                  <a:noFill/>
                  <a:prstDash val="solid"/>
                  <a:miter/>
                </a:ln>
              </p:spPr>
              <p:txBody>
                <a:bodyPr rtlCol="1" anchor="ctr"/>
                <a:lstStyle/>
                <a:p>
                  <a:endParaRPr lang="ar-SA"/>
                </a:p>
              </p:txBody>
            </p:sp>
            <p:sp>
              <p:nvSpPr>
                <p:cNvPr id="1101" name="Freeform: Shape 1100">
                  <a:extLst>
                    <a:ext uri="{FF2B5EF4-FFF2-40B4-BE49-F238E27FC236}">
                      <a16:creationId xmlns:a16="http://schemas.microsoft.com/office/drawing/2014/main" id="{FD1B2773-56AA-DA0F-F60C-948F8DCE267B}"/>
                    </a:ext>
                  </a:extLst>
                </p:cNvPr>
                <p:cNvSpPr/>
                <p:nvPr/>
              </p:nvSpPr>
              <p:spPr>
                <a:xfrm>
                  <a:off x="3779230" y="2825787"/>
                  <a:ext cx="2062413" cy="778307"/>
                </a:xfrm>
                <a:custGeom>
                  <a:avLst/>
                  <a:gdLst>
                    <a:gd name="connsiteX0" fmla="*/ 1985198 w 2062413"/>
                    <a:gd name="connsiteY0" fmla="*/ 774879 h 778307"/>
                    <a:gd name="connsiteX1" fmla="*/ 1248035 w 2062413"/>
                    <a:gd name="connsiteY1" fmla="*/ 720020 h 778307"/>
                    <a:gd name="connsiteX2" fmla="*/ 0 w 2062413"/>
                    <a:gd name="connsiteY2" fmla="*/ 10286 h 778307"/>
                    <a:gd name="connsiteX3" fmla="*/ 6857 w 2062413"/>
                    <a:gd name="connsiteY3" fmla="*/ 0 h 778307"/>
                    <a:gd name="connsiteX4" fmla="*/ 795451 w 2062413"/>
                    <a:gd name="connsiteY4" fmla="*/ 54859 h 778307"/>
                    <a:gd name="connsiteX5" fmla="*/ 973742 w 2062413"/>
                    <a:gd name="connsiteY5" fmla="*/ 109717 h 778307"/>
                    <a:gd name="connsiteX6" fmla="*/ 1964627 w 2062413"/>
                    <a:gd name="connsiteY6" fmla="*/ 678876 h 778307"/>
                    <a:gd name="connsiteX7" fmla="*/ 2033200 w 2062413"/>
                    <a:gd name="connsiteY7" fmla="*/ 723449 h 778307"/>
                    <a:gd name="connsiteX8" fmla="*/ 2060629 w 2062413"/>
                    <a:gd name="connsiteY8" fmla="*/ 764593 h 778307"/>
                    <a:gd name="connsiteX9" fmla="*/ 2022914 w 2062413"/>
                    <a:gd name="connsiteY9" fmla="*/ 778308 h 778307"/>
                    <a:gd name="connsiteX10" fmla="*/ 1985198 w 2062413"/>
                    <a:gd name="connsiteY10" fmla="*/ 774879 h 778307"/>
                    <a:gd name="connsiteX11" fmla="*/ 1251464 w 2062413"/>
                    <a:gd name="connsiteY11" fmla="*/ 709734 h 778307"/>
                    <a:gd name="connsiteX12" fmla="*/ 1988627 w 2062413"/>
                    <a:gd name="connsiteY12" fmla="*/ 764593 h 778307"/>
                    <a:gd name="connsiteX13" fmla="*/ 2050343 w 2062413"/>
                    <a:gd name="connsiteY13" fmla="*/ 761164 h 778307"/>
                    <a:gd name="connsiteX14" fmla="*/ 2026343 w 2062413"/>
                    <a:gd name="connsiteY14" fmla="*/ 733735 h 778307"/>
                    <a:gd name="connsiteX15" fmla="*/ 1961198 w 2062413"/>
                    <a:gd name="connsiteY15" fmla="*/ 689162 h 778307"/>
                    <a:gd name="connsiteX16" fmla="*/ 970313 w 2062413"/>
                    <a:gd name="connsiteY16" fmla="*/ 123432 h 778307"/>
                    <a:gd name="connsiteX17" fmla="*/ 795451 w 2062413"/>
                    <a:gd name="connsiteY17" fmla="*/ 72002 h 778307"/>
                    <a:gd name="connsiteX18" fmla="*/ 34287 w 2062413"/>
                    <a:gd name="connsiteY18" fmla="*/ 17143 h 778307"/>
                    <a:gd name="connsiteX19" fmla="*/ 1251464 w 2062413"/>
                    <a:gd name="connsiteY19" fmla="*/ 709734 h 77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2413" h="778307">
                      <a:moveTo>
                        <a:pt x="1985198" y="774879"/>
                      </a:moveTo>
                      <a:lnTo>
                        <a:pt x="1248035" y="720020"/>
                      </a:lnTo>
                      <a:lnTo>
                        <a:pt x="0" y="10286"/>
                      </a:lnTo>
                      <a:lnTo>
                        <a:pt x="6857" y="0"/>
                      </a:lnTo>
                      <a:lnTo>
                        <a:pt x="795451" y="54859"/>
                      </a:lnTo>
                      <a:cubicBezTo>
                        <a:pt x="857167" y="58287"/>
                        <a:pt x="918883" y="78859"/>
                        <a:pt x="973742" y="109717"/>
                      </a:cubicBezTo>
                      <a:lnTo>
                        <a:pt x="1964627" y="678876"/>
                      </a:lnTo>
                      <a:cubicBezTo>
                        <a:pt x="1992056" y="692591"/>
                        <a:pt x="2012628" y="709734"/>
                        <a:pt x="2033200" y="723449"/>
                      </a:cubicBezTo>
                      <a:cubicBezTo>
                        <a:pt x="2053772" y="740592"/>
                        <a:pt x="2067487" y="750878"/>
                        <a:pt x="2060629" y="764593"/>
                      </a:cubicBezTo>
                      <a:cubicBezTo>
                        <a:pt x="2057201" y="771450"/>
                        <a:pt x="2050343" y="778308"/>
                        <a:pt x="2022914" y="778308"/>
                      </a:cubicBezTo>
                      <a:cubicBezTo>
                        <a:pt x="2012628" y="774879"/>
                        <a:pt x="1998913" y="774879"/>
                        <a:pt x="1985198" y="774879"/>
                      </a:cubicBezTo>
                      <a:close/>
                      <a:moveTo>
                        <a:pt x="1251464" y="709734"/>
                      </a:moveTo>
                      <a:lnTo>
                        <a:pt x="1988627" y="764593"/>
                      </a:lnTo>
                      <a:cubicBezTo>
                        <a:pt x="2046914" y="771450"/>
                        <a:pt x="2050343" y="761164"/>
                        <a:pt x="2050343" y="761164"/>
                      </a:cubicBezTo>
                      <a:cubicBezTo>
                        <a:pt x="2050343" y="761164"/>
                        <a:pt x="2050343" y="754307"/>
                        <a:pt x="2026343" y="733735"/>
                      </a:cubicBezTo>
                      <a:cubicBezTo>
                        <a:pt x="2005771" y="720020"/>
                        <a:pt x="1985198" y="706306"/>
                        <a:pt x="1961198" y="689162"/>
                      </a:cubicBezTo>
                      <a:lnTo>
                        <a:pt x="970313" y="123432"/>
                      </a:lnTo>
                      <a:cubicBezTo>
                        <a:pt x="918883" y="92574"/>
                        <a:pt x="857167" y="75431"/>
                        <a:pt x="795451" y="72002"/>
                      </a:cubicBezTo>
                      <a:lnTo>
                        <a:pt x="34287" y="17143"/>
                      </a:lnTo>
                      <a:lnTo>
                        <a:pt x="1251464" y="709734"/>
                      </a:lnTo>
                      <a:close/>
                    </a:path>
                  </a:pathLst>
                </a:custGeom>
                <a:solidFill>
                  <a:srgbClr val="191411"/>
                </a:solidFill>
                <a:ln w="34242" cap="flat">
                  <a:noFill/>
                  <a:prstDash val="solid"/>
                  <a:miter/>
                </a:ln>
              </p:spPr>
              <p:txBody>
                <a:bodyPr rtlCol="1" anchor="ctr"/>
                <a:lstStyle/>
                <a:p>
                  <a:endParaRPr lang="ar-SA"/>
                </a:p>
              </p:txBody>
            </p:sp>
            <p:sp>
              <p:nvSpPr>
                <p:cNvPr id="1102" name="Freeform: Shape 1101">
                  <a:extLst>
                    <a:ext uri="{FF2B5EF4-FFF2-40B4-BE49-F238E27FC236}">
                      <a16:creationId xmlns:a16="http://schemas.microsoft.com/office/drawing/2014/main" id="{7538D18A-C6A2-089D-A82E-1BC79F536F70}"/>
                    </a:ext>
                  </a:extLst>
                </p:cNvPr>
                <p:cNvSpPr/>
                <p:nvPr/>
              </p:nvSpPr>
              <p:spPr>
                <a:xfrm>
                  <a:off x="3037839" y="2989077"/>
                  <a:ext cx="1917424" cy="1576638"/>
                </a:xfrm>
                <a:custGeom>
                  <a:avLst/>
                  <a:gdLst>
                    <a:gd name="connsiteX0" fmla="*/ 1156260 w 1917424"/>
                    <a:gd name="connsiteY0" fmla="*/ 1537329 h 1576638"/>
                    <a:gd name="connsiteX1" fmla="*/ 1022542 w 1917424"/>
                    <a:gd name="connsiteY1" fmla="*/ 1561330 h 1576638"/>
                    <a:gd name="connsiteX2" fmla="*/ 38514 w 1917424"/>
                    <a:gd name="connsiteY2" fmla="*/ 999028 h 1576638"/>
                    <a:gd name="connsiteX3" fmla="*/ 17942 w 1917424"/>
                    <a:gd name="connsiteY3" fmla="*/ 882453 h 1576638"/>
                    <a:gd name="connsiteX4" fmla="*/ 713962 w 1917424"/>
                    <a:gd name="connsiteY4" fmla="*/ 32144 h 1576638"/>
                    <a:gd name="connsiteX5" fmla="*/ 827108 w 1917424"/>
                    <a:gd name="connsiteY5" fmla="*/ 11572 h 1576638"/>
                    <a:gd name="connsiteX6" fmla="*/ 1708275 w 1917424"/>
                    <a:gd name="connsiteY6" fmla="*/ 512157 h 1576638"/>
                    <a:gd name="connsiteX7" fmla="*/ 1917424 w 1917424"/>
                    <a:gd name="connsiteY7" fmla="*/ 632161 h 1576638"/>
                    <a:gd name="connsiteX8" fmla="*/ 1156260 w 1917424"/>
                    <a:gd name="connsiteY8" fmla="*/ 1537329 h 157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7424" h="1576638">
                      <a:moveTo>
                        <a:pt x="1156260" y="1537329"/>
                      </a:moveTo>
                      <a:cubicBezTo>
                        <a:pt x="1125402" y="1578473"/>
                        <a:pt x="1067114" y="1588759"/>
                        <a:pt x="1022542" y="1561330"/>
                      </a:cubicBezTo>
                      <a:lnTo>
                        <a:pt x="38514" y="999028"/>
                      </a:lnTo>
                      <a:cubicBezTo>
                        <a:pt x="-2630" y="975027"/>
                        <a:pt x="-12916" y="920169"/>
                        <a:pt x="17942" y="882453"/>
                      </a:cubicBezTo>
                      <a:lnTo>
                        <a:pt x="713962" y="32144"/>
                      </a:lnTo>
                      <a:cubicBezTo>
                        <a:pt x="741391" y="-2143"/>
                        <a:pt x="789392" y="-9000"/>
                        <a:pt x="827108" y="11572"/>
                      </a:cubicBezTo>
                      <a:lnTo>
                        <a:pt x="1708275" y="512157"/>
                      </a:lnTo>
                      <a:cubicBezTo>
                        <a:pt x="1711704" y="515586"/>
                        <a:pt x="1913995" y="632161"/>
                        <a:pt x="1917424" y="632161"/>
                      </a:cubicBezTo>
                      <a:lnTo>
                        <a:pt x="1156260" y="1537329"/>
                      </a:lnTo>
                      <a:close/>
                    </a:path>
                  </a:pathLst>
                </a:custGeom>
                <a:solidFill>
                  <a:srgbClr val="FFFFFF"/>
                </a:solidFill>
                <a:ln w="34242" cap="flat">
                  <a:noFill/>
                  <a:prstDash val="solid"/>
                  <a:miter/>
                </a:ln>
              </p:spPr>
              <p:txBody>
                <a:bodyPr rtlCol="1" anchor="ctr"/>
                <a:lstStyle/>
                <a:p>
                  <a:endParaRPr lang="ar-SA" dirty="0"/>
                </a:p>
              </p:txBody>
            </p:sp>
            <p:sp>
              <p:nvSpPr>
                <p:cNvPr id="1103" name="Freeform: Shape 1102">
                  <a:extLst>
                    <a:ext uri="{FF2B5EF4-FFF2-40B4-BE49-F238E27FC236}">
                      <a16:creationId xmlns:a16="http://schemas.microsoft.com/office/drawing/2014/main" id="{198B629D-A357-611A-2D6E-2E58231DA9B7}"/>
                    </a:ext>
                  </a:extLst>
                </p:cNvPr>
                <p:cNvSpPr/>
                <p:nvPr/>
              </p:nvSpPr>
              <p:spPr>
                <a:xfrm>
                  <a:off x="2951727" y="2825787"/>
                  <a:ext cx="2085824" cy="1745191"/>
                </a:xfrm>
                <a:custGeom>
                  <a:avLst/>
                  <a:gdLst>
                    <a:gd name="connsiteX0" fmla="*/ 1112083 w 2085824"/>
                    <a:gd name="connsiteY0" fmla="*/ 1728049 h 1745191"/>
                    <a:gd name="connsiteX1" fmla="*/ 38910 w 2085824"/>
                    <a:gd name="connsiteY1" fmla="*/ 1117746 h 1745191"/>
                    <a:gd name="connsiteX2" fmla="*/ 1195 w 2085824"/>
                    <a:gd name="connsiteY2" fmla="*/ 1062887 h 1745191"/>
                    <a:gd name="connsiteX3" fmla="*/ 18338 w 2085824"/>
                    <a:gd name="connsiteY3" fmla="*/ 997742 h 1745191"/>
                    <a:gd name="connsiteX4" fmla="*/ 834361 w 2085824"/>
                    <a:gd name="connsiteY4" fmla="*/ 3429 h 1745191"/>
                    <a:gd name="connsiteX5" fmla="*/ 837790 w 2085824"/>
                    <a:gd name="connsiteY5" fmla="*/ 0 h 1745191"/>
                    <a:gd name="connsiteX6" fmla="*/ 2085825 w 2085824"/>
                    <a:gd name="connsiteY6" fmla="*/ 713163 h 1745191"/>
                    <a:gd name="connsiteX7" fmla="*/ 1252658 w 2085824"/>
                    <a:gd name="connsiteY7" fmla="*/ 1704048 h 1745191"/>
                    <a:gd name="connsiteX8" fmla="*/ 1166942 w 2085824"/>
                    <a:gd name="connsiteY8" fmla="*/ 1745192 h 1745191"/>
                    <a:gd name="connsiteX9" fmla="*/ 1112083 w 2085824"/>
                    <a:gd name="connsiteY9" fmla="*/ 1728049 h 1745191"/>
                    <a:gd name="connsiteX10" fmla="*/ 837790 w 2085824"/>
                    <a:gd name="connsiteY10" fmla="*/ 17143 h 1745191"/>
                    <a:gd name="connsiteX11" fmla="*/ 25195 w 2085824"/>
                    <a:gd name="connsiteY11" fmla="*/ 1004600 h 1745191"/>
                    <a:gd name="connsiteX12" fmla="*/ 11481 w 2085824"/>
                    <a:gd name="connsiteY12" fmla="*/ 1059458 h 1745191"/>
                    <a:gd name="connsiteX13" fmla="*/ 42339 w 2085824"/>
                    <a:gd name="connsiteY13" fmla="*/ 1104031 h 1745191"/>
                    <a:gd name="connsiteX14" fmla="*/ 1118940 w 2085824"/>
                    <a:gd name="connsiteY14" fmla="*/ 1721191 h 1745191"/>
                    <a:gd name="connsiteX15" fmla="*/ 1245801 w 2085824"/>
                    <a:gd name="connsiteY15" fmla="*/ 1697191 h 1745191"/>
                    <a:gd name="connsiteX16" fmla="*/ 2068681 w 2085824"/>
                    <a:gd name="connsiteY16" fmla="*/ 716592 h 1745191"/>
                    <a:gd name="connsiteX17" fmla="*/ 837790 w 2085824"/>
                    <a:gd name="connsiteY17" fmla="*/ 17143 h 174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85824" h="1745191">
                      <a:moveTo>
                        <a:pt x="1112083" y="1728049"/>
                      </a:moveTo>
                      <a:lnTo>
                        <a:pt x="38910" y="1117746"/>
                      </a:lnTo>
                      <a:cubicBezTo>
                        <a:pt x="18338" y="1107460"/>
                        <a:pt x="4623" y="1086888"/>
                        <a:pt x="1195" y="1062887"/>
                      </a:cubicBezTo>
                      <a:cubicBezTo>
                        <a:pt x="-2234" y="1038886"/>
                        <a:pt x="1195" y="1018314"/>
                        <a:pt x="18338" y="997742"/>
                      </a:cubicBezTo>
                      <a:lnTo>
                        <a:pt x="834361" y="3429"/>
                      </a:lnTo>
                      <a:lnTo>
                        <a:pt x="837790" y="0"/>
                      </a:lnTo>
                      <a:lnTo>
                        <a:pt x="2085825" y="713163"/>
                      </a:lnTo>
                      <a:lnTo>
                        <a:pt x="1252658" y="1704048"/>
                      </a:lnTo>
                      <a:cubicBezTo>
                        <a:pt x="1232087" y="1731477"/>
                        <a:pt x="1201228" y="1745192"/>
                        <a:pt x="1166942" y="1745192"/>
                      </a:cubicBezTo>
                      <a:cubicBezTo>
                        <a:pt x="1146370" y="1745192"/>
                        <a:pt x="1129226" y="1738335"/>
                        <a:pt x="1112083" y="1728049"/>
                      </a:cubicBezTo>
                      <a:close/>
                      <a:moveTo>
                        <a:pt x="837790" y="17143"/>
                      </a:moveTo>
                      <a:lnTo>
                        <a:pt x="25195" y="1004600"/>
                      </a:lnTo>
                      <a:cubicBezTo>
                        <a:pt x="11481" y="1021743"/>
                        <a:pt x="8052" y="1038886"/>
                        <a:pt x="11481" y="1059458"/>
                      </a:cubicBezTo>
                      <a:cubicBezTo>
                        <a:pt x="14909" y="1080030"/>
                        <a:pt x="28624" y="1097174"/>
                        <a:pt x="42339" y="1104031"/>
                      </a:cubicBezTo>
                      <a:lnTo>
                        <a:pt x="1118940" y="1721191"/>
                      </a:lnTo>
                      <a:cubicBezTo>
                        <a:pt x="1160084" y="1745192"/>
                        <a:pt x="1214943" y="1734906"/>
                        <a:pt x="1245801" y="1697191"/>
                      </a:cubicBezTo>
                      <a:lnTo>
                        <a:pt x="2068681" y="716592"/>
                      </a:lnTo>
                      <a:lnTo>
                        <a:pt x="837790" y="17143"/>
                      </a:lnTo>
                      <a:close/>
                    </a:path>
                  </a:pathLst>
                </a:custGeom>
                <a:solidFill>
                  <a:srgbClr val="191411"/>
                </a:solidFill>
                <a:ln w="34242" cap="flat">
                  <a:noFill/>
                  <a:prstDash val="solid"/>
                  <a:miter/>
                </a:ln>
              </p:spPr>
              <p:txBody>
                <a:bodyPr rtlCol="1" anchor="ctr"/>
                <a:lstStyle/>
                <a:p>
                  <a:endParaRPr lang="ar-SA"/>
                </a:p>
              </p:txBody>
            </p:sp>
            <p:grpSp>
              <p:nvGrpSpPr>
                <p:cNvPr id="1104" name="Graphic 15">
                  <a:extLst>
                    <a:ext uri="{FF2B5EF4-FFF2-40B4-BE49-F238E27FC236}">
                      <a16:creationId xmlns:a16="http://schemas.microsoft.com/office/drawing/2014/main" id="{F3B5358C-D3F2-2FFF-EF1C-35D9E2AF91EF}"/>
                    </a:ext>
                  </a:extLst>
                </p:cNvPr>
                <p:cNvGrpSpPr/>
                <p:nvPr/>
              </p:nvGrpSpPr>
              <p:grpSpPr>
                <a:xfrm>
                  <a:off x="4687827" y="4217826"/>
                  <a:ext cx="363438" cy="617160"/>
                  <a:chOff x="4687827" y="4217826"/>
                  <a:chExt cx="363438" cy="617160"/>
                </a:xfrm>
              </p:grpSpPr>
              <p:sp>
                <p:nvSpPr>
                  <p:cNvPr id="1105" name="Freeform: Shape 1104">
                    <a:extLst>
                      <a:ext uri="{FF2B5EF4-FFF2-40B4-BE49-F238E27FC236}">
                        <a16:creationId xmlns:a16="http://schemas.microsoft.com/office/drawing/2014/main" id="{D2B7B21B-9EEF-D0EE-9458-FEA2309C8633}"/>
                      </a:ext>
                    </a:extLst>
                  </p:cNvPr>
                  <p:cNvSpPr/>
                  <p:nvPr/>
                </p:nvSpPr>
                <p:spPr>
                  <a:xfrm>
                    <a:off x="4691256" y="4224683"/>
                    <a:ext cx="353152" cy="586302"/>
                  </a:xfrm>
                  <a:custGeom>
                    <a:avLst/>
                    <a:gdLst>
                      <a:gd name="connsiteX0" fmla="*/ 0 w 353152"/>
                      <a:gd name="connsiteY0" fmla="*/ 586302 h 586302"/>
                      <a:gd name="connsiteX1" fmla="*/ 353153 w 353152"/>
                      <a:gd name="connsiteY1" fmla="*/ 384011 h 586302"/>
                      <a:gd name="connsiteX2" fmla="*/ 353153 w 353152"/>
                      <a:gd name="connsiteY2" fmla="*/ 0 h 586302"/>
                      <a:gd name="connsiteX3" fmla="*/ 0 w 353152"/>
                      <a:gd name="connsiteY3" fmla="*/ 202291 h 586302"/>
                    </a:gdLst>
                    <a:ahLst/>
                    <a:cxnLst>
                      <a:cxn ang="0">
                        <a:pos x="connsiteX0" y="connsiteY0"/>
                      </a:cxn>
                      <a:cxn ang="0">
                        <a:pos x="connsiteX1" y="connsiteY1"/>
                      </a:cxn>
                      <a:cxn ang="0">
                        <a:pos x="connsiteX2" y="connsiteY2"/>
                      </a:cxn>
                      <a:cxn ang="0">
                        <a:pos x="connsiteX3" y="connsiteY3"/>
                      </a:cxn>
                    </a:cxnLst>
                    <a:rect l="l" t="t" r="r" b="b"/>
                    <a:pathLst>
                      <a:path w="353152" h="586302">
                        <a:moveTo>
                          <a:pt x="0" y="586302"/>
                        </a:moveTo>
                        <a:lnTo>
                          <a:pt x="353153" y="384011"/>
                        </a:lnTo>
                        <a:lnTo>
                          <a:pt x="353153" y="0"/>
                        </a:lnTo>
                        <a:lnTo>
                          <a:pt x="0" y="202291"/>
                        </a:lnTo>
                        <a:close/>
                      </a:path>
                    </a:pathLst>
                  </a:custGeom>
                  <a:solidFill>
                    <a:srgbClr val="2B3C86"/>
                  </a:solidFill>
                  <a:ln w="34242" cap="flat">
                    <a:noFill/>
                    <a:prstDash val="solid"/>
                    <a:miter/>
                  </a:ln>
                </p:spPr>
                <p:txBody>
                  <a:bodyPr rtlCol="1" anchor="ctr"/>
                  <a:lstStyle/>
                  <a:p>
                    <a:endParaRPr lang="ar-SA"/>
                  </a:p>
                </p:txBody>
              </p:sp>
              <p:sp>
                <p:nvSpPr>
                  <p:cNvPr id="1106" name="Freeform: Shape 1105">
                    <a:extLst>
                      <a:ext uri="{FF2B5EF4-FFF2-40B4-BE49-F238E27FC236}">
                        <a16:creationId xmlns:a16="http://schemas.microsoft.com/office/drawing/2014/main" id="{1AAE77FE-1C2F-236D-30E1-7E7864AE741F}"/>
                      </a:ext>
                    </a:extLst>
                  </p:cNvPr>
                  <p:cNvSpPr/>
                  <p:nvPr/>
                </p:nvSpPr>
                <p:spPr>
                  <a:xfrm>
                    <a:off x="5003264" y="4224683"/>
                    <a:ext cx="41143" cy="384010"/>
                  </a:xfrm>
                  <a:custGeom>
                    <a:avLst/>
                    <a:gdLst>
                      <a:gd name="connsiteX0" fmla="*/ 41144 w 41143"/>
                      <a:gd name="connsiteY0" fmla="*/ 384011 h 384010"/>
                      <a:gd name="connsiteX1" fmla="*/ 0 w 41143"/>
                      <a:gd name="connsiteY1" fmla="*/ 356582 h 384010"/>
                      <a:gd name="connsiteX2" fmla="*/ 0 w 41143"/>
                      <a:gd name="connsiteY2" fmla="*/ 24001 h 384010"/>
                      <a:gd name="connsiteX3" fmla="*/ 41144 w 41143"/>
                      <a:gd name="connsiteY3" fmla="*/ 0 h 384010"/>
                    </a:gdLst>
                    <a:ahLst/>
                    <a:cxnLst>
                      <a:cxn ang="0">
                        <a:pos x="connsiteX0" y="connsiteY0"/>
                      </a:cxn>
                      <a:cxn ang="0">
                        <a:pos x="connsiteX1" y="connsiteY1"/>
                      </a:cxn>
                      <a:cxn ang="0">
                        <a:pos x="connsiteX2" y="connsiteY2"/>
                      </a:cxn>
                      <a:cxn ang="0">
                        <a:pos x="connsiteX3" y="connsiteY3"/>
                      </a:cxn>
                    </a:cxnLst>
                    <a:rect l="l" t="t" r="r" b="b"/>
                    <a:pathLst>
                      <a:path w="41143" h="384010">
                        <a:moveTo>
                          <a:pt x="41144" y="384011"/>
                        </a:moveTo>
                        <a:lnTo>
                          <a:pt x="0" y="356582"/>
                        </a:lnTo>
                        <a:lnTo>
                          <a:pt x="0" y="24001"/>
                        </a:lnTo>
                        <a:lnTo>
                          <a:pt x="41144" y="0"/>
                        </a:lnTo>
                        <a:close/>
                      </a:path>
                    </a:pathLst>
                  </a:custGeom>
                  <a:solidFill>
                    <a:srgbClr val="191411"/>
                  </a:solidFill>
                  <a:ln w="34242" cap="flat">
                    <a:noFill/>
                    <a:prstDash val="solid"/>
                    <a:miter/>
                  </a:ln>
                </p:spPr>
                <p:txBody>
                  <a:bodyPr rtlCol="1" anchor="ctr"/>
                  <a:lstStyle/>
                  <a:p>
                    <a:endParaRPr lang="ar-SA"/>
                  </a:p>
                </p:txBody>
              </p:sp>
              <p:grpSp>
                <p:nvGrpSpPr>
                  <p:cNvPr id="1107" name="Graphic 15">
                    <a:extLst>
                      <a:ext uri="{FF2B5EF4-FFF2-40B4-BE49-F238E27FC236}">
                        <a16:creationId xmlns:a16="http://schemas.microsoft.com/office/drawing/2014/main" id="{5F1D8765-E496-E563-747D-F1FCA23654D7}"/>
                      </a:ext>
                    </a:extLst>
                  </p:cNvPr>
                  <p:cNvGrpSpPr/>
                  <p:nvPr/>
                </p:nvGrpSpPr>
                <p:grpSpPr>
                  <a:xfrm>
                    <a:off x="4687827" y="4217826"/>
                    <a:ext cx="363438" cy="617160"/>
                    <a:chOff x="4687827" y="4217826"/>
                    <a:chExt cx="363438" cy="617160"/>
                  </a:xfrm>
                </p:grpSpPr>
                <p:sp>
                  <p:nvSpPr>
                    <p:cNvPr id="1108" name="Freeform: Shape 1107">
                      <a:extLst>
                        <a:ext uri="{FF2B5EF4-FFF2-40B4-BE49-F238E27FC236}">
                          <a16:creationId xmlns:a16="http://schemas.microsoft.com/office/drawing/2014/main" id="{330207AE-988F-0610-440C-7E66933F7DB5}"/>
                        </a:ext>
                      </a:extLst>
                    </p:cNvPr>
                    <p:cNvSpPr/>
                    <p:nvPr/>
                  </p:nvSpPr>
                  <p:spPr>
                    <a:xfrm>
                      <a:off x="4687827" y="4608694"/>
                      <a:ext cx="349723" cy="226292"/>
                    </a:xfrm>
                    <a:custGeom>
                      <a:avLst/>
                      <a:gdLst>
                        <a:gd name="connsiteX0" fmla="*/ 0 w 349723"/>
                        <a:gd name="connsiteY0" fmla="*/ 226292 h 226292"/>
                        <a:gd name="connsiteX1" fmla="*/ 0 w 349723"/>
                        <a:gd name="connsiteY1" fmla="*/ 174862 h 226292"/>
                        <a:gd name="connsiteX2" fmla="*/ 308580 w 349723"/>
                        <a:gd name="connsiteY2" fmla="*/ 0 h 226292"/>
                        <a:gd name="connsiteX3" fmla="*/ 349724 w 349723"/>
                        <a:gd name="connsiteY3" fmla="*/ 24001 h 226292"/>
                      </a:gdLst>
                      <a:ahLst/>
                      <a:cxnLst>
                        <a:cxn ang="0">
                          <a:pos x="connsiteX0" y="connsiteY0"/>
                        </a:cxn>
                        <a:cxn ang="0">
                          <a:pos x="connsiteX1" y="connsiteY1"/>
                        </a:cxn>
                        <a:cxn ang="0">
                          <a:pos x="connsiteX2" y="connsiteY2"/>
                        </a:cxn>
                        <a:cxn ang="0">
                          <a:pos x="connsiteX3" y="connsiteY3"/>
                        </a:cxn>
                      </a:cxnLst>
                      <a:rect l="l" t="t" r="r" b="b"/>
                      <a:pathLst>
                        <a:path w="349723" h="226292">
                          <a:moveTo>
                            <a:pt x="0" y="226292"/>
                          </a:moveTo>
                          <a:lnTo>
                            <a:pt x="0" y="174862"/>
                          </a:lnTo>
                          <a:lnTo>
                            <a:pt x="308580" y="0"/>
                          </a:lnTo>
                          <a:lnTo>
                            <a:pt x="349724" y="24001"/>
                          </a:lnTo>
                          <a:close/>
                        </a:path>
                      </a:pathLst>
                    </a:custGeom>
                    <a:solidFill>
                      <a:srgbClr val="FFFFFF"/>
                    </a:solidFill>
                    <a:ln w="34242" cap="flat">
                      <a:noFill/>
                      <a:prstDash val="solid"/>
                      <a:miter/>
                    </a:ln>
                  </p:spPr>
                  <p:txBody>
                    <a:bodyPr rtlCol="1" anchor="ctr"/>
                    <a:lstStyle/>
                    <a:p>
                      <a:endParaRPr lang="ar-SA"/>
                    </a:p>
                  </p:txBody>
                </p:sp>
                <p:sp>
                  <p:nvSpPr>
                    <p:cNvPr id="1109" name="Freeform: Shape 1108">
                      <a:extLst>
                        <a:ext uri="{FF2B5EF4-FFF2-40B4-BE49-F238E27FC236}">
                          <a16:creationId xmlns:a16="http://schemas.microsoft.com/office/drawing/2014/main" id="{C3634994-AE10-D0DB-9020-3D89F2107319}"/>
                        </a:ext>
                      </a:extLst>
                    </p:cNvPr>
                    <p:cNvSpPr/>
                    <p:nvPr/>
                  </p:nvSpPr>
                  <p:spPr>
                    <a:xfrm>
                      <a:off x="4687827" y="4217826"/>
                      <a:ext cx="363438" cy="600016"/>
                    </a:xfrm>
                    <a:custGeom>
                      <a:avLst/>
                      <a:gdLst>
                        <a:gd name="connsiteX0" fmla="*/ 0 w 363438"/>
                        <a:gd name="connsiteY0" fmla="*/ 205720 h 600016"/>
                        <a:gd name="connsiteX1" fmla="*/ 0 w 363438"/>
                        <a:gd name="connsiteY1" fmla="*/ 538301 h 600016"/>
                        <a:gd name="connsiteX2" fmla="*/ 0 w 363438"/>
                        <a:gd name="connsiteY2" fmla="*/ 600017 h 600016"/>
                        <a:gd name="connsiteX3" fmla="*/ 363439 w 363438"/>
                        <a:gd name="connsiteY3" fmla="*/ 390868 h 600016"/>
                        <a:gd name="connsiteX4" fmla="*/ 363439 w 363438"/>
                        <a:gd name="connsiteY4" fmla="*/ 0 h 600016"/>
                        <a:gd name="connsiteX5" fmla="*/ 312009 w 363438"/>
                        <a:gd name="connsiteY5" fmla="*/ 30858 h 600016"/>
                        <a:gd name="connsiteX6" fmla="*/ 312009 w 363438"/>
                        <a:gd name="connsiteY6" fmla="*/ 30858 h 600016"/>
                        <a:gd name="connsiteX7" fmla="*/ 0 w 363438"/>
                        <a:gd name="connsiteY7" fmla="*/ 205720 h 600016"/>
                        <a:gd name="connsiteX8" fmla="*/ 349724 w 363438"/>
                        <a:gd name="connsiteY8" fmla="*/ 380582 h 600016"/>
                        <a:gd name="connsiteX9" fmla="*/ 339438 w 363438"/>
                        <a:gd name="connsiteY9" fmla="*/ 373725 h 600016"/>
                        <a:gd name="connsiteX10" fmla="*/ 318866 w 363438"/>
                        <a:gd name="connsiteY10" fmla="*/ 363439 h 600016"/>
                        <a:gd name="connsiteX11" fmla="*/ 318866 w 363438"/>
                        <a:gd name="connsiteY11" fmla="*/ 37715 h 600016"/>
                        <a:gd name="connsiteX12" fmla="*/ 349724 w 363438"/>
                        <a:gd name="connsiteY12" fmla="*/ 20572 h 600016"/>
                        <a:gd name="connsiteX13" fmla="*/ 349724 w 363438"/>
                        <a:gd name="connsiteY13" fmla="*/ 380582 h 600016"/>
                        <a:gd name="connsiteX14" fmla="*/ 10286 w 363438"/>
                        <a:gd name="connsiteY14" fmla="*/ 582874 h 600016"/>
                        <a:gd name="connsiteX15" fmla="*/ 10286 w 363438"/>
                        <a:gd name="connsiteY15" fmla="*/ 545158 h 600016"/>
                        <a:gd name="connsiteX16" fmla="*/ 315437 w 363438"/>
                        <a:gd name="connsiteY16" fmla="*/ 370296 h 600016"/>
                        <a:gd name="connsiteX17" fmla="*/ 332581 w 363438"/>
                        <a:gd name="connsiteY17" fmla="*/ 380582 h 600016"/>
                        <a:gd name="connsiteX18" fmla="*/ 346296 w 363438"/>
                        <a:gd name="connsiteY18" fmla="*/ 387439 h 600016"/>
                        <a:gd name="connsiteX19" fmla="*/ 10286 w 363438"/>
                        <a:gd name="connsiteY19" fmla="*/ 582874 h 600016"/>
                        <a:gd name="connsiteX20" fmla="*/ 10286 w 363438"/>
                        <a:gd name="connsiteY20" fmla="*/ 531444 h 600016"/>
                        <a:gd name="connsiteX21" fmla="*/ 10286 w 363438"/>
                        <a:gd name="connsiteY21" fmla="*/ 212577 h 600016"/>
                        <a:gd name="connsiteX22" fmla="*/ 308580 w 363438"/>
                        <a:gd name="connsiteY22" fmla="*/ 41144 h 600016"/>
                        <a:gd name="connsiteX23" fmla="*/ 308580 w 363438"/>
                        <a:gd name="connsiteY23" fmla="*/ 363439 h 600016"/>
                        <a:gd name="connsiteX24" fmla="*/ 10286 w 363438"/>
                        <a:gd name="connsiteY24" fmla="*/ 531444 h 6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3438" h="600016">
                          <a:moveTo>
                            <a:pt x="0" y="205720"/>
                          </a:moveTo>
                          <a:lnTo>
                            <a:pt x="0" y="538301"/>
                          </a:lnTo>
                          <a:lnTo>
                            <a:pt x="0" y="600017"/>
                          </a:lnTo>
                          <a:lnTo>
                            <a:pt x="363439" y="390868"/>
                          </a:lnTo>
                          <a:lnTo>
                            <a:pt x="363439" y="0"/>
                          </a:lnTo>
                          <a:lnTo>
                            <a:pt x="312009" y="30858"/>
                          </a:lnTo>
                          <a:lnTo>
                            <a:pt x="312009" y="30858"/>
                          </a:lnTo>
                          <a:lnTo>
                            <a:pt x="0" y="205720"/>
                          </a:lnTo>
                          <a:close/>
                          <a:moveTo>
                            <a:pt x="349724" y="380582"/>
                          </a:moveTo>
                          <a:lnTo>
                            <a:pt x="339438" y="373725"/>
                          </a:lnTo>
                          <a:lnTo>
                            <a:pt x="318866" y="363439"/>
                          </a:lnTo>
                          <a:lnTo>
                            <a:pt x="318866" y="37715"/>
                          </a:lnTo>
                          <a:lnTo>
                            <a:pt x="349724" y="20572"/>
                          </a:lnTo>
                          <a:lnTo>
                            <a:pt x="349724" y="380582"/>
                          </a:lnTo>
                          <a:close/>
                          <a:moveTo>
                            <a:pt x="10286" y="582874"/>
                          </a:moveTo>
                          <a:lnTo>
                            <a:pt x="10286" y="545158"/>
                          </a:lnTo>
                          <a:lnTo>
                            <a:pt x="315437" y="370296"/>
                          </a:lnTo>
                          <a:lnTo>
                            <a:pt x="332581" y="380582"/>
                          </a:lnTo>
                          <a:lnTo>
                            <a:pt x="346296" y="387439"/>
                          </a:lnTo>
                          <a:lnTo>
                            <a:pt x="10286" y="582874"/>
                          </a:lnTo>
                          <a:close/>
                          <a:moveTo>
                            <a:pt x="10286" y="531444"/>
                          </a:moveTo>
                          <a:lnTo>
                            <a:pt x="10286" y="212577"/>
                          </a:lnTo>
                          <a:lnTo>
                            <a:pt x="308580" y="41144"/>
                          </a:lnTo>
                          <a:lnTo>
                            <a:pt x="308580" y="363439"/>
                          </a:lnTo>
                          <a:lnTo>
                            <a:pt x="10286" y="531444"/>
                          </a:lnTo>
                          <a:close/>
                        </a:path>
                      </a:pathLst>
                    </a:custGeom>
                    <a:solidFill>
                      <a:srgbClr val="191411"/>
                    </a:solidFill>
                    <a:ln w="34242" cap="flat">
                      <a:noFill/>
                      <a:prstDash val="solid"/>
                      <a:miter/>
                    </a:ln>
                  </p:spPr>
                  <p:txBody>
                    <a:bodyPr rtlCol="1" anchor="ctr"/>
                    <a:lstStyle/>
                    <a:p>
                      <a:endParaRPr lang="ar-SA"/>
                    </a:p>
                  </p:txBody>
                </p:sp>
              </p:grpSp>
              <p:sp>
                <p:nvSpPr>
                  <p:cNvPr id="1110" name="Freeform: Shape 1109">
                    <a:extLst>
                      <a:ext uri="{FF2B5EF4-FFF2-40B4-BE49-F238E27FC236}">
                        <a16:creationId xmlns:a16="http://schemas.microsoft.com/office/drawing/2014/main" id="{ED63BA0C-EC0C-0DF1-9560-785A7A2CB293}"/>
                      </a:ext>
                    </a:extLst>
                  </p:cNvPr>
                  <p:cNvSpPr/>
                  <p:nvPr/>
                </p:nvSpPr>
                <p:spPr>
                  <a:xfrm>
                    <a:off x="4845546" y="4337829"/>
                    <a:ext cx="10286" cy="332580"/>
                  </a:xfrm>
                  <a:custGeom>
                    <a:avLst/>
                    <a:gdLst>
                      <a:gd name="connsiteX0" fmla="*/ 0 w 10286"/>
                      <a:gd name="connsiteY0" fmla="*/ 0 h 332580"/>
                      <a:gd name="connsiteX1" fmla="*/ 10286 w 10286"/>
                      <a:gd name="connsiteY1" fmla="*/ 0 h 332580"/>
                      <a:gd name="connsiteX2" fmla="*/ 10286 w 10286"/>
                      <a:gd name="connsiteY2" fmla="*/ 332581 h 332580"/>
                      <a:gd name="connsiteX3" fmla="*/ 0 w 10286"/>
                      <a:gd name="connsiteY3" fmla="*/ 332581 h 332580"/>
                    </a:gdLst>
                    <a:ahLst/>
                    <a:cxnLst>
                      <a:cxn ang="0">
                        <a:pos x="connsiteX0" y="connsiteY0"/>
                      </a:cxn>
                      <a:cxn ang="0">
                        <a:pos x="connsiteX1" y="connsiteY1"/>
                      </a:cxn>
                      <a:cxn ang="0">
                        <a:pos x="connsiteX2" y="connsiteY2"/>
                      </a:cxn>
                      <a:cxn ang="0">
                        <a:pos x="connsiteX3" y="connsiteY3"/>
                      </a:cxn>
                    </a:cxnLst>
                    <a:rect l="l" t="t" r="r" b="b"/>
                    <a:pathLst>
                      <a:path w="10286" h="332580">
                        <a:moveTo>
                          <a:pt x="0" y="0"/>
                        </a:moveTo>
                        <a:lnTo>
                          <a:pt x="10286" y="0"/>
                        </a:lnTo>
                        <a:lnTo>
                          <a:pt x="10286" y="332581"/>
                        </a:lnTo>
                        <a:lnTo>
                          <a:pt x="0" y="332581"/>
                        </a:lnTo>
                        <a:close/>
                      </a:path>
                    </a:pathLst>
                  </a:custGeom>
                  <a:solidFill>
                    <a:srgbClr val="191411"/>
                  </a:solidFill>
                  <a:ln w="34242" cap="flat">
                    <a:noFill/>
                    <a:prstDash val="solid"/>
                    <a:miter/>
                  </a:ln>
                </p:spPr>
                <p:txBody>
                  <a:bodyPr rtlCol="1" anchor="ctr"/>
                  <a:lstStyle/>
                  <a:p>
                    <a:endParaRPr lang="ar-SA"/>
                  </a:p>
                </p:txBody>
              </p:sp>
              <p:grpSp>
                <p:nvGrpSpPr>
                  <p:cNvPr id="1111" name="Graphic 15">
                    <a:extLst>
                      <a:ext uri="{FF2B5EF4-FFF2-40B4-BE49-F238E27FC236}">
                        <a16:creationId xmlns:a16="http://schemas.microsoft.com/office/drawing/2014/main" id="{912D7613-C8FC-DA26-7A46-6516BD7FAC86}"/>
                      </a:ext>
                    </a:extLst>
                  </p:cNvPr>
                  <p:cNvGrpSpPr/>
                  <p:nvPr/>
                </p:nvGrpSpPr>
                <p:grpSpPr>
                  <a:xfrm>
                    <a:off x="4859261" y="4258970"/>
                    <a:ext cx="120003" cy="229720"/>
                    <a:chOff x="4859261" y="4258970"/>
                    <a:chExt cx="120003" cy="229720"/>
                  </a:xfrm>
                </p:grpSpPr>
                <p:sp>
                  <p:nvSpPr>
                    <p:cNvPr id="1112" name="Freeform: Shape 1111">
                      <a:extLst>
                        <a:ext uri="{FF2B5EF4-FFF2-40B4-BE49-F238E27FC236}">
                          <a16:creationId xmlns:a16="http://schemas.microsoft.com/office/drawing/2014/main" id="{4D311FBA-4CC8-3CA8-9097-6AF15292ABD4}"/>
                        </a:ext>
                      </a:extLst>
                    </p:cNvPr>
                    <p:cNvSpPr/>
                    <p:nvPr/>
                  </p:nvSpPr>
                  <p:spPr>
                    <a:xfrm>
                      <a:off x="4859261" y="4300114"/>
                      <a:ext cx="92573" cy="188576"/>
                    </a:xfrm>
                    <a:custGeom>
                      <a:avLst/>
                      <a:gdLst>
                        <a:gd name="connsiteX0" fmla="*/ 0 w 92573"/>
                        <a:gd name="connsiteY0" fmla="*/ 188577 h 188576"/>
                        <a:gd name="connsiteX1" fmla="*/ 92574 w 92573"/>
                        <a:gd name="connsiteY1" fmla="*/ 133718 h 188576"/>
                        <a:gd name="connsiteX2" fmla="*/ 92574 w 92573"/>
                        <a:gd name="connsiteY2" fmla="*/ 0 h 188576"/>
                        <a:gd name="connsiteX3" fmla="*/ 0 w 92573"/>
                        <a:gd name="connsiteY3" fmla="*/ 54859 h 188576"/>
                      </a:gdLst>
                      <a:ahLst/>
                      <a:cxnLst>
                        <a:cxn ang="0">
                          <a:pos x="connsiteX0" y="connsiteY0"/>
                        </a:cxn>
                        <a:cxn ang="0">
                          <a:pos x="connsiteX1" y="connsiteY1"/>
                        </a:cxn>
                        <a:cxn ang="0">
                          <a:pos x="connsiteX2" y="connsiteY2"/>
                        </a:cxn>
                        <a:cxn ang="0">
                          <a:pos x="connsiteX3" y="connsiteY3"/>
                        </a:cxn>
                      </a:cxnLst>
                      <a:rect l="l" t="t" r="r" b="b"/>
                      <a:pathLst>
                        <a:path w="92573" h="188576">
                          <a:moveTo>
                            <a:pt x="0" y="188577"/>
                          </a:moveTo>
                          <a:lnTo>
                            <a:pt x="92574" y="133718"/>
                          </a:lnTo>
                          <a:lnTo>
                            <a:pt x="92574" y="0"/>
                          </a:lnTo>
                          <a:lnTo>
                            <a:pt x="0" y="54859"/>
                          </a:lnTo>
                          <a:close/>
                        </a:path>
                      </a:pathLst>
                    </a:custGeom>
                    <a:solidFill>
                      <a:srgbClr val="FFFFFF"/>
                    </a:solidFill>
                    <a:ln w="34242" cap="flat">
                      <a:noFill/>
                      <a:prstDash val="solid"/>
                      <a:miter/>
                    </a:ln>
                  </p:spPr>
                  <p:txBody>
                    <a:bodyPr rtlCol="1" anchor="ctr"/>
                    <a:lstStyle/>
                    <a:p>
                      <a:endParaRPr lang="ar-SA"/>
                    </a:p>
                  </p:txBody>
                </p:sp>
                <p:sp>
                  <p:nvSpPr>
                    <p:cNvPr id="1113" name="Freeform: Shape 1112">
                      <a:extLst>
                        <a:ext uri="{FF2B5EF4-FFF2-40B4-BE49-F238E27FC236}">
                          <a16:creationId xmlns:a16="http://schemas.microsoft.com/office/drawing/2014/main" id="{606BE28B-D9C1-CA3D-2B33-ED1A758888A5}"/>
                        </a:ext>
                      </a:extLst>
                    </p:cNvPr>
                    <p:cNvSpPr/>
                    <p:nvPr/>
                  </p:nvSpPr>
                  <p:spPr>
                    <a:xfrm>
                      <a:off x="4876404" y="4258970"/>
                      <a:ext cx="102860" cy="205720"/>
                    </a:xfrm>
                    <a:custGeom>
                      <a:avLst/>
                      <a:gdLst>
                        <a:gd name="connsiteX0" fmla="*/ 0 w 102860"/>
                        <a:gd name="connsiteY0" fmla="*/ 58287 h 205720"/>
                        <a:gd name="connsiteX1" fmla="*/ 102860 w 102860"/>
                        <a:gd name="connsiteY1" fmla="*/ 0 h 205720"/>
                        <a:gd name="connsiteX2" fmla="*/ 102860 w 102860"/>
                        <a:gd name="connsiteY2" fmla="*/ 147433 h 205720"/>
                        <a:gd name="connsiteX3" fmla="*/ 0 w 102860"/>
                        <a:gd name="connsiteY3" fmla="*/ 205720 h 205720"/>
                        <a:gd name="connsiteX4" fmla="*/ 0 w 102860"/>
                        <a:gd name="connsiteY4" fmla="*/ 58287 h 205720"/>
                        <a:gd name="connsiteX5" fmla="*/ 92574 w 102860"/>
                        <a:gd name="connsiteY5" fmla="*/ 17143 h 205720"/>
                        <a:gd name="connsiteX6" fmla="*/ 10286 w 102860"/>
                        <a:gd name="connsiteY6" fmla="*/ 65145 h 205720"/>
                        <a:gd name="connsiteX7" fmla="*/ 10286 w 102860"/>
                        <a:gd name="connsiteY7" fmla="*/ 185148 h 205720"/>
                        <a:gd name="connsiteX8" fmla="*/ 92574 w 102860"/>
                        <a:gd name="connsiteY8" fmla="*/ 137147 h 205720"/>
                        <a:gd name="connsiteX9" fmla="*/ 92574 w 102860"/>
                        <a:gd name="connsiteY9" fmla="*/ 17143 h 2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205720">
                          <a:moveTo>
                            <a:pt x="0" y="58287"/>
                          </a:moveTo>
                          <a:lnTo>
                            <a:pt x="102860" y="0"/>
                          </a:lnTo>
                          <a:lnTo>
                            <a:pt x="102860" y="147433"/>
                          </a:lnTo>
                          <a:lnTo>
                            <a:pt x="0" y="205720"/>
                          </a:lnTo>
                          <a:lnTo>
                            <a:pt x="0" y="58287"/>
                          </a:lnTo>
                          <a:close/>
                          <a:moveTo>
                            <a:pt x="92574" y="17143"/>
                          </a:moveTo>
                          <a:lnTo>
                            <a:pt x="10286" y="65145"/>
                          </a:lnTo>
                          <a:lnTo>
                            <a:pt x="10286" y="185148"/>
                          </a:lnTo>
                          <a:lnTo>
                            <a:pt x="92574" y="137147"/>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14" name="Graphic 15">
                    <a:extLst>
                      <a:ext uri="{FF2B5EF4-FFF2-40B4-BE49-F238E27FC236}">
                        <a16:creationId xmlns:a16="http://schemas.microsoft.com/office/drawing/2014/main" id="{9082B636-6809-E129-2A23-35FA951499A5}"/>
                      </a:ext>
                    </a:extLst>
                  </p:cNvPr>
                  <p:cNvGrpSpPr/>
                  <p:nvPr/>
                </p:nvGrpSpPr>
                <p:grpSpPr>
                  <a:xfrm>
                    <a:off x="4859261" y="4423546"/>
                    <a:ext cx="120003" cy="222863"/>
                    <a:chOff x="4859261" y="4423546"/>
                    <a:chExt cx="120003" cy="222863"/>
                  </a:xfrm>
                </p:grpSpPr>
                <p:sp>
                  <p:nvSpPr>
                    <p:cNvPr id="1115" name="Freeform: Shape 1114">
                      <a:extLst>
                        <a:ext uri="{FF2B5EF4-FFF2-40B4-BE49-F238E27FC236}">
                          <a16:creationId xmlns:a16="http://schemas.microsoft.com/office/drawing/2014/main" id="{75E42425-23D5-EAB0-A317-50076A72D008}"/>
                        </a:ext>
                      </a:extLst>
                    </p:cNvPr>
                    <p:cNvSpPr/>
                    <p:nvPr/>
                  </p:nvSpPr>
                  <p:spPr>
                    <a:xfrm>
                      <a:off x="4859261" y="4468118"/>
                      <a:ext cx="92573" cy="178290"/>
                    </a:xfrm>
                    <a:custGeom>
                      <a:avLst/>
                      <a:gdLst>
                        <a:gd name="connsiteX0" fmla="*/ 0 w 92573"/>
                        <a:gd name="connsiteY0" fmla="*/ 178291 h 178290"/>
                        <a:gd name="connsiteX1" fmla="*/ 92574 w 92573"/>
                        <a:gd name="connsiteY1" fmla="*/ 123432 h 178290"/>
                        <a:gd name="connsiteX2" fmla="*/ 92574 w 92573"/>
                        <a:gd name="connsiteY2" fmla="*/ 0 h 178290"/>
                        <a:gd name="connsiteX3" fmla="*/ 0 w 92573"/>
                        <a:gd name="connsiteY3" fmla="*/ 51430 h 178290"/>
                      </a:gdLst>
                      <a:ahLst/>
                      <a:cxnLst>
                        <a:cxn ang="0">
                          <a:pos x="connsiteX0" y="connsiteY0"/>
                        </a:cxn>
                        <a:cxn ang="0">
                          <a:pos x="connsiteX1" y="connsiteY1"/>
                        </a:cxn>
                        <a:cxn ang="0">
                          <a:pos x="connsiteX2" y="connsiteY2"/>
                        </a:cxn>
                        <a:cxn ang="0">
                          <a:pos x="connsiteX3" y="connsiteY3"/>
                        </a:cxn>
                      </a:cxnLst>
                      <a:rect l="l" t="t" r="r" b="b"/>
                      <a:pathLst>
                        <a:path w="92573" h="178290">
                          <a:moveTo>
                            <a:pt x="0" y="178291"/>
                          </a:moveTo>
                          <a:lnTo>
                            <a:pt x="92574" y="123432"/>
                          </a:lnTo>
                          <a:lnTo>
                            <a:pt x="92574" y="0"/>
                          </a:lnTo>
                          <a:lnTo>
                            <a:pt x="0" y="51430"/>
                          </a:lnTo>
                          <a:close/>
                        </a:path>
                      </a:pathLst>
                    </a:custGeom>
                    <a:solidFill>
                      <a:srgbClr val="FFFFFF"/>
                    </a:solidFill>
                    <a:ln w="34242" cap="flat">
                      <a:noFill/>
                      <a:prstDash val="solid"/>
                      <a:miter/>
                    </a:ln>
                  </p:spPr>
                  <p:txBody>
                    <a:bodyPr rtlCol="1" anchor="ctr"/>
                    <a:lstStyle/>
                    <a:p>
                      <a:endParaRPr lang="ar-SA"/>
                    </a:p>
                  </p:txBody>
                </p:sp>
                <p:sp>
                  <p:nvSpPr>
                    <p:cNvPr id="1116" name="Freeform: Shape 1115">
                      <a:extLst>
                        <a:ext uri="{FF2B5EF4-FFF2-40B4-BE49-F238E27FC236}">
                          <a16:creationId xmlns:a16="http://schemas.microsoft.com/office/drawing/2014/main" id="{DE2BD217-3878-0F98-E8D1-F04B8CED5254}"/>
                        </a:ext>
                      </a:extLst>
                    </p:cNvPr>
                    <p:cNvSpPr/>
                    <p:nvPr/>
                  </p:nvSpPr>
                  <p:spPr>
                    <a:xfrm>
                      <a:off x="4876404" y="4423546"/>
                      <a:ext cx="102860" cy="195433"/>
                    </a:xfrm>
                    <a:custGeom>
                      <a:avLst/>
                      <a:gdLst>
                        <a:gd name="connsiteX0" fmla="*/ 0 w 102860"/>
                        <a:gd name="connsiteY0" fmla="*/ 58287 h 195433"/>
                        <a:gd name="connsiteX1" fmla="*/ 102860 w 102860"/>
                        <a:gd name="connsiteY1" fmla="*/ 0 h 195433"/>
                        <a:gd name="connsiteX2" fmla="*/ 102860 w 102860"/>
                        <a:gd name="connsiteY2" fmla="*/ 137147 h 195433"/>
                        <a:gd name="connsiteX3" fmla="*/ 0 w 102860"/>
                        <a:gd name="connsiteY3" fmla="*/ 195434 h 195433"/>
                        <a:gd name="connsiteX4" fmla="*/ 0 w 102860"/>
                        <a:gd name="connsiteY4" fmla="*/ 58287 h 195433"/>
                        <a:gd name="connsiteX5" fmla="*/ 92574 w 102860"/>
                        <a:gd name="connsiteY5" fmla="*/ 17143 h 195433"/>
                        <a:gd name="connsiteX6" fmla="*/ 10286 w 102860"/>
                        <a:gd name="connsiteY6" fmla="*/ 65145 h 195433"/>
                        <a:gd name="connsiteX7" fmla="*/ 10286 w 102860"/>
                        <a:gd name="connsiteY7" fmla="*/ 174862 h 195433"/>
                        <a:gd name="connsiteX8" fmla="*/ 92574 w 102860"/>
                        <a:gd name="connsiteY8" fmla="*/ 126861 h 195433"/>
                        <a:gd name="connsiteX9" fmla="*/ 92574 w 102860"/>
                        <a:gd name="connsiteY9" fmla="*/ 17143 h 19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195433">
                          <a:moveTo>
                            <a:pt x="0" y="58287"/>
                          </a:moveTo>
                          <a:lnTo>
                            <a:pt x="102860" y="0"/>
                          </a:lnTo>
                          <a:lnTo>
                            <a:pt x="102860" y="137147"/>
                          </a:lnTo>
                          <a:lnTo>
                            <a:pt x="0" y="195434"/>
                          </a:lnTo>
                          <a:lnTo>
                            <a:pt x="0" y="58287"/>
                          </a:lnTo>
                          <a:close/>
                          <a:moveTo>
                            <a:pt x="92574" y="17143"/>
                          </a:moveTo>
                          <a:lnTo>
                            <a:pt x="10286" y="65145"/>
                          </a:lnTo>
                          <a:lnTo>
                            <a:pt x="10286" y="174862"/>
                          </a:lnTo>
                          <a:lnTo>
                            <a:pt x="92574" y="126861"/>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17" name="Graphic 15">
                    <a:extLst>
                      <a:ext uri="{FF2B5EF4-FFF2-40B4-BE49-F238E27FC236}">
                        <a16:creationId xmlns:a16="http://schemas.microsoft.com/office/drawing/2014/main" id="{F4DC9E2E-C987-23A4-2DC5-6FC7635C0379}"/>
                      </a:ext>
                    </a:extLst>
                  </p:cNvPr>
                  <p:cNvGrpSpPr/>
                  <p:nvPr/>
                </p:nvGrpSpPr>
                <p:grpSpPr>
                  <a:xfrm>
                    <a:off x="4704971" y="4348115"/>
                    <a:ext cx="120003" cy="229720"/>
                    <a:chOff x="4704971" y="4348115"/>
                    <a:chExt cx="120003" cy="229720"/>
                  </a:xfrm>
                </p:grpSpPr>
                <p:sp>
                  <p:nvSpPr>
                    <p:cNvPr id="1118" name="Freeform: Shape 1117">
                      <a:extLst>
                        <a:ext uri="{FF2B5EF4-FFF2-40B4-BE49-F238E27FC236}">
                          <a16:creationId xmlns:a16="http://schemas.microsoft.com/office/drawing/2014/main" id="{4A4A845F-C35D-D801-BA51-0ED7EECC0566}"/>
                        </a:ext>
                      </a:extLst>
                    </p:cNvPr>
                    <p:cNvSpPr/>
                    <p:nvPr/>
                  </p:nvSpPr>
                  <p:spPr>
                    <a:xfrm>
                      <a:off x="4704971" y="4389259"/>
                      <a:ext cx="92573" cy="188576"/>
                    </a:xfrm>
                    <a:custGeom>
                      <a:avLst/>
                      <a:gdLst>
                        <a:gd name="connsiteX0" fmla="*/ 0 w 92573"/>
                        <a:gd name="connsiteY0" fmla="*/ 188577 h 188576"/>
                        <a:gd name="connsiteX1" fmla="*/ 92574 w 92573"/>
                        <a:gd name="connsiteY1" fmla="*/ 133718 h 188576"/>
                        <a:gd name="connsiteX2" fmla="*/ 92574 w 92573"/>
                        <a:gd name="connsiteY2" fmla="*/ 0 h 188576"/>
                        <a:gd name="connsiteX3" fmla="*/ 0 w 92573"/>
                        <a:gd name="connsiteY3" fmla="*/ 54859 h 188576"/>
                      </a:gdLst>
                      <a:ahLst/>
                      <a:cxnLst>
                        <a:cxn ang="0">
                          <a:pos x="connsiteX0" y="connsiteY0"/>
                        </a:cxn>
                        <a:cxn ang="0">
                          <a:pos x="connsiteX1" y="connsiteY1"/>
                        </a:cxn>
                        <a:cxn ang="0">
                          <a:pos x="connsiteX2" y="connsiteY2"/>
                        </a:cxn>
                        <a:cxn ang="0">
                          <a:pos x="connsiteX3" y="connsiteY3"/>
                        </a:cxn>
                      </a:cxnLst>
                      <a:rect l="l" t="t" r="r" b="b"/>
                      <a:pathLst>
                        <a:path w="92573" h="188576">
                          <a:moveTo>
                            <a:pt x="0" y="188577"/>
                          </a:moveTo>
                          <a:lnTo>
                            <a:pt x="92574" y="133718"/>
                          </a:lnTo>
                          <a:lnTo>
                            <a:pt x="92574" y="0"/>
                          </a:lnTo>
                          <a:lnTo>
                            <a:pt x="0" y="54859"/>
                          </a:lnTo>
                          <a:close/>
                        </a:path>
                      </a:pathLst>
                    </a:custGeom>
                    <a:solidFill>
                      <a:srgbClr val="FFFFFF"/>
                    </a:solidFill>
                    <a:ln w="34242" cap="flat">
                      <a:noFill/>
                      <a:prstDash val="solid"/>
                      <a:miter/>
                    </a:ln>
                  </p:spPr>
                  <p:txBody>
                    <a:bodyPr rtlCol="1" anchor="ctr"/>
                    <a:lstStyle/>
                    <a:p>
                      <a:endParaRPr lang="ar-SA"/>
                    </a:p>
                  </p:txBody>
                </p:sp>
                <p:sp>
                  <p:nvSpPr>
                    <p:cNvPr id="1119" name="Freeform: Shape 1118">
                      <a:extLst>
                        <a:ext uri="{FF2B5EF4-FFF2-40B4-BE49-F238E27FC236}">
                          <a16:creationId xmlns:a16="http://schemas.microsoft.com/office/drawing/2014/main" id="{0B0C8468-CB26-AF61-4ADB-6E12D8F8C6B8}"/>
                        </a:ext>
                      </a:extLst>
                    </p:cNvPr>
                    <p:cNvSpPr/>
                    <p:nvPr/>
                  </p:nvSpPr>
                  <p:spPr>
                    <a:xfrm>
                      <a:off x="4722114" y="4348115"/>
                      <a:ext cx="102860" cy="205720"/>
                    </a:xfrm>
                    <a:custGeom>
                      <a:avLst/>
                      <a:gdLst>
                        <a:gd name="connsiteX0" fmla="*/ 0 w 102860"/>
                        <a:gd name="connsiteY0" fmla="*/ 58287 h 205720"/>
                        <a:gd name="connsiteX1" fmla="*/ 102860 w 102860"/>
                        <a:gd name="connsiteY1" fmla="*/ 0 h 205720"/>
                        <a:gd name="connsiteX2" fmla="*/ 102860 w 102860"/>
                        <a:gd name="connsiteY2" fmla="*/ 147433 h 205720"/>
                        <a:gd name="connsiteX3" fmla="*/ 0 w 102860"/>
                        <a:gd name="connsiteY3" fmla="*/ 205720 h 205720"/>
                        <a:gd name="connsiteX4" fmla="*/ 0 w 102860"/>
                        <a:gd name="connsiteY4" fmla="*/ 58287 h 205720"/>
                        <a:gd name="connsiteX5" fmla="*/ 92574 w 102860"/>
                        <a:gd name="connsiteY5" fmla="*/ 17143 h 205720"/>
                        <a:gd name="connsiteX6" fmla="*/ 10286 w 102860"/>
                        <a:gd name="connsiteY6" fmla="*/ 65145 h 205720"/>
                        <a:gd name="connsiteX7" fmla="*/ 10286 w 102860"/>
                        <a:gd name="connsiteY7" fmla="*/ 185148 h 205720"/>
                        <a:gd name="connsiteX8" fmla="*/ 92574 w 102860"/>
                        <a:gd name="connsiteY8" fmla="*/ 137147 h 205720"/>
                        <a:gd name="connsiteX9" fmla="*/ 92574 w 102860"/>
                        <a:gd name="connsiteY9" fmla="*/ 17143 h 2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205720">
                          <a:moveTo>
                            <a:pt x="0" y="58287"/>
                          </a:moveTo>
                          <a:lnTo>
                            <a:pt x="102860" y="0"/>
                          </a:lnTo>
                          <a:lnTo>
                            <a:pt x="102860" y="147433"/>
                          </a:lnTo>
                          <a:lnTo>
                            <a:pt x="0" y="205720"/>
                          </a:lnTo>
                          <a:lnTo>
                            <a:pt x="0" y="58287"/>
                          </a:lnTo>
                          <a:close/>
                          <a:moveTo>
                            <a:pt x="92574" y="17143"/>
                          </a:moveTo>
                          <a:lnTo>
                            <a:pt x="10286" y="65145"/>
                          </a:lnTo>
                          <a:lnTo>
                            <a:pt x="10286" y="185148"/>
                          </a:lnTo>
                          <a:lnTo>
                            <a:pt x="92574" y="137147"/>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20" name="Graphic 15">
                    <a:extLst>
                      <a:ext uri="{FF2B5EF4-FFF2-40B4-BE49-F238E27FC236}">
                        <a16:creationId xmlns:a16="http://schemas.microsoft.com/office/drawing/2014/main" id="{232A8BB3-F81C-D719-39ED-6D5CE5B12F83}"/>
                      </a:ext>
                    </a:extLst>
                  </p:cNvPr>
                  <p:cNvGrpSpPr/>
                  <p:nvPr/>
                </p:nvGrpSpPr>
                <p:grpSpPr>
                  <a:xfrm>
                    <a:off x="4704971" y="4512691"/>
                    <a:ext cx="120003" cy="222863"/>
                    <a:chOff x="4704971" y="4512691"/>
                    <a:chExt cx="120003" cy="222863"/>
                  </a:xfrm>
                </p:grpSpPr>
                <p:sp>
                  <p:nvSpPr>
                    <p:cNvPr id="1121" name="Freeform: Shape 1120">
                      <a:extLst>
                        <a:ext uri="{FF2B5EF4-FFF2-40B4-BE49-F238E27FC236}">
                          <a16:creationId xmlns:a16="http://schemas.microsoft.com/office/drawing/2014/main" id="{8ACFF4BF-FE83-C683-A0C9-00F2AC0B063E}"/>
                        </a:ext>
                      </a:extLst>
                    </p:cNvPr>
                    <p:cNvSpPr/>
                    <p:nvPr/>
                  </p:nvSpPr>
                  <p:spPr>
                    <a:xfrm>
                      <a:off x="4704971" y="4557264"/>
                      <a:ext cx="92573" cy="178290"/>
                    </a:xfrm>
                    <a:custGeom>
                      <a:avLst/>
                      <a:gdLst>
                        <a:gd name="connsiteX0" fmla="*/ 0 w 92573"/>
                        <a:gd name="connsiteY0" fmla="*/ 178291 h 178290"/>
                        <a:gd name="connsiteX1" fmla="*/ 92574 w 92573"/>
                        <a:gd name="connsiteY1" fmla="*/ 123432 h 178290"/>
                        <a:gd name="connsiteX2" fmla="*/ 92574 w 92573"/>
                        <a:gd name="connsiteY2" fmla="*/ 0 h 178290"/>
                        <a:gd name="connsiteX3" fmla="*/ 0 w 92573"/>
                        <a:gd name="connsiteY3" fmla="*/ 51430 h 178290"/>
                      </a:gdLst>
                      <a:ahLst/>
                      <a:cxnLst>
                        <a:cxn ang="0">
                          <a:pos x="connsiteX0" y="connsiteY0"/>
                        </a:cxn>
                        <a:cxn ang="0">
                          <a:pos x="connsiteX1" y="connsiteY1"/>
                        </a:cxn>
                        <a:cxn ang="0">
                          <a:pos x="connsiteX2" y="connsiteY2"/>
                        </a:cxn>
                        <a:cxn ang="0">
                          <a:pos x="connsiteX3" y="connsiteY3"/>
                        </a:cxn>
                      </a:cxnLst>
                      <a:rect l="l" t="t" r="r" b="b"/>
                      <a:pathLst>
                        <a:path w="92573" h="178290">
                          <a:moveTo>
                            <a:pt x="0" y="178291"/>
                          </a:moveTo>
                          <a:lnTo>
                            <a:pt x="92574" y="123432"/>
                          </a:lnTo>
                          <a:lnTo>
                            <a:pt x="92574" y="0"/>
                          </a:lnTo>
                          <a:lnTo>
                            <a:pt x="0" y="51430"/>
                          </a:lnTo>
                          <a:close/>
                        </a:path>
                      </a:pathLst>
                    </a:custGeom>
                    <a:solidFill>
                      <a:srgbClr val="FFFFFF"/>
                    </a:solidFill>
                    <a:ln w="34242" cap="flat">
                      <a:noFill/>
                      <a:prstDash val="solid"/>
                      <a:miter/>
                    </a:ln>
                  </p:spPr>
                  <p:txBody>
                    <a:bodyPr rtlCol="1" anchor="ctr"/>
                    <a:lstStyle/>
                    <a:p>
                      <a:endParaRPr lang="ar-SA"/>
                    </a:p>
                  </p:txBody>
                </p:sp>
                <p:sp>
                  <p:nvSpPr>
                    <p:cNvPr id="1122" name="Freeform: Shape 1121">
                      <a:extLst>
                        <a:ext uri="{FF2B5EF4-FFF2-40B4-BE49-F238E27FC236}">
                          <a16:creationId xmlns:a16="http://schemas.microsoft.com/office/drawing/2014/main" id="{AABB9061-E8AF-8BC9-DD70-E5FBF7DCC373}"/>
                        </a:ext>
                      </a:extLst>
                    </p:cNvPr>
                    <p:cNvSpPr/>
                    <p:nvPr/>
                  </p:nvSpPr>
                  <p:spPr>
                    <a:xfrm>
                      <a:off x="4722114" y="4512691"/>
                      <a:ext cx="102860" cy="195434"/>
                    </a:xfrm>
                    <a:custGeom>
                      <a:avLst/>
                      <a:gdLst>
                        <a:gd name="connsiteX0" fmla="*/ 0 w 102860"/>
                        <a:gd name="connsiteY0" fmla="*/ 58287 h 195434"/>
                        <a:gd name="connsiteX1" fmla="*/ 102860 w 102860"/>
                        <a:gd name="connsiteY1" fmla="*/ 0 h 195434"/>
                        <a:gd name="connsiteX2" fmla="*/ 102860 w 102860"/>
                        <a:gd name="connsiteY2" fmla="*/ 137147 h 195434"/>
                        <a:gd name="connsiteX3" fmla="*/ 0 w 102860"/>
                        <a:gd name="connsiteY3" fmla="*/ 195434 h 195434"/>
                        <a:gd name="connsiteX4" fmla="*/ 0 w 102860"/>
                        <a:gd name="connsiteY4" fmla="*/ 58287 h 195434"/>
                        <a:gd name="connsiteX5" fmla="*/ 92574 w 102860"/>
                        <a:gd name="connsiteY5" fmla="*/ 17143 h 195434"/>
                        <a:gd name="connsiteX6" fmla="*/ 10286 w 102860"/>
                        <a:gd name="connsiteY6" fmla="*/ 65145 h 195434"/>
                        <a:gd name="connsiteX7" fmla="*/ 10286 w 102860"/>
                        <a:gd name="connsiteY7" fmla="*/ 174862 h 195434"/>
                        <a:gd name="connsiteX8" fmla="*/ 92574 w 102860"/>
                        <a:gd name="connsiteY8" fmla="*/ 126861 h 195434"/>
                        <a:gd name="connsiteX9" fmla="*/ 92574 w 102860"/>
                        <a:gd name="connsiteY9" fmla="*/ 17143 h 19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195434">
                          <a:moveTo>
                            <a:pt x="0" y="58287"/>
                          </a:moveTo>
                          <a:lnTo>
                            <a:pt x="102860" y="0"/>
                          </a:lnTo>
                          <a:lnTo>
                            <a:pt x="102860" y="137147"/>
                          </a:lnTo>
                          <a:lnTo>
                            <a:pt x="0" y="195434"/>
                          </a:lnTo>
                          <a:lnTo>
                            <a:pt x="0" y="58287"/>
                          </a:lnTo>
                          <a:close/>
                          <a:moveTo>
                            <a:pt x="92574" y="17143"/>
                          </a:moveTo>
                          <a:lnTo>
                            <a:pt x="10286" y="65145"/>
                          </a:lnTo>
                          <a:lnTo>
                            <a:pt x="10286" y="174862"/>
                          </a:lnTo>
                          <a:lnTo>
                            <a:pt x="92574" y="126861"/>
                          </a:lnTo>
                          <a:lnTo>
                            <a:pt x="92574" y="17143"/>
                          </a:lnTo>
                          <a:close/>
                        </a:path>
                      </a:pathLst>
                    </a:custGeom>
                    <a:solidFill>
                      <a:srgbClr val="191411"/>
                    </a:solidFill>
                    <a:ln w="34242" cap="flat">
                      <a:noFill/>
                      <a:prstDash val="solid"/>
                      <a:miter/>
                    </a:ln>
                  </p:spPr>
                  <p:txBody>
                    <a:bodyPr rtlCol="1" anchor="ctr"/>
                    <a:lstStyle/>
                    <a:p>
                      <a:endParaRPr lang="ar-SA"/>
                    </a:p>
                  </p:txBody>
                </p:sp>
              </p:grpSp>
            </p:grpSp>
          </p:grpSp>
        </p:grpSp>
      </p:grpSp>
      <p:sp>
        <p:nvSpPr>
          <p:cNvPr id="17" name="TextBox 16">
            <a:extLst>
              <a:ext uri="{FF2B5EF4-FFF2-40B4-BE49-F238E27FC236}">
                <a16:creationId xmlns:a16="http://schemas.microsoft.com/office/drawing/2014/main" id="{5FE3244E-F478-52CB-EAFC-44421C98A1BD}"/>
              </a:ext>
            </a:extLst>
          </p:cNvPr>
          <p:cNvSpPr txBox="1"/>
          <p:nvPr/>
        </p:nvSpPr>
        <p:spPr>
          <a:xfrm>
            <a:off x="14024881" y="7675115"/>
            <a:ext cx="469845" cy="276999"/>
          </a:xfrm>
          <a:prstGeom prst="rect">
            <a:avLst/>
          </a:prstGeom>
          <a:noFill/>
        </p:spPr>
        <p:txBody>
          <a:bodyPr wrap="square" rtlCol="0">
            <a:spAutoFit/>
          </a:bodyPr>
          <a:lstStyle>
            <a:defPPr>
              <a:defRPr lang="en-US"/>
            </a:defPPr>
            <a:lvl1pPr>
              <a:defRPr sz="1200" b="0" i="0">
                <a:solidFill>
                  <a:srgbClr val="243E8A"/>
                </a:solidFill>
                <a:effectLst/>
                <a:latin typeface="Arial" panose="020B0604020202020204" pitchFamily="34" charset="0"/>
                <a:cs typeface="Arial" panose="020B0604020202020204" pitchFamily="34" charset="0"/>
              </a:defRPr>
            </a:lvl1pPr>
          </a:lstStyle>
          <a:p>
            <a:pPr defTabSz="1097260"/>
            <a:fld id="{F3182A4D-CF0F-445E-9F0B-B70B5587AF6C}" type="slidenum">
              <a:rPr lang="en-US">
                <a:solidFill>
                  <a:prstClr val="white"/>
                </a:solidFill>
              </a:rPr>
              <a:pPr defTabSz="1097260"/>
              <a:t>3</a:t>
            </a:fld>
            <a:endParaRPr lang="en-US" dirty="0">
              <a:solidFill>
                <a:prstClr val="white"/>
              </a:solidFill>
            </a:endParaRPr>
          </a:p>
        </p:txBody>
      </p:sp>
      <p:sp>
        <p:nvSpPr>
          <p:cNvPr id="16" name="Freeform: Shape 15">
            <a:extLst>
              <a:ext uri="{FF2B5EF4-FFF2-40B4-BE49-F238E27FC236}">
                <a16:creationId xmlns:a16="http://schemas.microsoft.com/office/drawing/2014/main" id="{FDF401F7-92E0-CB38-B4FE-A78666A8BF44}"/>
              </a:ext>
            </a:extLst>
          </p:cNvPr>
          <p:cNvSpPr/>
          <p:nvPr/>
        </p:nvSpPr>
        <p:spPr>
          <a:xfrm>
            <a:off x="8678173" y="5116665"/>
            <a:ext cx="2001971" cy="1283864"/>
          </a:xfrm>
          <a:custGeom>
            <a:avLst/>
            <a:gdLst>
              <a:gd name="connsiteX0" fmla="*/ 0 w 2496069"/>
              <a:gd name="connsiteY0" fmla="*/ 605781 h 1489283"/>
              <a:gd name="connsiteX1" fmla="*/ 0 w 2496069"/>
              <a:gd name="connsiteY1" fmla="*/ 605781 h 1489283"/>
              <a:gd name="connsiteX2" fmla="*/ 0 w 2496069"/>
              <a:gd name="connsiteY2" fmla="*/ 568066 h 1489283"/>
              <a:gd name="connsiteX3" fmla="*/ 24001 w 2496069"/>
              <a:gd name="connsiteY3" fmla="*/ 568066 h 1489283"/>
              <a:gd name="connsiteX4" fmla="*/ 27429 w 2496069"/>
              <a:gd name="connsiteY4" fmla="*/ 564637 h 1489283"/>
              <a:gd name="connsiteX5" fmla="*/ 977170 w 2496069"/>
              <a:gd name="connsiteY5" fmla="*/ 16050 h 1489283"/>
              <a:gd name="connsiteX6" fmla="*/ 1138318 w 2496069"/>
              <a:gd name="connsiteY6" fmla="*/ 22907 h 1489283"/>
              <a:gd name="connsiteX7" fmla="*/ 2458355 w 2496069"/>
              <a:gd name="connsiteY7" fmla="*/ 784072 h 1489283"/>
              <a:gd name="connsiteX8" fmla="*/ 2478927 w 2496069"/>
              <a:gd name="connsiteY8" fmla="*/ 801215 h 1489283"/>
              <a:gd name="connsiteX9" fmla="*/ 2496070 w 2496069"/>
              <a:gd name="connsiteY9" fmla="*/ 801215 h 1489283"/>
              <a:gd name="connsiteX10" fmla="*/ 2496070 w 2496069"/>
              <a:gd name="connsiteY10" fmla="*/ 883503 h 1489283"/>
              <a:gd name="connsiteX11" fmla="*/ 2468641 w 2496069"/>
              <a:gd name="connsiteY11" fmla="*/ 924647 h 1489283"/>
              <a:gd name="connsiteX12" fmla="*/ 1518900 w 2496069"/>
              <a:gd name="connsiteY12" fmla="*/ 1473234 h 1489283"/>
              <a:gd name="connsiteX13" fmla="*/ 1357752 w 2496069"/>
              <a:gd name="connsiteY13" fmla="*/ 1466377 h 1489283"/>
              <a:gd name="connsiteX14" fmla="*/ 41144 w 2496069"/>
              <a:gd name="connsiteY14" fmla="*/ 705212 h 1489283"/>
              <a:gd name="connsiteX15" fmla="*/ 0 w 2496069"/>
              <a:gd name="connsiteY15" fmla="*/ 653782 h 1489283"/>
              <a:gd name="connsiteX16" fmla="*/ 0 w 2496069"/>
              <a:gd name="connsiteY16" fmla="*/ 629782 h 1489283"/>
              <a:gd name="connsiteX17" fmla="*/ 0 w 2496069"/>
              <a:gd name="connsiteY17" fmla="*/ 605781 h 148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6069" h="1489283">
                <a:moveTo>
                  <a:pt x="0" y="605781"/>
                </a:moveTo>
                <a:cubicBezTo>
                  <a:pt x="0" y="605781"/>
                  <a:pt x="0" y="605781"/>
                  <a:pt x="0" y="605781"/>
                </a:cubicBezTo>
                <a:lnTo>
                  <a:pt x="0" y="568066"/>
                </a:lnTo>
                <a:lnTo>
                  <a:pt x="24001" y="568066"/>
                </a:lnTo>
                <a:cubicBezTo>
                  <a:pt x="24001" y="568066"/>
                  <a:pt x="27429" y="564637"/>
                  <a:pt x="27429" y="564637"/>
                </a:cubicBezTo>
                <a:lnTo>
                  <a:pt x="977170" y="16050"/>
                </a:lnTo>
                <a:cubicBezTo>
                  <a:pt x="1018314" y="-7951"/>
                  <a:pt x="1090316" y="-4522"/>
                  <a:pt x="1138318" y="22907"/>
                </a:cubicBezTo>
                <a:lnTo>
                  <a:pt x="2458355" y="784072"/>
                </a:lnTo>
                <a:cubicBezTo>
                  <a:pt x="2468641" y="787500"/>
                  <a:pt x="2475498" y="794358"/>
                  <a:pt x="2478927" y="801215"/>
                </a:cubicBezTo>
                <a:lnTo>
                  <a:pt x="2496070" y="801215"/>
                </a:lnTo>
                <a:lnTo>
                  <a:pt x="2496070" y="883503"/>
                </a:lnTo>
                <a:cubicBezTo>
                  <a:pt x="2496070" y="897218"/>
                  <a:pt x="2485784" y="910932"/>
                  <a:pt x="2468641" y="924647"/>
                </a:cubicBezTo>
                <a:lnTo>
                  <a:pt x="1518900" y="1473234"/>
                </a:lnTo>
                <a:cubicBezTo>
                  <a:pt x="1477756" y="1497235"/>
                  <a:pt x="1405754" y="1493806"/>
                  <a:pt x="1357752" y="1466377"/>
                </a:cubicBezTo>
                <a:lnTo>
                  <a:pt x="41144" y="705212"/>
                </a:lnTo>
                <a:cubicBezTo>
                  <a:pt x="17143" y="691498"/>
                  <a:pt x="3429" y="670926"/>
                  <a:pt x="0" y="653782"/>
                </a:cubicBezTo>
                <a:lnTo>
                  <a:pt x="0" y="629782"/>
                </a:lnTo>
                <a:lnTo>
                  <a:pt x="0" y="605781"/>
                </a:lnTo>
                <a:close/>
              </a:path>
            </a:pathLst>
          </a:custGeom>
          <a:solidFill>
            <a:srgbClr val="FFFFFF"/>
          </a:solidFill>
          <a:ln w="34242" cap="flat">
            <a:noFill/>
            <a:prstDash val="solid"/>
            <a:miter/>
          </a:ln>
        </p:spPr>
        <p:txBody>
          <a:bodyPr rtlCol="1" anchor="ctr"/>
          <a:lstStyle/>
          <a:p>
            <a:endParaRPr lang="ar-SA"/>
          </a:p>
        </p:txBody>
      </p:sp>
      <p:sp>
        <p:nvSpPr>
          <p:cNvPr id="1124" name="Freeform: Shape 1123">
            <a:extLst>
              <a:ext uri="{FF2B5EF4-FFF2-40B4-BE49-F238E27FC236}">
                <a16:creationId xmlns:a16="http://schemas.microsoft.com/office/drawing/2014/main" id="{18053F6B-14B2-8CA8-C5CC-70C20746DF0B}"/>
              </a:ext>
            </a:extLst>
          </p:cNvPr>
          <p:cNvSpPr/>
          <p:nvPr/>
        </p:nvSpPr>
        <p:spPr>
          <a:xfrm>
            <a:off x="8680077" y="5087107"/>
            <a:ext cx="2003664" cy="1245440"/>
          </a:xfrm>
          <a:custGeom>
            <a:avLst/>
            <a:gdLst>
              <a:gd name="connsiteX0" fmla="*/ 1519955 w 2498179"/>
              <a:gd name="connsiteY0" fmla="*/ 1428661 h 1444711"/>
              <a:gd name="connsiteX1" fmla="*/ 2469696 w 2498179"/>
              <a:gd name="connsiteY1" fmla="*/ 880074 h 1444711"/>
              <a:gd name="connsiteX2" fmla="*/ 2459410 w 2498179"/>
              <a:gd name="connsiteY2" fmla="*/ 787500 h 1444711"/>
              <a:gd name="connsiteX3" fmla="*/ 1139373 w 2498179"/>
              <a:gd name="connsiteY3" fmla="*/ 22907 h 1444711"/>
              <a:gd name="connsiteX4" fmla="*/ 978225 w 2498179"/>
              <a:gd name="connsiteY4" fmla="*/ 16050 h 1444711"/>
              <a:gd name="connsiteX5" fmla="*/ 28484 w 2498179"/>
              <a:gd name="connsiteY5" fmla="*/ 564637 h 1444711"/>
              <a:gd name="connsiteX6" fmla="*/ 38770 w 2498179"/>
              <a:gd name="connsiteY6" fmla="*/ 657211 h 1444711"/>
              <a:gd name="connsiteX7" fmla="*/ 1358807 w 2498179"/>
              <a:gd name="connsiteY7" fmla="*/ 1421804 h 1444711"/>
              <a:gd name="connsiteX8" fmla="*/ 1519955 w 2498179"/>
              <a:gd name="connsiteY8" fmla="*/ 1428661 h 144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179" h="1444711">
                <a:moveTo>
                  <a:pt x="1519955" y="1428661"/>
                </a:moveTo>
                <a:lnTo>
                  <a:pt x="2469696" y="880074"/>
                </a:lnTo>
                <a:cubicBezTo>
                  <a:pt x="2510840" y="856074"/>
                  <a:pt x="2507411" y="814930"/>
                  <a:pt x="2459410" y="787500"/>
                </a:cubicBezTo>
                <a:lnTo>
                  <a:pt x="1139373" y="22907"/>
                </a:lnTo>
                <a:cubicBezTo>
                  <a:pt x="1091371" y="-4522"/>
                  <a:pt x="1019369" y="-7951"/>
                  <a:pt x="978225" y="16050"/>
                </a:cubicBezTo>
                <a:lnTo>
                  <a:pt x="28484" y="564637"/>
                </a:lnTo>
                <a:cubicBezTo>
                  <a:pt x="-12660" y="588638"/>
                  <a:pt x="-9231" y="629782"/>
                  <a:pt x="38770" y="657211"/>
                </a:cubicBezTo>
                <a:lnTo>
                  <a:pt x="1358807" y="1421804"/>
                </a:lnTo>
                <a:cubicBezTo>
                  <a:pt x="1406809" y="1449233"/>
                  <a:pt x="1478811" y="1452662"/>
                  <a:pt x="1519955" y="1428661"/>
                </a:cubicBezTo>
                <a:close/>
              </a:path>
            </a:pathLst>
          </a:custGeom>
          <a:solidFill>
            <a:srgbClr val="FFFFFF"/>
          </a:solidFill>
          <a:ln w="34242" cap="flat">
            <a:noFill/>
            <a:prstDash val="solid"/>
            <a:miter/>
          </a:ln>
        </p:spPr>
        <p:txBody>
          <a:bodyPr rtlCol="1" anchor="ctr"/>
          <a:lstStyle/>
          <a:p>
            <a:endParaRPr lang="ar-SA"/>
          </a:p>
        </p:txBody>
      </p:sp>
      <p:sp>
        <p:nvSpPr>
          <p:cNvPr id="1125" name="Freeform: Shape 1124">
            <a:extLst>
              <a:ext uri="{FF2B5EF4-FFF2-40B4-BE49-F238E27FC236}">
                <a16:creationId xmlns:a16="http://schemas.microsoft.com/office/drawing/2014/main" id="{026A0823-3B02-34FD-BC17-5140DD105FDC}"/>
              </a:ext>
            </a:extLst>
          </p:cNvPr>
          <p:cNvSpPr/>
          <p:nvPr/>
        </p:nvSpPr>
        <p:spPr>
          <a:xfrm>
            <a:off x="8793671" y="5121634"/>
            <a:ext cx="1776475" cy="1102494"/>
          </a:xfrm>
          <a:custGeom>
            <a:avLst/>
            <a:gdLst>
              <a:gd name="connsiteX0" fmla="*/ 1282322 w 2214919"/>
              <a:gd name="connsiteY0" fmla="*/ 1278893 h 1278892"/>
              <a:gd name="connsiteX1" fmla="*/ 2214919 w 2214919"/>
              <a:gd name="connsiteY1" fmla="*/ 740592 h 1278892"/>
              <a:gd name="connsiteX2" fmla="*/ 932598 w 2214919"/>
              <a:gd name="connsiteY2" fmla="*/ 0 h 1278892"/>
              <a:gd name="connsiteX3" fmla="*/ 0 w 2214919"/>
              <a:gd name="connsiteY3" fmla="*/ 538301 h 1278892"/>
            </a:gdLst>
            <a:ahLst/>
            <a:cxnLst>
              <a:cxn ang="0">
                <a:pos x="connsiteX0" y="connsiteY0"/>
              </a:cxn>
              <a:cxn ang="0">
                <a:pos x="connsiteX1" y="connsiteY1"/>
              </a:cxn>
              <a:cxn ang="0">
                <a:pos x="connsiteX2" y="connsiteY2"/>
              </a:cxn>
              <a:cxn ang="0">
                <a:pos x="connsiteX3" y="connsiteY3"/>
              </a:cxn>
            </a:cxnLst>
            <a:rect l="l" t="t" r="r" b="b"/>
            <a:pathLst>
              <a:path w="2214919" h="1278892">
                <a:moveTo>
                  <a:pt x="1282322" y="1278893"/>
                </a:moveTo>
                <a:lnTo>
                  <a:pt x="2214919" y="740592"/>
                </a:lnTo>
                <a:lnTo>
                  <a:pt x="932598" y="0"/>
                </a:lnTo>
                <a:lnTo>
                  <a:pt x="0" y="538301"/>
                </a:lnTo>
                <a:close/>
              </a:path>
            </a:pathLst>
          </a:custGeom>
          <a:solidFill>
            <a:srgbClr val="FFFFFF"/>
          </a:solidFill>
          <a:ln w="34242" cap="flat">
            <a:noFill/>
            <a:prstDash val="solid"/>
            <a:miter/>
          </a:ln>
        </p:spPr>
        <p:txBody>
          <a:bodyPr rtlCol="1" anchor="ctr"/>
          <a:lstStyle/>
          <a:p>
            <a:endParaRPr lang="ar-SA"/>
          </a:p>
        </p:txBody>
      </p:sp>
      <p:pic>
        <p:nvPicPr>
          <p:cNvPr id="1161" name="Picture 1160">
            <a:extLst>
              <a:ext uri="{FF2B5EF4-FFF2-40B4-BE49-F238E27FC236}">
                <a16:creationId xmlns:a16="http://schemas.microsoft.com/office/drawing/2014/main" id="{265AF573-7553-729F-468E-1078709CA037}"/>
              </a:ext>
            </a:extLst>
          </p:cNvPr>
          <p:cNvPicPr>
            <a:picLocks noChangeAspect="1"/>
          </p:cNvPicPr>
          <p:nvPr/>
        </p:nvPicPr>
        <p:blipFill>
          <a:blip r:embed="rId2"/>
          <a:stretch>
            <a:fillRect/>
          </a:stretch>
        </p:blipFill>
        <p:spPr>
          <a:xfrm>
            <a:off x="5167774" y="5993622"/>
            <a:ext cx="2395961" cy="2051444"/>
          </a:xfrm>
          <a:prstGeom prst="rect">
            <a:avLst/>
          </a:prstGeom>
        </p:spPr>
      </p:pic>
      <p:pic>
        <p:nvPicPr>
          <p:cNvPr id="1163" name="Picture 1162">
            <a:extLst>
              <a:ext uri="{FF2B5EF4-FFF2-40B4-BE49-F238E27FC236}">
                <a16:creationId xmlns:a16="http://schemas.microsoft.com/office/drawing/2014/main" id="{FFEB7A17-F5CE-EFF7-C033-82840FBBBCA2}"/>
              </a:ext>
            </a:extLst>
          </p:cNvPr>
          <p:cNvPicPr>
            <a:picLocks noChangeAspect="1"/>
          </p:cNvPicPr>
          <p:nvPr/>
        </p:nvPicPr>
        <p:blipFill>
          <a:blip r:embed="rId3"/>
          <a:stretch>
            <a:fillRect/>
          </a:stretch>
        </p:blipFill>
        <p:spPr>
          <a:xfrm>
            <a:off x="11767983" y="5853769"/>
            <a:ext cx="2421959" cy="2191297"/>
          </a:xfrm>
          <a:prstGeom prst="rect">
            <a:avLst/>
          </a:prstGeom>
        </p:spPr>
      </p:pic>
      <p:pic>
        <p:nvPicPr>
          <p:cNvPr id="1164" name="Graphic 1163">
            <a:extLst>
              <a:ext uri="{FF2B5EF4-FFF2-40B4-BE49-F238E27FC236}">
                <a16:creationId xmlns:a16="http://schemas.microsoft.com/office/drawing/2014/main" id="{8B4AEE28-5D51-0361-EF71-72D6EA4A2222}"/>
              </a:ext>
            </a:extLst>
          </p:cNvPr>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45441" y="552488"/>
            <a:ext cx="1174302" cy="1830779"/>
          </a:xfrm>
          <a:prstGeom prst="rect">
            <a:avLst/>
          </a:prstGeom>
        </p:spPr>
      </p:pic>
      <p:pic>
        <p:nvPicPr>
          <p:cNvPr id="1167" name="Picture 1166">
            <a:extLst>
              <a:ext uri="{FF2B5EF4-FFF2-40B4-BE49-F238E27FC236}">
                <a16:creationId xmlns:a16="http://schemas.microsoft.com/office/drawing/2014/main" id="{472DCD24-4B05-1354-285C-87963A4E5A58}"/>
              </a:ext>
            </a:extLst>
          </p:cNvPr>
          <p:cNvPicPr>
            <a:picLocks noChangeAspect="1"/>
          </p:cNvPicPr>
          <p:nvPr/>
        </p:nvPicPr>
        <p:blipFill>
          <a:blip r:embed="rId6"/>
          <a:stretch>
            <a:fillRect/>
          </a:stretch>
        </p:blipFill>
        <p:spPr>
          <a:xfrm>
            <a:off x="395316" y="5347816"/>
            <a:ext cx="2412311" cy="2187683"/>
          </a:xfrm>
          <a:prstGeom prst="rect">
            <a:avLst/>
          </a:prstGeom>
        </p:spPr>
      </p:pic>
      <p:pic>
        <p:nvPicPr>
          <p:cNvPr id="1169" name="Picture 1168">
            <a:extLst>
              <a:ext uri="{FF2B5EF4-FFF2-40B4-BE49-F238E27FC236}">
                <a16:creationId xmlns:a16="http://schemas.microsoft.com/office/drawing/2014/main" id="{FDB597EE-EED4-B6E4-51CD-2E2D47F0844B}"/>
              </a:ext>
            </a:extLst>
          </p:cNvPr>
          <p:cNvPicPr>
            <a:picLocks noChangeAspect="1"/>
          </p:cNvPicPr>
          <p:nvPr/>
        </p:nvPicPr>
        <p:blipFill>
          <a:blip r:embed="rId7"/>
          <a:stretch>
            <a:fillRect/>
          </a:stretch>
        </p:blipFill>
        <p:spPr>
          <a:xfrm>
            <a:off x="12285642" y="1982698"/>
            <a:ext cx="2245662" cy="2036552"/>
          </a:xfrm>
          <a:prstGeom prst="rect">
            <a:avLst/>
          </a:prstGeom>
        </p:spPr>
      </p:pic>
      <p:sp>
        <p:nvSpPr>
          <p:cNvPr id="1183" name="Freeform: Shape 1182">
            <a:extLst>
              <a:ext uri="{FF2B5EF4-FFF2-40B4-BE49-F238E27FC236}">
                <a16:creationId xmlns:a16="http://schemas.microsoft.com/office/drawing/2014/main" id="{C75FFE9E-8B86-00A8-8754-FE4D403B52D2}"/>
              </a:ext>
            </a:extLst>
          </p:cNvPr>
          <p:cNvSpPr/>
          <p:nvPr/>
        </p:nvSpPr>
        <p:spPr>
          <a:xfrm>
            <a:off x="3038307" y="2636036"/>
            <a:ext cx="8956466" cy="4272342"/>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4" name="Freeform: Shape 1183">
            <a:extLst>
              <a:ext uri="{FF2B5EF4-FFF2-40B4-BE49-F238E27FC236}">
                <a16:creationId xmlns:a16="http://schemas.microsoft.com/office/drawing/2014/main" id="{B1806DD7-D6D6-7185-F71A-53CD0B21EACF}"/>
              </a:ext>
            </a:extLst>
          </p:cNvPr>
          <p:cNvSpPr/>
          <p:nvPr/>
        </p:nvSpPr>
        <p:spPr>
          <a:xfrm rot="14998304">
            <a:off x="11126733" y="4256761"/>
            <a:ext cx="2899914" cy="2054040"/>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5" name="Freeform: Shape 1184">
            <a:extLst>
              <a:ext uri="{FF2B5EF4-FFF2-40B4-BE49-F238E27FC236}">
                <a16:creationId xmlns:a16="http://schemas.microsoft.com/office/drawing/2014/main" id="{7F18FA0E-688B-CC93-781B-CAB422EA9E79}"/>
              </a:ext>
            </a:extLst>
          </p:cNvPr>
          <p:cNvSpPr/>
          <p:nvPr/>
        </p:nvSpPr>
        <p:spPr>
          <a:xfrm rot="16547798">
            <a:off x="8242489" y="2296860"/>
            <a:ext cx="3448564" cy="5404510"/>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6" name="Freeform: Shape 1185">
            <a:extLst>
              <a:ext uri="{FF2B5EF4-FFF2-40B4-BE49-F238E27FC236}">
                <a16:creationId xmlns:a16="http://schemas.microsoft.com/office/drawing/2014/main" id="{3156B49B-4DB1-4590-08BB-37E1E43C5555}"/>
              </a:ext>
            </a:extLst>
          </p:cNvPr>
          <p:cNvSpPr/>
          <p:nvPr/>
        </p:nvSpPr>
        <p:spPr>
          <a:xfrm rot="16547798">
            <a:off x="7557702" y="-1738953"/>
            <a:ext cx="363904" cy="9203479"/>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7" name="Freeform: Shape 1186">
            <a:extLst>
              <a:ext uri="{FF2B5EF4-FFF2-40B4-BE49-F238E27FC236}">
                <a16:creationId xmlns:a16="http://schemas.microsoft.com/office/drawing/2014/main" id="{A8110B6B-0207-1020-542E-907AE270C9B4}"/>
              </a:ext>
            </a:extLst>
          </p:cNvPr>
          <p:cNvSpPr/>
          <p:nvPr/>
        </p:nvSpPr>
        <p:spPr>
          <a:xfrm rot="16547798">
            <a:off x="3080579" y="1384294"/>
            <a:ext cx="4417821" cy="5310103"/>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8" name="Freeform: Shape 1187">
            <a:extLst>
              <a:ext uri="{FF2B5EF4-FFF2-40B4-BE49-F238E27FC236}">
                <a16:creationId xmlns:a16="http://schemas.microsoft.com/office/drawing/2014/main" id="{D94B828A-087E-5E22-0DA5-2B7F307B48EC}"/>
              </a:ext>
            </a:extLst>
          </p:cNvPr>
          <p:cNvSpPr/>
          <p:nvPr/>
        </p:nvSpPr>
        <p:spPr>
          <a:xfrm rot="15294682">
            <a:off x="5557154" y="2815555"/>
            <a:ext cx="4001581" cy="289914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9" name="Freeform: Shape 1188">
            <a:extLst>
              <a:ext uri="{FF2B5EF4-FFF2-40B4-BE49-F238E27FC236}">
                <a16:creationId xmlns:a16="http://schemas.microsoft.com/office/drawing/2014/main" id="{3CD60731-6F62-5A16-D545-5F78DFE71830}"/>
              </a:ext>
            </a:extLst>
          </p:cNvPr>
          <p:cNvSpPr/>
          <p:nvPr/>
        </p:nvSpPr>
        <p:spPr>
          <a:xfrm rot="15294682" flipV="1">
            <a:off x="7977064" y="2907285"/>
            <a:ext cx="5006182" cy="2567431"/>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0" name="Freeform: Shape 1189">
            <a:extLst>
              <a:ext uri="{FF2B5EF4-FFF2-40B4-BE49-F238E27FC236}">
                <a16:creationId xmlns:a16="http://schemas.microsoft.com/office/drawing/2014/main" id="{CDA306E3-5FC9-B912-378A-685516A09BBC}"/>
              </a:ext>
            </a:extLst>
          </p:cNvPr>
          <p:cNvSpPr/>
          <p:nvPr/>
        </p:nvSpPr>
        <p:spPr>
          <a:xfrm rot="607604" flipV="1">
            <a:off x="3353360" y="1478412"/>
            <a:ext cx="4482731" cy="1470809"/>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1" name="Freeform: Shape 1190">
            <a:extLst>
              <a:ext uri="{FF2B5EF4-FFF2-40B4-BE49-F238E27FC236}">
                <a16:creationId xmlns:a16="http://schemas.microsoft.com/office/drawing/2014/main" id="{11E89587-1819-95D1-D7EC-C0680E4E3DE1}"/>
              </a:ext>
            </a:extLst>
          </p:cNvPr>
          <p:cNvSpPr/>
          <p:nvPr/>
        </p:nvSpPr>
        <p:spPr>
          <a:xfrm rot="16547798">
            <a:off x="5785005" y="-123379"/>
            <a:ext cx="3702925" cy="979439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2" name="Freeform: Shape 1191">
            <a:extLst>
              <a:ext uri="{FF2B5EF4-FFF2-40B4-BE49-F238E27FC236}">
                <a16:creationId xmlns:a16="http://schemas.microsoft.com/office/drawing/2014/main" id="{D9B3DFFE-A5E0-40A9-B3C1-36502667F73C}"/>
              </a:ext>
            </a:extLst>
          </p:cNvPr>
          <p:cNvSpPr/>
          <p:nvPr/>
        </p:nvSpPr>
        <p:spPr>
          <a:xfrm rot="16547798" flipV="1">
            <a:off x="950068" y="4270955"/>
            <a:ext cx="3120211" cy="55742"/>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ln w="0"/>
              <a:solidFill>
                <a:srgbClr val="002060"/>
              </a:solidFill>
              <a:effectLst>
                <a:outerShdw blurRad="38100" dist="19050" dir="2700000" algn="tl" rotWithShape="0">
                  <a:schemeClr val="dk1">
                    <a:alpha val="40000"/>
                  </a:schemeClr>
                </a:outerShdw>
              </a:effectLst>
            </a:endParaRPr>
          </a:p>
        </p:txBody>
      </p:sp>
      <p:sp>
        <p:nvSpPr>
          <p:cNvPr id="1193" name="Freeform: Shape 1192">
            <a:extLst>
              <a:ext uri="{FF2B5EF4-FFF2-40B4-BE49-F238E27FC236}">
                <a16:creationId xmlns:a16="http://schemas.microsoft.com/office/drawing/2014/main" id="{F8A5CB46-5202-C727-426E-E2EA4537A901}"/>
              </a:ext>
            </a:extLst>
          </p:cNvPr>
          <p:cNvSpPr/>
          <p:nvPr/>
        </p:nvSpPr>
        <p:spPr>
          <a:xfrm rot="16547798" flipH="1">
            <a:off x="3829159" y="4975378"/>
            <a:ext cx="113377" cy="3059879"/>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4" name="Freeform: Shape 1193">
            <a:extLst>
              <a:ext uri="{FF2B5EF4-FFF2-40B4-BE49-F238E27FC236}">
                <a16:creationId xmlns:a16="http://schemas.microsoft.com/office/drawing/2014/main" id="{4FF40DB5-8707-EA18-5BC7-E5030CDE3DFC}"/>
              </a:ext>
            </a:extLst>
          </p:cNvPr>
          <p:cNvSpPr/>
          <p:nvPr/>
        </p:nvSpPr>
        <p:spPr>
          <a:xfrm rot="16547798">
            <a:off x="9555821" y="4331432"/>
            <a:ext cx="308965" cy="514578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5" name="Freeform: Shape 1194">
            <a:extLst>
              <a:ext uri="{FF2B5EF4-FFF2-40B4-BE49-F238E27FC236}">
                <a16:creationId xmlns:a16="http://schemas.microsoft.com/office/drawing/2014/main" id="{1A9419DC-9972-7032-15AE-4016911D1E16}"/>
              </a:ext>
            </a:extLst>
          </p:cNvPr>
          <p:cNvSpPr/>
          <p:nvPr/>
        </p:nvSpPr>
        <p:spPr>
          <a:xfrm rot="15294682" flipV="1">
            <a:off x="2230347" y="3354431"/>
            <a:ext cx="4227194" cy="1860657"/>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96" name="Freeform: Shape 1195">
            <a:extLst>
              <a:ext uri="{FF2B5EF4-FFF2-40B4-BE49-F238E27FC236}">
                <a16:creationId xmlns:a16="http://schemas.microsoft.com/office/drawing/2014/main" id="{A1DF3BF2-FA76-BCEA-0027-DEAA965896E3}"/>
              </a:ext>
            </a:extLst>
          </p:cNvPr>
          <p:cNvSpPr/>
          <p:nvPr/>
        </p:nvSpPr>
        <p:spPr>
          <a:xfrm rot="5717720">
            <a:off x="9708221" y="4776178"/>
            <a:ext cx="308965" cy="514578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3" name="Freeform: Shape 1212">
            <a:extLst>
              <a:ext uri="{FF2B5EF4-FFF2-40B4-BE49-F238E27FC236}">
                <a16:creationId xmlns:a16="http://schemas.microsoft.com/office/drawing/2014/main" id="{D6776E5D-5520-6BE9-E875-A484C19A7A94}"/>
              </a:ext>
            </a:extLst>
          </p:cNvPr>
          <p:cNvSpPr/>
          <p:nvPr/>
        </p:nvSpPr>
        <p:spPr>
          <a:xfrm rot="16547798">
            <a:off x="4627205" y="3426202"/>
            <a:ext cx="4588269" cy="150013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4" name="Freeform: Shape 1213">
            <a:extLst>
              <a:ext uri="{FF2B5EF4-FFF2-40B4-BE49-F238E27FC236}">
                <a16:creationId xmlns:a16="http://schemas.microsoft.com/office/drawing/2014/main" id="{58B71E8E-49DA-E190-F7FA-9EDF086D3AC1}"/>
              </a:ext>
            </a:extLst>
          </p:cNvPr>
          <p:cNvSpPr/>
          <p:nvPr/>
        </p:nvSpPr>
        <p:spPr>
          <a:xfrm rot="16547798">
            <a:off x="4956991" y="-109119"/>
            <a:ext cx="1206616" cy="5398060"/>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5" name="Freeform: Shape 1214">
            <a:extLst>
              <a:ext uri="{FF2B5EF4-FFF2-40B4-BE49-F238E27FC236}">
                <a16:creationId xmlns:a16="http://schemas.microsoft.com/office/drawing/2014/main" id="{64158B4C-39C3-51BA-AE96-4B601ACB3D4F}"/>
              </a:ext>
            </a:extLst>
          </p:cNvPr>
          <p:cNvSpPr/>
          <p:nvPr/>
        </p:nvSpPr>
        <p:spPr>
          <a:xfrm rot="16547798" flipV="1">
            <a:off x="8242251" y="2320304"/>
            <a:ext cx="3995050" cy="4292069"/>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6" name="Freeform: Shape 1215">
            <a:extLst>
              <a:ext uri="{FF2B5EF4-FFF2-40B4-BE49-F238E27FC236}">
                <a16:creationId xmlns:a16="http://schemas.microsoft.com/office/drawing/2014/main" id="{47BD8D6B-9EDA-9C04-C721-8BCE46FEA341}"/>
              </a:ext>
            </a:extLst>
          </p:cNvPr>
          <p:cNvSpPr/>
          <p:nvPr/>
        </p:nvSpPr>
        <p:spPr>
          <a:xfrm rot="16547798">
            <a:off x="5312805" y="-357724"/>
            <a:ext cx="3702925" cy="979439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7" name="Freeform: Shape 1216">
            <a:extLst>
              <a:ext uri="{FF2B5EF4-FFF2-40B4-BE49-F238E27FC236}">
                <a16:creationId xmlns:a16="http://schemas.microsoft.com/office/drawing/2014/main" id="{49B8BB47-9019-0004-A152-3343EB4F616F}"/>
              </a:ext>
            </a:extLst>
          </p:cNvPr>
          <p:cNvSpPr/>
          <p:nvPr/>
        </p:nvSpPr>
        <p:spPr>
          <a:xfrm rot="15294682" flipV="1">
            <a:off x="2054434" y="3846812"/>
            <a:ext cx="4227194" cy="1860657"/>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00206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8" name="Freeform: Shape 1217">
            <a:extLst>
              <a:ext uri="{FF2B5EF4-FFF2-40B4-BE49-F238E27FC236}">
                <a16:creationId xmlns:a16="http://schemas.microsoft.com/office/drawing/2014/main" id="{D98D8C4F-4E9C-1C0F-5D7D-18F4435CB7A5}"/>
              </a:ext>
            </a:extLst>
          </p:cNvPr>
          <p:cNvSpPr/>
          <p:nvPr/>
        </p:nvSpPr>
        <p:spPr>
          <a:xfrm rot="17377490">
            <a:off x="7433912" y="-491924"/>
            <a:ext cx="363904" cy="1005432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19" name="Freeform: Shape 1218">
            <a:extLst>
              <a:ext uri="{FF2B5EF4-FFF2-40B4-BE49-F238E27FC236}">
                <a16:creationId xmlns:a16="http://schemas.microsoft.com/office/drawing/2014/main" id="{28A5F844-1703-29D6-06F4-289E33A5D3C5}"/>
              </a:ext>
            </a:extLst>
          </p:cNvPr>
          <p:cNvSpPr/>
          <p:nvPr/>
        </p:nvSpPr>
        <p:spPr>
          <a:xfrm rot="16547798">
            <a:off x="8394889" y="2449260"/>
            <a:ext cx="3448564" cy="5404510"/>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20" name="Freeform: Shape 1219">
            <a:extLst>
              <a:ext uri="{FF2B5EF4-FFF2-40B4-BE49-F238E27FC236}">
                <a16:creationId xmlns:a16="http://schemas.microsoft.com/office/drawing/2014/main" id="{76C7F642-0FDC-54F8-F9EE-93E37B175B7B}"/>
              </a:ext>
            </a:extLst>
          </p:cNvPr>
          <p:cNvSpPr/>
          <p:nvPr/>
        </p:nvSpPr>
        <p:spPr>
          <a:xfrm rot="16547798">
            <a:off x="2998463" y="1043855"/>
            <a:ext cx="4417821" cy="5310103"/>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221" name="Freeform: Shape 1220">
            <a:extLst>
              <a:ext uri="{FF2B5EF4-FFF2-40B4-BE49-F238E27FC236}">
                <a16:creationId xmlns:a16="http://schemas.microsoft.com/office/drawing/2014/main" id="{E776FCC7-7F16-928F-727C-DC083E17BA24}"/>
              </a:ext>
            </a:extLst>
          </p:cNvPr>
          <p:cNvSpPr/>
          <p:nvPr/>
        </p:nvSpPr>
        <p:spPr>
          <a:xfrm rot="16547798" flipH="1">
            <a:off x="10555901" y="126642"/>
            <a:ext cx="204988" cy="4171777"/>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5" name="TextBox 4">
            <a:extLst>
              <a:ext uri="{FF2B5EF4-FFF2-40B4-BE49-F238E27FC236}">
                <a16:creationId xmlns:a16="http://schemas.microsoft.com/office/drawing/2014/main" id="{B9E30264-6015-4C1C-C412-B9DFBCB50DF5}"/>
              </a:ext>
            </a:extLst>
          </p:cNvPr>
          <p:cNvSpPr txBox="1"/>
          <p:nvPr/>
        </p:nvSpPr>
        <p:spPr>
          <a:xfrm>
            <a:off x="9764243" y="212237"/>
            <a:ext cx="4811025" cy="589072"/>
          </a:xfrm>
          <a:prstGeom prst="rect">
            <a:avLst/>
          </a:prstGeom>
          <a:noFill/>
        </p:spPr>
        <p:txBody>
          <a:bodyPr wrap="square">
            <a:spAutoFit/>
          </a:bodyPr>
          <a:lstStyle/>
          <a:p>
            <a:pPr marR="0" lvl="0" algn="just" rtl="1">
              <a:lnSpc>
                <a:spcPct val="150000"/>
              </a:lnSpc>
              <a:spcBef>
                <a:spcPts val="0"/>
              </a:spcBef>
              <a:spcAft>
                <a:spcPts val="800"/>
              </a:spcAft>
            </a:pPr>
            <a:r>
              <a:rPr lang="ar-SA" sz="2400"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شبكة المدفوعات في ظل عدم وجود المقسم</a:t>
            </a:r>
          </a:p>
        </p:txBody>
      </p:sp>
    </p:spTree>
    <p:extLst>
      <p:ext uri="{BB962C8B-B14F-4D97-AF65-F5344CB8AC3E}">
        <p14:creationId xmlns:p14="http://schemas.microsoft.com/office/powerpoint/2010/main" val="2981695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83"/>
                                        </p:tgtEl>
                                        <p:attrNameLst>
                                          <p:attrName>style.visibility</p:attrName>
                                        </p:attrNameLst>
                                      </p:cBhvr>
                                      <p:to>
                                        <p:strVal val="visible"/>
                                      </p:to>
                                    </p:set>
                                    <p:animEffect transition="in" filter="wheel(1)">
                                      <p:cBhvr>
                                        <p:cTn id="7" dur="500"/>
                                        <p:tgtEl>
                                          <p:spTgt spid="118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184"/>
                                        </p:tgtEl>
                                        <p:attrNameLst>
                                          <p:attrName>style.visibility</p:attrName>
                                        </p:attrNameLst>
                                      </p:cBhvr>
                                      <p:to>
                                        <p:strVal val="visible"/>
                                      </p:to>
                                    </p:set>
                                    <p:animEffect transition="in" filter="wheel(1)">
                                      <p:cBhvr>
                                        <p:cTn id="11" dur="250"/>
                                        <p:tgtEl>
                                          <p:spTgt spid="1184"/>
                                        </p:tgtEl>
                                      </p:cBhvr>
                                    </p:animEffect>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1185"/>
                                        </p:tgtEl>
                                        <p:attrNameLst>
                                          <p:attrName>style.visibility</p:attrName>
                                        </p:attrNameLst>
                                      </p:cBhvr>
                                      <p:to>
                                        <p:strVal val="visible"/>
                                      </p:to>
                                    </p:set>
                                    <p:animEffect transition="in" filter="wheel(1)">
                                      <p:cBhvr>
                                        <p:cTn id="15" dur="250"/>
                                        <p:tgtEl>
                                          <p:spTgt spid="1185"/>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1186"/>
                                        </p:tgtEl>
                                        <p:attrNameLst>
                                          <p:attrName>style.visibility</p:attrName>
                                        </p:attrNameLst>
                                      </p:cBhvr>
                                      <p:to>
                                        <p:strVal val="visible"/>
                                      </p:to>
                                    </p:set>
                                    <p:animEffect transition="in" filter="wheel(1)">
                                      <p:cBhvr>
                                        <p:cTn id="19" dur="250"/>
                                        <p:tgtEl>
                                          <p:spTgt spid="1186"/>
                                        </p:tgtEl>
                                      </p:cBhvr>
                                    </p:animEffect>
                                  </p:childTnLst>
                                </p:cTn>
                              </p:par>
                            </p:childTnLst>
                          </p:cTn>
                        </p:par>
                        <p:par>
                          <p:cTn id="20" fill="hold">
                            <p:stCondLst>
                              <p:cond delay="1250"/>
                            </p:stCondLst>
                            <p:childTnLst>
                              <p:par>
                                <p:cTn id="21" presetID="21" presetClass="entr" presetSubtype="1" fill="hold" grpId="0" nodeType="afterEffect">
                                  <p:stCondLst>
                                    <p:cond delay="0"/>
                                  </p:stCondLst>
                                  <p:childTnLst>
                                    <p:set>
                                      <p:cBhvr>
                                        <p:cTn id="22" dur="1" fill="hold">
                                          <p:stCondLst>
                                            <p:cond delay="0"/>
                                          </p:stCondLst>
                                        </p:cTn>
                                        <p:tgtEl>
                                          <p:spTgt spid="1187"/>
                                        </p:tgtEl>
                                        <p:attrNameLst>
                                          <p:attrName>style.visibility</p:attrName>
                                        </p:attrNameLst>
                                      </p:cBhvr>
                                      <p:to>
                                        <p:strVal val="visible"/>
                                      </p:to>
                                    </p:set>
                                    <p:animEffect transition="in" filter="wheel(1)">
                                      <p:cBhvr>
                                        <p:cTn id="23" dur="250"/>
                                        <p:tgtEl>
                                          <p:spTgt spid="1187"/>
                                        </p:tgtEl>
                                      </p:cBhvr>
                                    </p:animEffect>
                                  </p:childTnLst>
                                </p:cTn>
                              </p:par>
                            </p:childTnLst>
                          </p:cTn>
                        </p:par>
                        <p:par>
                          <p:cTn id="24" fill="hold">
                            <p:stCondLst>
                              <p:cond delay="1500"/>
                            </p:stCondLst>
                            <p:childTnLst>
                              <p:par>
                                <p:cTn id="25" presetID="21" presetClass="entr" presetSubtype="1" fill="hold" grpId="0" nodeType="afterEffect">
                                  <p:stCondLst>
                                    <p:cond delay="0"/>
                                  </p:stCondLst>
                                  <p:childTnLst>
                                    <p:set>
                                      <p:cBhvr>
                                        <p:cTn id="26" dur="1" fill="hold">
                                          <p:stCondLst>
                                            <p:cond delay="0"/>
                                          </p:stCondLst>
                                        </p:cTn>
                                        <p:tgtEl>
                                          <p:spTgt spid="1188"/>
                                        </p:tgtEl>
                                        <p:attrNameLst>
                                          <p:attrName>style.visibility</p:attrName>
                                        </p:attrNameLst>
                                      </p:cBhvr>
                                      <p:to>
                                        <p:strVal val="visible"/>
                                      </p:to>
                                    </p:set>
                                    <p:animEffect transition="in" filter="wheel(1)">
                                      <p:cBhvr>
                                        <p:cTn id="27" dur="250"/>
                                        <p:tgtEl>
                                          <p:spTgt spid="1188"/>
                                        </p:tgtEl>
                                      </p:cBhvr>
                                    </p:animEffect>
                                  </p:childTnLst>
                                </p:cTn>
                              </p:par>
                            </p:childTnLst>
                          </p:cTn>
                        </p:par>
                        <p:par>
                          <p:cTn id="28" fill="hold">
                            <p:stCondLst>
                              <p:cond delay="1750"/>
                            </p:stCondLst>
                            <p:childTnLst>
                              <p:par>
                                <p:cTn id="29" presetID="21" presetClass="entr" presetSubtype="1" fill="hold" grpId="0" nodeType="afterEffect">
                                  <p:stCondLst>
                                    <p:cond delay="0"/>
                                  </p:stCondLst>
                                  <p:childTnLst>
                                    <p:set>
                                      <p:cBhvr>
                                        <p:cTn id="30" dur="1" fill="hold">
                                          <p:stCondLst>
                                            <p:cond delay="0"/>
                                          </p:stCondLst>
                                        </p:cTn>
                                        <p:tgtEl>
                                          <p:spTgt spid="1189"/>
                                        </p:tgtEl>
                                        <p:attrNameLst>
                                          <p:attrName>style.visibility</p:attrName>
                                        </p:attrNameLst>
                                      </p:cBhvr>
                                      <p:to>
                                        <p:strVal val="visible"/>
                                      </p:to>
                                    </p:set>
                                    <p:animEffect transition="in" filter="wheel(1)">
                                      <p:cBhvr>
                                        <p:cTn id="31" dur="250"/>
                                        <p:tgtEl>
                                          <p:spTgt spid="1189"/>
                                        </p:tgtEl>
                                      </p:cBhvr>
                                    </p:animEffect>
                                  </p:childTnLst>
                                </p:cTn>
                              </p:par>
                            </p:childTnLst>
                          </p:cTn>
                        </p:par>
                        <p:par>
                          <p:cTn id="32" fill="hold">
                            <p:stCondLst>
                              <p:cond delay="2000"/>
                            </p:stCondLst>
                            <p:childTnLst>
                              <p:par>
                                <p:cTn id="33" presetID="21" presetClass="entr" presetSubtype="1" fill="hold" grpId="0" nodeType="afterEffect">
                                  <p:stCondLst>
                                    <p:cond delay="0"/>
                                  </p:stCondLst>
                                  <p:childTnLst>
                                    <p:set>
                                      <p:cBhvr>
                                        <p:cTn id="34" dur="1" fill="hold">
                                          <p:stCondLst>
                                            <p:cond delay="0"/>
                                          </p:stCondLst>
                                        </p:cTn>
                                        <p:tgtEl>
                                          <p:spTgt spid="1190"/>
                                        </p:tgtEl>
                                        <p:attrNameLst>
                                          <p:attrName>style.visibility</p:attrName>
                                        </p:attrNameLst>
                                      </p:cBhvr>
                                      <p:to>
                                        <p:strVal val="visible"/>
                                      </p:to>
                                    </p:set>
                                    <p:animEffect transition="in" filter="wheel(1)">
                                      <p:cBhvr>
                                        <p:cTn id="35" dur="250"/>
                                        <p:tgtEl>
                                          <p:spTgt spid="1190"/>
                                        </p:tgtEl>
                                      </p:cBhvr>
                                    </p:animEffect>
                                  </p:childTnLst>
                                </p:cTn>
                              </p:par>
                            </p:childTnLst>
                          </p:cTn>
                        </p:par>
                        <p:par>
                          <p:cTn id="36" fill="hold">
                            <p:stCondLst>
                              <p:cond delay="2250"/>
                            </p:stCondLst>
                            <p:childTnLst>
                              <p:par>
                                <p:cTn id="37" presetID="21" presetClass="entr" presetSubtype="1" fill="hold" grpId="0" nodeType="afterEffect">
                                  <p:stCondLst>
                                    <p:cond delay="0"/>
                                  </p:stCondLst>
                                  <p:childTnLst>
                                    <p:set>
                                      <p:cBhvr>
                                        <p:cTn id="38" dur="1" fill="hold">
                                          <p:stCondLst>
                                            <p:cond delay="0"/>
                                          </p:stCondLst>
                                        </p:cTn>
                                        <p:tgtEl>
                                          <p:spTgt spid="1191"/>
                                        </p:tgtEl>
                                        <p:attrNameLst>
                                          <p:attrName>style.visibility</p:attrName>
                                        </p:attrNameLst>
                                      </p:cBhvr>
                                      <p:to>
                                        <p:strVal val="visible"/>
                                      </p:to>
                                    </p:set>
                                    <p:animEffect transition="in" filter="wheel(1)">
                                      <p:cBhvr>
                                        <p:cTn id="39" dur="250"/>
                                        <p:tgtEl>
                                          <p:spTgt spid="1191"/>
                                        </p:tgtEl>
                                      </p:cBhvr>
                                    </p:animEffect>
                                  </p:childTnLst>
                                </p:cTn>
                              </p:par>
                            </p:childTnLst>
                          </p:cTn>
                        </p:par>
                        <p:par>
                          <p:cTn id="40" fill="hold">
                            <p:stCondLst>
                              <p:cond delay="2500"/>
                            </p:stCondLst>
                            <p:childTnLst>
                              <p:par>
                                <p:cTn id="41" presetID="21" presetClass="entr" presetSubtype="1" fill="hold" grpId="0" nodeType="afterEffect">
                                  <p:stCondLst>
                                    <p:cond delay="0"/>
                                  </p:stCondLst>
                                  <p:childTnLst>
                                    <p:set>
                                      <p:cBhvr>
                                        <p:cTn id="42" dur="1" fill="hold">
                                          <p:stCondLst>
                                            <p:cond delay="0"/>
                                          </p:stCondLst>
                                        </p:cTn>
                                        <p:tgtEl>
                                          <p:spTgt spid="1192"/>
                                        </p:tgtEl>
                                        <p:attrNameLst>
                                          <p:attrName>style.visibility</p:attrName>
                                        </p:attrNameLst>
                                      </p:cBhvr>
                                      <p:to>
                                        <p:strVal val="visible"/>
                                      </p:to>
                                    </p:set>
                                    <p:animEffect transition="in" filter="wheel(1)">
                                      <p:cBhvr>
                                        <p:cTn id="43" dur="250"/>
                                        <p:tgtEl>
                                          <p:spTgt spid="1192"/>
                                        </p:tgtEl>
                                      </p:cBhvr>
                                    </p:animEffect>
                                  </p:childTnLst>
                                </p:cTn>
                              </p:par>
                            </p:childTnLst>
                          </p:cTn>
                        </p:par>
                        <p:par>
                          <p:cTn id="44" fill="hold">
                            <p:stCondLst>
                              <p:cond delay="2750"/>
                            </p:stCondLst>
                            <p:childTnLst>
                              <p:par>
                                <p:cTn id="45" presetID="21" presetClass="entr" presetSubtype="1" fill="hold" grpId="0" nodeType="afterEffect">
                                  <p:stCondLst>
                                    <p:cond delay="0"/>
                                  </p:stCondLst>
                                  <p:childTnLst>
                                    <p:set>
                                      <p:cBhvr>
                                        <p:cTn id="46" dur="1" fill="hold">
                                          <p:stCondLst>
                                            <p:cond delay="0"/>
                                          </p:stCondLst>
                                        </p:cTn>
                                        <p:tgtEl>
                                          <p:spTgt spid="1193"/>
                                        </p:tgtEl>
                                        <p:attrNameLst>
                                          <p:attrName>style.visibility</p:attrName>
                                        </p:attrNameLst>
                                      </p:cBhvr>
                                      <p:to>
                                        <p:strVal val="visible"/>
                                      </p:to>
                                    </p:set>
                                    <p:animEffect transition="in" filter="wheel(1)">
                                      <p:cBhvr>
                                        <p:cTn id="47" dur="250"/>
                                        <p:tgtEl>
                                          <p:spTgt spid="1193"/>
                                        </p:tgtEl>
                                      </p:cBhvr>
                                    </p:animEffect>
                                  </p:childTnLst>
                                </p:cTn>
                              </p:par>
                            </p:childTnLst>
                          </p:cTn>
                        </p:par>
                        <p:par>
                          <p:cTn id="48" fill="hold">
                            <p:stCondLst>
                              <p:cond delay="3000"/>
                            </p:stCondLst>
                            <p:childTnLst>
                              <p:par>
                                <p:cTn id="49" presetID="21" presetClass="entr" presetSubtype="1" fill="hold" grpId="0" nodeType="afterEffect">
                                  <p:stCondLst>
                                    <p:cond delay="0"/>
                                  </p:stCondLst>
                                  <p:childTnLst>
                                    <p:set>
                                      <p:cBhvr>
                                        <p:cTn id="50" dur="1" fill="hold">
                                          <p:stCondLst>
                                            <p:cond delay="0"/>
                                          </p:stCondLst>
                                        </p:cTn>
                                        <p:tgtEl>
                                          <p:spTgt spid="1194"/>
                                        </p:tgtEl>
                                        <p:attrNameLst>
                                          <p:attrName>style.visibility</p:attrName>
                                        </p:attrNameLst>
                                      </p:cBhvr>
                                      <p:to>
                                        <p:strVal val="visible"/>
                                      </p:to>
                                    </p:set>
                                    <p:animEffect transition="in" filter="wheel(1)">
                                      <p:cBhvr>
                                        <p:cTn id="51" dur="250"/>
                                        <p:tgtEl>
                                          <p:spTgt spid="1194"/>
                                        </p:tgtEl>
                                      </p:cBhvr>
                                    </p:animEffect>
                                  </p:childTnLst>
                                </p:cTn>
                              </p:par>
                            </p:childTnLst>
                          </p:cTn>
                        </p:par>
                        <p:par>
                          <p:cTn id="52" fill="hold">
                            <p:stCondLst>
                              <p:cond delay="3250"/>
                            </p:stCondLst>
                            <p:childTnLst>
                              <p:par>
                                <p:cTn id="53" presetID="21" presetClass="entr" presetSubtype="1" fill="hold" grpId="0" nodeType="afterEffect">
                                  <p:stCondLst>
                                    <p:cond delay="0"/>
                                  </p:stCondLst>
                                  <p:childTnLst>
                                    <p:set>
                                      <p:cBhvr>
                                        <p:cTn id="54" dur="1" fill="hold">
                                          <p:stCondLst>
                                            <p:cond delay="0"/>
                                          </p:stCondLst>
                                        </p:cTn>
                                        <p:tgtEl>
                                          <p:spTgt spid="1195"/>
                                        </p:tgtEl>
                                        <p:attrNameLst>
                                          <p:attrName>style.visibility</p:attrName>
                                        </p:attrNameLst>
                                      </p:cBhvr>
                                      <p:to>
                                        <p:strVal val="visible"/>
                                      </p:to>
                                    </p:set>
                                    <p:animEffect transition="in" filter="wheel(1)">
                                      <p:cBhvr>
                                        <p:cTn id="55" dur="250"/>
                                        <p:tgtEl>
                                          <p:spTgt spid="1195"/>
                                        </p:tgtEl>
                                      </p:cBhvr>
                                    </p:animEffect>
                                  </p:childTnLst>
                                </p:cTn>
                              </p:par>
                            </p:childTnLst>
                          </p:cTn>
                        </p:par>
                        <p:par>
                          <p:cTn id="56" fill="hold">
                            <p:stCondLst>
                              <p:cond delay="3500"/>
                            </p:stCondLst>
                            <p:childTnLst>
                              <p:par>
                                <p:cTn id="57" presetID="21" presetClass="entr" presetSubtype="1" fill="hold" grpId="0" nodeType="afterEffect">
                                  <p:stCondLst>
                                    <p:cond delay="0"/>
                                  </p:stCondLst>
                                  <p:childTnLst>
                                    <p:set>
                                      <p:cBhvr>
                                        <p:cTn id="58" dur="1" fill="hold">
                                          <p:stCondLst>
                                            <p:cond delay="0"/>
                                          </p:stCondLst>
                                        </p:cTn>
                                        <p:tgtEl>
                                          <p:spTgt spid="1196"/>
                                        </p:tgtEl>
                                        <p:attrNameLst>
                                          <p:attrName>style.visibility</p:attrName>
                                        </p:attrNameLst>
                                      </p:cBhvr>
                                      <p:to>
                                        <p:strVal val="visible"/>
                                      </p:to>
                                    </p:set>
                                    <p:animEffect transition="in" filter="wheel(1)">
                                      <p:cBhvr>
                                        <p:cTn id="59" dur="250"/>
                                        <p:tgtEl>
                                          <p:spTgt spid="1196"/>
                                        </p:tgtEl>
                                      </p:cBhvr>
                                    </p:animEffect>
                                  </p:childTnLst>
                                </p:cTn>
                              </p:par>
                            </p:childTnLst>
                          </p:cTn>
                        </p:par>
                        <p:par>
                          <p:cTn id="60" fill="hold">
                            <p:stCondLst>
                              <p:cond delay="3750"/>
                            </p:stCondLst>
                            <p:childTnLst>
                              <p:par>
                                <p:cTn id="61" presetID="21" presetClass="entr" presetSubtype="1" fill="hold" grpId="0" nodeType="afterEffect">
                                  <p:stCondLst>
                                    <p:cond delay="0"/>
                                  </p:stCondLst>
                                  <p:childTnLst>
                                    <p:set>
                                      <p:cBhvr>
                                        <p:cTn id="62" dur="1" fill="hold">
                                          <p:stCondLst>
                                            <p:cond delay="0"/>
                                          </p:stCondLst>
                                        </p:cTn>
                                        <p:tgtEl>
                                          <p:spTgt spid="1213"/>
                                        </p:tgtEl>
                                        <p:attrNameLst>
                                          <p:attrName>style.visibility</p:attrName>
                                        </p:attrNameLst>
                                      </p:cBhvr>
                                      <p:to>
                                        <p:strVal val="visible"/>
                                      </p:to>
                                    </p:set>
                                    <p:animEffect transition="in" filter="wheel(1)">
                                      <p:cBhvr>
                                        <p:cTn id="63" dur="250"/>
                                        <p:tgtEl>
                                          <p:spTgt spid="1213"/>
                                        </p:tgtEl>
                                      </p:cBhvr>
                                    </p:animEffect>
                                  </p:childTnLst>
                                </p:cTn>
                              </p:par>
                            </p:childTnLst>
                          </p:cTn>
                        </p:par>
                        <p:par>
                          <p:cTn id="64" fill="hold">
                            <p:stCondLst>
                              <p:cond delay="4000"/>
                            </p:stCondLst>
                            <p:childTnLst>
                              <p:par>
                                <p:cTn id="65" presetID="21" presetClass="entr" presetSubtype="1" fill="hold" grpId="0" nodeType="afterEffect">
                                  <p:stCondLst>
                                    <p:cond delay="0"/>
                                  </p:stCondLst>
                                  <p:childTnLst>
                                    <p:set>
                                      <p:cBhvr>
                                        <p:cTn id="66" dur="1" fill="hold">
                                          <p:stCondLst>
                                            <p:cond delay="0"/>
                                          </p:stCondLst>
                                        </p:cTn>
                                        <p:tgtEl>
                                          <p:spTgt spid="1214"/>
                                        </p:tgtEl>
                                        <p:attrNameLst>
                                          <p:attrName>style.visibility</p:attrName>
                                        </p:attrNameLst>
                                      </p:cBhvr>
                                      <p:to>
                                        <p:strVal val="visible"/>
                                      </p:to>
                                    </p:set>
                                    <p:animEffect transition="in" filter="wheel(1)">
                                      <p:cBhvr>
                                        <p:cTn id="67" dur="250"/>
                                        <p:tgtEl>
                                          <p:spTgt spid="1214"/>
                                        </p:tgtEl>
                                      </p:cBhvr>
                                    </p:animEffect>
                                  </p:childTnLst>
                                </p:cTn>
                              </p:par>
                            </p:childTnLst>
                          </p:cTn>
                        </p:par>
                        <p:par>
                          <p:cTn id="68" fill="hold">
                            <p:stCondLst>
                              <p:cond delay="4250"/>
                            </p:stCondLst>
                            <p:childTnLst>
                              <p:par>
                                <p:cTn id="69" presetID="21" presetClass="entr" presetSubtype="1" fill="hold" grpId="0" nodeType="afterEffect">
                                  <p:stCondLst>
                                    <p:cond delay="0"/>
                                  </p:stCondLst>
                                  <p:childTnLst>
                                    <p:set>
                                      <p:cBhvr>
                                        <p:cTn id="70" dur="1" fill="hold">
                                          <p:stCondLst>
                                            <p:cond delay="0"/>
                                          </p:stCondLst>
                                        </p:cTn>
                                        <p:tgtEl>
                                          <p:spTgt spid="1215"/>
                                        </p:tgtEl>
                                        <p:attrNameLst>
                                          <p:attrName>style.visibility</p:attrName>
                                        </p:attrNameLst>
                                      </p:cBhvr>
                                      <p:to>
                                        <p:strVal val="visible"/>
                                      </p:to>
                                    </p:set>
                                    <p:animEffect transition="in" filter="wheel(1)">
                                      <p:cBhvr>
                                        <p:cTn id="71" dur="250"/>
                                        <p:tgtEl>
                                          <p:spTgt spid="1215"/>
                                        </p:tgtEl>
                                      </p:cBhvr>
                                    </p:animEffect>
                                  </p:childTnLst>
                                </p:cTn>
                              </p:par>
                            </p:childTnLst>
                          </p:cTn>
                        </p:par>
                        <p:par>
                          <p:cTn id="72" fill="hold">
                            <p:stCondLst>
                              <p:cond delay="4500"/>
                            </p:stCondLst>
                            <p:childTnLst>
                              <p:par>
                                <p:cTn id="73" presetID="21" presetClass="entr" presetSubtype="1" fill="hold" grpId="0" nodeType="afterEffect">
                                  <p:stCondLst>
                                    <p:cond delay="0"/>
                                  </p:stCondLst>
                                  <p:childTnLst>
                                    <p:set>
                                      <p:cBhvr>
                                        <p:cTn id="74" dur="1" fill="hold">
                                          <p:stCondLst>
                                            <p:cond delay="0"/>
                                          </p:stCondLst>
                                        </p:cTn>
                                        <p:tgtEl>
                                          <p:spTgt spid="1216"/>
                                        </p:tgtEl>
                                        <p:attrNameLst>
                                          <p:attrName>style.visibility</p:attrName>
                                        </p:attrNameLst>
                                      </p:cBhvr>
                                      <p:to>
                                        <p:strVal val="visible"/>
                                      </p:to>
                                    </p:set>
                                    <p:animEffect transition="in" filter="wheel(1)">
                                      <p:cBhvr>
                                        <p:cTn id="75" dur="250"/>
                                        <p:tgtEl>
                                          <p:spTgt spid="1216"/>
                                        </p:tgtEl>
                                      </p:cBhvr>
                                    </p:animEffect>
                                  </p:childTnLst>
                                </p:cTn>
                              </p:par>
                            </p:childTnLst>
                          </p:cTn>
                        </p:par>
                        <p:par>
                          <p:cTn id="76" fill="hold">
                            <p:stCondLst>
                              <p:cond delay="4750"/>
                            </p:stCondLst>
                            <p:childTnLst>
                              <p:par>
                                <p:cTn id="77" presetID="21" presetClass="entr" presetSubtype="1" fill="hold" grpId="0" nodeType="afterEffect">
                                  <p:stCondLst>
                                    <p:cond delay="0"/>
                                  </p:stCondLst>
                                  <p:childTnLst>
                                    <p:set>
                                      <p:cBhvr>
                                        <p:cTn id="78" dur="1" fill="hold">
                                          <p:stCondLst>
                                            <p:cond delay="0"/>
                                          </p:stCondLst>
                                        </p:cTn>
                                        <p:tgtEl>
                                          <p:spTgt spid="1217"/>
                                        </p:tgtEl>
                                        <p:attrNameLst>
                                          <p:attrName>style.visibility</p:attrName>
                                        </p:attrNameLst>
                                      </p:cBhvr>
                                      <p:to>
                                        <p:strVal val="visible"/>
                                      </p:to>
                                    </p:set>
                                    <p:animEffect transition="in" filter="wheel(1)">
                                      <p:cBhvr>
                                        <p:cTn id="79" dur="250"/>
                                        <p:tgtEl>
                                          <p:spTgt spid="1217"/>
                                        </p:tgtEl>
                                      </p:cBhvr>
                                    </p:animEffect>
                                  </p:childTnLst>
                                </p:cTn>
                              </p:par>
                            </p:childTnLst>
                          </p:cTn>
                        </p:par>
                        <p:par>
                          <p:cTn id="80" fill="hold">
                            <p:stCondLst>
                              <p:cond delay="5000"/>
                            </p:stCondLst>
                            <p:childTnLst>
                              <p:par>
                                <p:cTn id="81" presetID="21" presetClass="entr" presetSubtype="1" fill="hold" grpId="0" nodeType="afterEffect">
                                  <p:stCondLst>
                                    <p:cond delay="0"/>
                                  </p:stCondLst>
                                  <p:childTnLst>
                                    <p:set>
                                      <p:cBhvr>
                                        <p:cTn id="82" dur="1" fill="hold">
                                          <p:stCondLst>
                                            <p:cond delay="0"/>
                                          </p:stCondLst>
                                        </p:cTn>
                                        <p:tgtEl>
                                          <p:spTgt spid="1218"/>
                                        </p:tgtEl>
                                        <p:attrNameLst>
                                          <p:attrName>style.visibility</p:attrName>
                                        </p:attrNameLst>
                                      </p:cBhvr>
                                      <p:to>
                                        <p:strVal val="visible"/>
                                      </p:to>
                                    </p:set>
                                    <p:animEffect transition="in" filter="wheel(1)">
                                      <p:cBhvr>
                                        <p:cTn id="83" dur="250"/>
                                        <p:tgtEl>
                                          <p:spTgt spid="1218"/>
                                        </p:tgtEl>
                                      </p:cBhvr>
                                    </p:animEffect>
                                  </p:childTnLst>
                                </p:cTn>
                              </p:par>
                            </p:childTnLst>
                          </p:cTn>
                        </p:par>
                        <p:par>
                          <p:cTn id="84" fill="hold">
                            <p:stCondLst>
                              <p:cond delay="5250"/>
                            </p:stCondLst>
                            <p:childTnLst>
                              <p:par>
                                <p:cTn id="85" presetID="21" presetClass="entr" presetSubtype="1" fill="hold" grpId="0" nodeType="afterEffect">
                                  <p:stCondLst>
                                    <p:cond delay="0"/>
                                  </p:stCondLst>
                                  <p:childTnLst>
                                    <p:set>
                                      <p:cBhvr>
                                        <p:cTn id="86" dur="1" fill="hold">
                                          <p:stCondLst>
                                            <p:cond delay="0"/>
                                          </p:stCondLst>
                                        </p:cTn>
                                        <p:tgtEl>
                                          <p:spTgt spid="1219"/>
                                        </p:tgtEl>
                                        <p:attrNameLst>
                                          <p:attrName>style.visibility</p:attrName>
                                        </p:attrNameLst>
                                      </p:cBhvr>
                                      <p:to>
                                        <p:strVal val="visible"/>
                                      </p:to>
                                    </p:set>
                                    <p:animEffect transition="in" filter="wheel(1)">
                                      <p:cBhvr>
                                        <p:cTn id="87" dur="250"/>
                                        <p:tgtEl>
                                          <p:spTgt spid="1219"/>
                                        </p:tgtEl>
                                      </p:cBhvr>
                                    </p:animEffect>
                                  </p:childTnLst>
                                </p:cTn>
                              </p:par>
                            </p:childTnLst>
                          </p:cTn>
                        </p:par>
                        <p:par>
                          <p:cTn id="88" fill="hold">
                            <p:stCondLst>
                              <p:cond delay="5500"/>
                            </p:stCondLst>
                            <p:childTnLst>
                              <p:par>
                                <p:cTn id="89" presetID="21" presetClass="entr" presetSubtype="1" fill="hold" grpId="0" nodeType="afterEffect">
                                  <p:stCondLst>
                                    <p:cond delay="0"/>
                                  </p:stCondLst>
                                  <p:childTnLst>
                                    <p:set>
                                      <p:cBhvr>
                                        <p:cTn id="90" dur="1" fill="hold">
                                          <p:stCondLst>
                                            <p:cond delay="0"/>
                                          </p:stCondLst>
                                        </p:cTn>
                                        <p:tgtEl>
                                          <p:spTgt spid="1220"/>
                                        </p:tgtEl>
                                        <p:attrNameLst>
                                          <p:attrName>style.visibility</p:attrName>
                                        </p:attrNameLst>
                                      </p:cBhvr>
                                      <p:to>
                                        <p:strVal val="visible"/>
                                      </p:to>
                                    </p:set>
                                    <p:animEffect transition="in" filter="wheel(1)">
                                      <p:cBhvr>
                                        <p:cTn id="91" dur="250"/>
                                        <p:tgtEl>
                                          <p:spTgt spid="1220"/>
                                        </p:tgtEl>
                                      </p:cBhvr>
                                    </p:animEffect>
                                  </p:childTnLst>
                                </p:cTn>
                              </p:par>
                            </p:childTnLst>
                          </p:cTn>
                        </p:par>
                        <p:par>
                          <p:cTn id="92" fill="hold">
                            <p:stCondLst>
                              <p:cond delay="5750"/>
                            </p:stCondLst>
                            <p:childTnLst>
                              <p:par>
                                <p:cTn id="93" presetID="21" presetClass="entr" presetSubtype="1" fill="hold" grpId="0" nodeType="afterEffect">
                                  <p:stCondLst>
                                    <p:cond delay="0"/>
                                  </p:stCondLst>
                                  <p:childTnLst>
                                    <p:set>
                                      <p:cBhvr>
                                        <p:cTn id="94" dur="1" fill="hold">
                                          <p:stCondLst>
                                            <p:cond delay="0"/>
                                          </p:stCondLst>
                                        </p:cTn>
                                        <p:tgtEl>
                                          <p:spTgt spid="1221"/>
                                        </p:tgtEl>
                                        <p:attrNameLst>
                                          <p:attrName>style.visibility</p:attrName>
                                        </p:attrNameLst>
                                      </p:cBhvr>
                                      <p:to>
                                        <p:strVal val="visible"/>
                                      </p:to>
                                    </p:set>
                                    <p:animEffect transition="in" filter="wheel(1)">
                                      <p:cBhvr>
                                        <p:cTn id="95" dur="250"/>
                                        <p:tgtEl>
                                          <p:spTgt spid="1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3" grpId="0" animBg="1"/>
      <p:bldP spid="1184" grpId="0" animBg="1"/>
      <p:bldP spid="1185" grpId="0" animBg="1"/>
      <p:bldP spid="1186" grpId="0" animBg="1"/>
      <p:bldP spid="1187" grpId="0" animBg="1"/>
      <p:bldP spid="1188" grpId="0" animBg="1"/>
      <p:bldP spid="1189" grpId="0" animBg="1"/>
      <p:bldP spid="1190" grpId="0" animBg="1"/>
      <p:bldP spid="1191" grpId="0" animBg="1"/>
      <p:bldP spid="1192" grpId="0" animBg="1"/>
      <p:bldP spid="1193" grpId="0" animBg="1"/>
      <p:bldP spid="1194" grpId="0" animBg="1"/>
      <p:bldP spid="1195" grpId="0" animBg="1"/>
      <p:bldP spid="1196" grpId="0" animBg="1"/>
      <p:bldP spid="1213" grpId="0" animBg="1"/>
      <p:bldP spid="1214" grpId="0" animBg="1"/>
      <p:bldP spid="1215" grpId="0" animBg="1"/>
      <p:bldP spid="1216" grpId="0" animBg="1"/>
      <p:bldP spid="1217" grpId="0" animBg="1"/>
      <p:bldP spid="1218" grpId="0" animBg="1"/>
      <p:bldP spid="1219" grpId="0" animBg="1"/>
      <p:bldP spid="1220" grpId="0" animBg="1"/>
      <p:bldP spid="12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aphic 15">
            <a:extLst>
              <a:ext uri="{FF2B5EF4-FFF2-40B4-BE49-F238E27FC236}">
                <a16:creationId xmlns:a16="http://schemas.microsoft.com/office/drawing/2014/main" id="{B16068B0-B541-56F5-12D6-0FE3F035CD09}"/>
              </a:ext>
            </a:extLst>
          </p:cNvPr>
          <p:cNvGrpSpPr/>
          <p:nvPr/>
        </p:nvGrpSpPr>
        <p:grpSpPr>
          <a:xfrm>
            <a:off x="-124607" y="776042"/>
            <a:ext cx="4459062" cy="3492955"/>
            <a:chOff x="540854" y="2825787"/>
            <a:chExt cx="6859049" cy="4740989"/>
          </a:xfrm>
        </p:grpSpPr>
        <p:grpSp>
          <p:nvGrpSpPr>
            <p:cNvPr id="4" name="Graphic 15">
              <a:extLst>
                <a:ext uri="{FF2B5EF4-FFF2-40B4-BE49-F238E27FC236}">
                  <a16:creationId xmlns:a16="http://schemas.microsoft.com/office/drawing/2014/main" id="{8B55FDEE-B69C-8864-39C4-849A56D7462E}"/>
                </a:ext>
              </a:extLst>
            </p:cNvPr>
            <p:cNvGrpSpPr/>
            <p:nvPr/>
          </p:nvGrpSpPr>
          <p:grpSpPr>
            <a:xfrm>
              <a:off x="5298130" y="2907600"/>
              <a:ext cx="2101773" cy="2145963"/>
              <a:chOff x="5298130" y="2907600"/>
              <a:chExt cx="2101773" cy="2145963"/>
            </a:xfrm>
          </p:grpSpPr>
          <p:grpSp>
            <p:nvGrpSpPr>
              <p:cNvPr id="6" name="Graphic 15">
                <a:extLst>
                  <a:ext uri="{FF2B5EF4-FFF2-40B4-BE49-F238E27FC236}">
                    <a16:creationId xmlns:a16="http://schemas.microsoft.com/office/drawing/2014/main" id="{C8585298-18E8-5AE4-9F7F-0C8A5CDC448E}"/>
                  </a:ext>
                </a:extLst>
              </p:cNvPr>
              <p:cNvGrpSpPr/>
              <p:nvPr/>
            </p:nvGrpSpPr>
            <p:grpSpPr>
              <a:xfrm>
                <a:off x="5791858" y="4043821"/>
                <a:ext cx="1608045" cy="1009742"/>
                <a:chOff x="5791858" y="4043821"/>
                <a:chExt cx="1608045" cy="1009742"/>
              </a:xfrm>
              <a:solidFill>
                <a:srgbClr val="191411"/>
              </a:solidFill>
            </p:grpSpPr>
            <p:sp>
              <p:nvSpPr>
                <p:cNvPr id="7" name="Freeform: Shape 6">
                  <a:extLst>
                    <a:ext uri="{FF2B5EF4-FFF2-40B4-BE49-F238E27FC236}">
                      <a16:creationId xmlns:a16="http://schemas.microsoft.com/office/drawing/2014/main" id="{5AC41DD0-3B40-337C-0F7B-92A0A57DD045}"/>
                    </a:ext>
                  </a:extLst>
                </p:cNvPr>
                <p:cNvSpPr/>
                <p:nvPr/>
              </p:nvSpPr>
              <p:spPr>
                <a:xfrm>
                  <a:off x="7075894" y="503127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 name="Freeform: Shape 7">
                  <a:extLst>
                    <a:ext uri="{FF2B5EF4-FFF2-40B4-BE49-F238E27FC236}">
                      <a16:creationId xmlns:a16="http://schemas.microsoft.com/office/drawing/2014/main" id="{A2FCF725-09E7-88C6-1981-834ECCE34C31}"/>
                    </a:ext>
                  </a:extLst>
                </p:cNvPr>
                <p:cNvSpPr/>
                <p:nvPr/>
              </p:nvSpPr>
              <p:spPr>
                <a:xfrm>
                  <a:off x="7002178" y="498927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 name="Freeform: Shape 8">
                  <a:extLst>
                    <a:ext uri="{FF2B5EF4-FFF2-40B4-BE49-F238E27FC236}">
                      <a16:creationId xmlns:a16="http://schemas.microsoft.com/office/drawing/2014/main" id="{4F14DC51-2D6C-D72F-3D2C-AC971BD0DF6E}"/>
                    </a:ext>
                  </a:extLst>
                </p:cNvPr>
                <p:cNvSpPr/>
                <p:nvPr/>
              </p:nvSpPr>
              <p:spPr>
                <a:xfrm>
                  <a:off x="6930176"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3" name="Freeform: Shape 12">
                  <a:extLst>
                    <a:ext uri="{FF2B5EF4-FFF2-40B4-BE49-F238E27FC236}">
                      <a16:creationId xmlns:a16="http://schemas.microsoft.com/office/drawing/2014/main" id="{A55A09D4-FDC0-039B-A6B1-AC4EC38A24C1}"/>
                    </a:ext>
                  </a:extLst>
                </p:cNvPr>
                <p:cNvSpPr/>
                <p:nvPr/>
              </p:nvSpPr>
              <p:spPr>
                <a:xfrm>
                  <a:off x="6863317"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4" name="Freeform: Shape 13">
                  <a:extLst>
                    <a:ext uri="{FF2B5EF4-FFF2-40B4-BE49-F238E27FC236}">
                      <a16:creationId xmlns:a16="http://schemas.microsoft.com/office/drawing/2014/main" id="{B5E7AC04-8B09-DE23-063B-9B79E441E7F0}"/>
                    </a:ext>
                  </a:extLst>
                </p:cNvPr>
                <p:cNvSpPr/>
                <p:nvPr/>
              </p:nvSpPr>
              <p:spPr>
                <a:xfrm>
                  <a:off x="6791315"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5" name="Freeform: Shape 14">
                  <a:extLst>
                    <a:ext uri="{FF2B5EF4-FFF2-40B4-BE49-F238E27FC236}">
                      <a16:creationId xmlns:a16="http://schemas.microsoft.com/office/drawing/2014/main" id="{D3DA83B4-F569-5522-02EC-FFE3AAA14603}"/>
                    </a:ext>
                  </a:extLst>
                </p:cNvPr>
                <p:cNvSpPr/>
                <p:nvPr/>
              </p:nvSpPr>
              <p:spPr>
                <a:xfrm>
                  <a:off x="6719313"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18" name="Freeform: Shape 17">
                  <a:extLst>
                    <a:ext uri="{FF2B5EF4-FFF2-40B4-BE49-F238E27FC236}">
                      <a16:creationId xmlns:a16="http://schemas.microsoft.com/office/drawing/2014/main" id="{23563BD9-25DD-697B-3FA3-74366EF1626B}"/>
                    </a:ext>
                  </a:extLst>
                </p:cNvPr>
                <p:cNvSpPr/>
                <p:nvPr/>
              </p:nvSpPr>
              <p:spPr>
                <a:xfrm>
                  <a:off x="6645596" y="4783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9" name="Freeform: Shape 18">
                  <a:extLst>
                    <a:ext uri="{FF2B5EF4-FFF2-40B4-BE49-F238E27FC236}">
                      <a16:creationId xmlns:a16="http://schemas.microsoft.com/office/drawing/2014/main" id="{9513AACC-DC59-2C5B-DD15-E5CC3326EB28}"/>
                    </a:ext>
                  </a:extLst>
                </p:cNvPr>
                <p:cNvSpPr/>
                <p:nvPr/>
              </p:nvSpPr>
              <p:spPr>
                <a:xfrm>
                  <a:off x="6575309"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0" name="Freeform: Shape 19">
                  <a:extLst>
                    <a:ext uri="{FF2B5EF4-FFF2-40B4-BE49-F238E27FC236}">
                      <a16:creationId xmlns:a16="http://schemas.microsoft.com/office/drawing/2014/main" id="{742BD3E9-8BEF-39F8-5C7F-832FEAAAED2A}"/>
                    </a:ext>
                  </a:extLst>
                </p:cNvPr>
                <p:cNvSpPr/>
                <p:nvPr/>
              </p:nvSpPr>
              <p:spPr>
                <a:xfrm>
                  <a:off x="6506735"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 name="Freeform: Shape 20">
                  <a:extLst>
                    <a:ext uri="{FF2B5EF4-FFF2-40B4-BE49-F238E27FC236}">
                      <a16:creationId xmlns:a16="http://schemas.microsoft.com/office/drawing/2014/main" id="{9FE2E302-E30A-EDE6-CBCC-4EF0A3B9CA77}"/>
                    </a:ext>
                  </a:extLst>
                </p:cNvPr>
                <p:cNvSpPr/>
                <p:nvPr/>
              </p:nvSpPr>
              <p:spPr>
                <a:xfrm>
                  <a:off x="6433019" y="46601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2" name="Freeform: Shape 21">
                  <a:extLst>
                    <a:ext uri="{FF2B5EF4-FFF2-40B4-BE49-F238E27FC236}">
                      <a16:creationId xmlns:a16="http://schemas.microsoft.com/office/drawing/2014/main" id="{46BFFCC4-77EA-4292-3995-9C531844251A}"/>
                    </a:ext>
                  </a:extLst>
                </p:cNvPr>
                <p:cNvSpPr/>
                <p:nvPr/>
              </p:nvSpPr>
              <p:spPr>
                <a:xfrm>
                  <a:off x="6361017" y="46189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 name="Freeform: Shape 22">
                  <a:extLst>
                    <a:ext uri="{FF2B5EF4-FFF2-40B4-BE49-F238E27FC236}">
                      <a16:creationId xmlns:a16="http://schemas.microsoft.com/office/drawing/2014/main" id="{50529461-C144-E7EF-091F-A88565EF3EE3}"/>
                    </a:ext>
                  </a:extLst>
                </p:cNvPr>
                <p:cNvSpPr/>
                <p:nvPr/>
              </p:nvSpPr>
              <p:spPr>
                <a:xfrm>
                  <a:off x="6290729"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4" name="Freeform: Shape 23">
                  <a:extLst>
                    <a:ext uri="{FF2B5EF4-FFF2-40B4-BE49-F238E27FC236}">
                      <a16:creationId xmlns:a16="http://schemas.microsoft.com/office/drawing/2014/main" id="{95F672A8-0A67-314E-6753-68F9893B9F16}"/>
                    </a:ext>
                  </a:extLst>
                </p:cNvPr>
                <p:cNvSpPr/>
                <p:nvPr/>
              </p:nvSpPr>
              <p:spPr>
                <a:xfrm>
                  <a:off x="7216469" y="503127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5" name="Freeform: Shape 24">
                  <a:extLst>
                    <a:ext uri="{FF2B5EF4-FFF2-40B4-BE49-F238E27FC236}">
                      <a16:creationId xmlns:a16="http://schemas.microsoft.com/office/drawing/2014/main" id="{44A5EDF2-29F2-8560-FC09-CBD0875AB2A2}"/>
                    </a:ext>
                  </a:extLst>
                </p:cNvPr>
                <p:cNvSpPr/>
                <p:nvPr/>
              </p:nvSpPr>
              <p:spPr>
                <a:xfrm>
                  <a:off x="7147896" y="499013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26" name="Freeform: Shape 25">
                  <a:extLst>
                    <a:ext uri="{FF2B5EF4-FFF2-40B4-BE49-F238E27FC236}">
                      <a16:creationId xmlns:a16="http://schemas.microsoft.com/office/drawing/2014/main" id="{422F042D-F880-9F8A-F5A6-15B2F4171D59}"/>
                    </a:ext>
                  </a:extLst>
                </p:cNvPr>
                <p:cNvSpPr/>
                <p:nvPr/>
              </p:nvSpPr>
              <p:spPr>
                <a:xfrm>
                  <a:off x="7074180"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7" name="Freeform: Shape 26">
                  <a:extLst>
                    <a:ext uri="{FF2B5EF4-FFF2-40B4-BE49-F238E27FC236}">
                      <a16:creationId xmlns:a16="http://schemas.microsoft.com/office/drawing/2014/main" id="{C323E3EC-B0F7-49E4-EB4D-37E6E9CE6EC7}"/>
                    </a:ext>
                  </a:extLst>
                </p:cNvPr>
                <p:cNvSpPr/>
                <p:nvPr/>
              </p:nvSpPr>
              <p:spPr>
                <a:xfrm>
                  <a:off x="7003892"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8" name="Freeform: Shape 27">
                  <a:extLst>
                    <a:ext uri="{FF2B5EF4-FFF2-40B4-BE49-F238E27FC236}">
                      <a16:creationId xmlns:a16="http://schemas.microsoft.com/office/drawing/2014/main" id="{4EB63EA2-F7DD-B7C4-EF18-A71B12A8091C}"/>
                    </a:ext>
                  </a:extLst>
                </p:cNvPr>
                <p:cNvSpPr/>
                <p:nvPr/>
              </p:nvSpPr>
              <p:spPr>
                <a:xfrm>
                  <a:off x="6931890"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9" name="Freeform: Shape 28">
                  <a:extLst>
                    <a:ext uri="{FF2B5EF4-FFF2-40B4-BE49-F238E27FC236}">
                      <a16:creationId xmlns:a16="http://schemas.microsoft.com/office/drawing/2014/main" id="{E64D7E3A-1E3F-92E6-47A9-779D9D2814EB}"/>
                    </a:ext>
                  </a:extLst>
                </p:cNvPr>
                <p:cNvSpPr/>
                <p:nvPr/>
              </p:nvSpPr>
              <p:spPr>
                <a:xfrm>
                  <a:off x="6861602" y="4824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0" name="Freeform: Shape 29">
                  <a:extLst>
                    <a:ext uri="{FF2B5EF4-FFF2-40B4-BE49-F238E27FC236}">
                      <a16:creationId xmlns:a16="http://schemas.microsoft.com/office/drawing/2014/main" id="{02B3DACF-956F-8619-561F-6A0D208CE1C3}"/>
                    </a:ext>
                  </a:extLst>
                </p:cNvPr>
                <p:cNvSpPr/>
                <p:nvPr/>
              </p:nvSpPr>
              <p:spPr>
                <a:xfrm>
                  <a:off x="6791315"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 name="Freeform: Shape 30">
                  <a:extLst>
                    <a:ext uri="{FF2B5EF4-FFF2-40B4-BE49-F238E27FC236}">
                      <a16:creationId xmlns:a16="http://schemas.microsoft.com/office/drawing/2014/main" id="{5FAFDE6D-0F02-512D-839D-30392891BB06}"/>
                    </a:ext>
                  </a:extLst>
                </p:cNvPr>
                <p:cNvSpPr/>
                <p:nvPr/>
              </p:nvSpPr>
              <p:spPr>
                <a:xfrm>
                  <a:off x="6719313"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32" name="Freeform: Shape 31">
                  <a:extLst>
                    <a:ext uri="{FF2B5EF4-FFF2-40B4-BE49-F238E27FC236}">
                      <a16:creationId xmlns:a16="http://schemas.microsoft.com/office/drawing/2014/main" id="{7B0AA27D-384F-7CE8-B957-FA3B097CC49F}"/>
                    </a:ext>
                  </a:extLst>
                </p:cNvPr>
                <p:cNvSpPr/>
                <p:nvPr/>
              </p:nvSpPr>
              <p:spPr>
                <a:xfrm>
                  <a:off x="6647311"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3" name="Freeform: Shape 32">
                  <a:extLst>
                    <a:ext uri="{FF2B5EF4-FFF2-40B4-BE49-F238E27FC236}">
                      <a16:creationId xmlns:a16="http://schemas.microsoft.com/office/drawing/2014/main" id="{02420738-5399-2F40-5E4E-D11167E67950}"/>
                    </a:ext>
                  </a:extLst>
                </p:cNvPr>
                <p:cNvSpPr/>
                <p:nvPr/>
              </p:nvSpPr>
              <p:spPr>
                <a:xfrm>
                  <a:off x="6575309"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4" name="Freeform: Shape 33">
                  <a:extLst>
                    <a:ext uri="{FF2B5EF4-FFF2-40B4-BE49-F238E27FC236}">
                      <a16:creationId xmlns:a16="http://schemas.microsoft.com/office/drawing/2014/main" id="{E368C051-409F-BF4B-AAD5-A25F3203CD8D}"/>
                    </a:ext>
                  </a:extLst>
                </p:cNvPr>
                <p:cNvSpPr/>
                <p:nvPr/>
              </p:nvSpPr>
              <p:spPr>
                <a:xfrm>
                  <a:off x="6506735" y="461983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5" name="Freeform: Shape 34">
                  <a:extLst>
                    <a:ext uri="{FF2B5EF4-FFF2-40B4-BE49-F238E27FC236}">
                      <a16:creationId xmlns:a16="http://schemas.microsoft.com/office/drawing/2014/main" id="{0801CF18-CABC-CFDC-FB19-2EC636A35F57}"/>
                    </a:ext>
                  </a:extLst>
                </p:cNvPr>
                <p:cNvSpPr/>
                <p:nvPr/>
              </p:nvSpPr>
              <p:spPr>
                <a:xfrm>
                  <a:off x="6434733"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36" name="Freeform: Shape 35">
                  <a:extLst>
                    <a:ext uri="{FF2B5EF4-FFF2-40B4-BE49-F238E27FC236}">
                      <a16:creationId xmlns:a16="http://schemas.microsoft.com/office/drawing/2014/main" id="{F390A17E-45E0-BDE2-A482-7B8C8A19AF2F}"/>
                    </a:ext>
                  </a:extLst>
                </p:cNvPr>
                <p:cNvSpPr/>
                <p:nvPr/>
              </p:nvSpPr>
              <p:spPr>
                <a:xfrm>
                  <a:off x="6361017" y="45366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 name="Freeform: Shape 36">
                  <a:extLst>
                    <a:ext uri="{FF2B5EF4-FFF2-40B4-BE49-F238E27FC236}">
                      <a16:creationId xmlns:a16="http://schemas.microsoft.com/office/drawing/2014/main" id="{CA0C1398-1E6F-66C3-6076-670147B8B7FE}"/>
                    </a:ext>
                  </a:extLst>
                </p:cNvPr>
                <p:cNvSpPr/>
                <p:nvPr/>
              </p:nvSpPr>
              <p:spPr>
                <a:xfrm>
                  <a:off x="7288472" y="499013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 name="Freeform: Shape 37">
                  <a:extLst>
                    <a:ext uri="{FF2B5EF4-FFF2-40B4-BE49-F238E27FC236}">
                      <a16:creationId xmlns:a16="http://schemas.microsoft.com/office/drawing/2014/main" id="{23B79CF2-0D9D-60AF-8200-E695EB14F43A}"/>
                    </a:ext>
                  </a:extLst>
                </p:cNvPr>
                <p:cNvSpPr/>
                <p:nvPr/>
              </p:nvSpPr>
              <p:spPr>
                <a:xfrm>
                  <a:off x="7214755" y="4948132"/>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 name="Freeform: Shape 38">
                  <a:extLst>
                    <a:ext uri="{FF2B5EF4-FFF2-40B4-BE49-F238E27FC236}">
                      <a16:creationId xmlns:a16="http://schemas.microsoft.com/office/drawing/2014/main" id="{01CC500B-1C66-7189-DC6F-5E61E3FC200B}"/>
                    </a:ext>
                  </a:extLst>
                </p:cNvPr>
                <p:cNvSpPr/>
                <p:nvPr/>
              </p:nvSpPr>
              <p:spPr>
                <a:xfrm>
                  <a:off x="7147896" y="49078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40" name="Freeform: Shape 39">
                  <a:extLst>
                    <a:ext uri="{FF2B5EF4-FFF2-40B4-BE49-F238E27FC236}">
                      <a16:creationId xmlns:a16="http://schemas.microsoft.com/office/drawing/2014/main" id="{6FF71E4A-A275-D2EB-52D0-9EDFBE75F741}"/>
                    </a:ext>
                  </a:extLst>
                </p:cNvPr>
                <p:cNvSpPr/>
                <p:nvPr/>
              </p:nvSpPr>
              <p:spPr>
                <a:xfrm>
                  <a:off x="7075894"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 name="Freeform: Shape 40">
                  <a:extLst>
                    <a:ext uri="{FF2B5EF4-FFF2-40B4-BE49-F238E27FC236}">
                      <a16:creationId xmlns:a16="http://schemas.microsoft.com/office/drawing/2014/main" id="{1FA7533E-DDC2-7A77-FDCA-F5335E2975BE}"/>
                    </a:ext>
                  </a:extLst>
                </p:cNvPr>
                <p:cNvSpPr/>
                <p:nvPr/>
              </p:nvSpPr>
              <p:spPr>
                <a:xfrm>
                  <a:off x="7003892"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2" name="Freeform: Shape 41">
                  <a:extLst>
                    <a:ext uri="{FF2B5EF4-FFF2-40B4-BE49-F238E27FC236}">
                      <a16:creationId xmlns:a16="http://schemas.microsoft.com/office/drawing/2014/main" id="{04CF3B93-6912-991D-3B55-3500C5C67174}"/>
                    </a:ext>
                  </a:extLst>
                </p:cNvPr>
                <p:cNvSpPr/>
                <p:nvPr/>
              </p:nvSpPr>
              <p:spPr>
                <a:xfrm>
                  <a:off x="6931890"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3" name="Freeform: Shape 42">
                  <a:extLst>
                    <a:ext uri="{FF2B5EF4-FFF2-40B4-BE49-F238E27FC236}">
                      <a16:creationId xmlns:a16="http://schemas.microsoft.com/office/drawing/2014/main" id="{48DFEC2E-41DC-28EE-44E8-582397A304BF}"/>
                    </a:ext>
                  </a:extLst>
                </p:cNvPr>
                <p:cNvSpPr/>
                <p:nvPr/>
              </p:nvSpPr>
              <p:spPr>
                <a:xfrm>
                  <a:off x="6863317"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44" name="Freeform: Shape 43">
                  <a:extLst>
                    <a:ext uri="{FF2B5EF4-FFF2-40B4-BE49-F238E27FC236}">
                      <a16:creationId xmlns:a16="http://schemas.microsoft.com/office/drawing/2014/main" id="{9C877527-C6A2-E4BC-E340-9311759ABB9F}"/>
                    </a:ext>
                  </a:extLst>
                </p:cNvPr>
                <p:cNvSpPr/>
                <p:nvPr/>
              </p:nvSpPr>
              <p:spPr>
                <a:xfrm>
                  <a:off x="6789600" y="47012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5" name="Freeform: Shape 44">
                  <a:extLst>
                    <a:ext uri="{FF2B5EF4-FFF2-40B4-BE49-F238E27FC236}">
                      <a16:creationId xmlns:a16="http://schemas.microsoft.com/office/drawing/2014/main" id="{AD88ECFA-A887-76D6-8C86-A846F403F113}"/>
                    </a:ext>
                  </a:extLst>
                </p:cNvPr>
                <p:cNvSpPr/>
                <p:nvPr/>
              </p:nvSpPr>
              <p:spPr>
                <a:xfrm>
                  <a:off x="6719313"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46" name="Freeform: Shape 45">
                  <a:extLst>
                    <a:ext uri="{FF2B5EF4-FFF2-40B4-BE49-F238E27FC236}">
                      <a16:creationId xmlns:a16="http://schemas.microsoft.com/office/drawing/2014/main" id="{A851DC10-EE08-6C51-70FB-8949A5499DF2}"/>
                    </a:ext>
                  </a:extLst>
                </p:cNvPr>
                <p:cNvSpPr/>
                <p:nvPr/>
              </p:nvSpPr>
              <p:spPr>
                <a:xfrm>
                  <a:off x="6647311" y="4619837"/>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8"/>
                        <a:pt x="5143" y="19715"/>
                      </a:cubicBezTo>
                      <a:cubicBezTo>
                        <a:pt x="12000" y="26572"/>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 name="Freeform: Shape 46">
                  <a:extLst>
                    <a:ext uri="{FF2B5EF4-FFF2-40B4-BE49-F238E27FC236}">
                      <a16:creationId xmlns:a16="http://schemas.microsoft.com/office/drawing/2014/main" id="{3DB30307-8618-2CE7-BC75-2B2AF405413F}"/>
                    </a:ext>
                  </a:extLst>
                </p:cNvPr>
                <p:cNvSpPr/>
                <p:nvPr/>
              </p:nvSpPr>
              <p:spPr>
                <a:xfrm>
                  <a:off x="6575309" y="4577305"/>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5715" y="24531"/>
                        <a:pt x="32572" y="21102"/>
                      </a:cubicBezTo>
                      <a:cubicBezTo>
                        <a:pt x="39430" y="17674"/>
                        <a:pt x="39430" y="10816"/>
                        <a:pt x="32572" y="3959"/>
                      </a:cubicBezTo>
                      <a:cubicBezTo>
                        <a:pt x="25715" y="-2898"/>
                        <a:pt x="15429" y="530"/>
                        <a:pt x="5143" y="3959"/>
                      </a:cubicBezTo>
                      <a:close/>
                    </a:path>
                  </a:pathLst>
                </a:custGeom>
                <a:solidFill>
                  <a:srgbClr val="191411"/>
                </a:solidFill>
                <a:ln w="34242" cap="flat">
                  <a:noFill/>
                  <a:prstDash val="solid"/>
                  <a:miter/>
                </a:ln>
              </p:spPr>
              <p:txBody>
                <a:bodyPr rtlCol="1" anchor="ctr"/>
                <a:lstStyle/>
                <a:p>
                  <a:endParaRPr lang="ar-SA"/>
                </a:p>
              </p:txBody>
            </p:sp>
            <p:sp>
              <p:nvSpPr>
                <p:cNvPr id="48" name="Freeform: Shape 47">
                  <a:extLst>
                    <a:ext uri="{FF2B5EF4-FFF2-40B4-BE49-F238E27FC236}">
                      <a16:creationId xmlns:a16="http://schemas.microsoft.com/office/drawing/2014/main" id="{AEE153FE-1300-7A42-1C01-3B97D8250679}"/>
                    </a:ext>
                  </a:extLst>
                </p:cNvPr>
                <p:cNvSpPr/>
                <p:nvPr/>
              </p:nvSpPr>
              <p:spPr>
                <a:xfrm>
                  <a:off x="6505021" y="4536692"/>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9" name="Freeform: Shape 48">
                  <a:extLst>
                    <a:ext uri="{FF2B5EF4-FFF2-40B4-BE49-F238E27FC236}">
                      <a16:creationId xmlns:a16="http://schemas.microsoft.com/office/drawing/2014/main" id="{1F363023-5BDA-0B43-6F80-B01F0B7A12D5}"/>
                    </a:ext>
                  </a:extLst>
                </p:cNvPr>
                <p:cNvSpPr/>
                <p:nvPr/>
              </p:nvSpPr>
              <p:spPr>
                <a:xfrm>
                  <a:off x="6433019" y="44955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0" name="Freeform: Shape 49">
                  <a:extLst>
                    <a:ext uri="{FF2B5EF4-FFF2-40B4-BE49-F238E27FC236}">
                      <a16:creationId xmlns:a16="http://schemas.microsoft.com/office/drawing/2014/main" id="{EE3CAB89-45F3-FBD8-780D-E018D9ADA577}"/>
                    </a:ext>
                  </a:extLst>
                </p:cNvPr>
                <p:cNvSpPr/>
                <p:nvPr/>
              </p:nvSpPr>
              <p:spPr>
                <a:xfrm>
                  <a:off x="7358759" y="4948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 name="Freeform: Shape 50">
                  <a:extLst>
                    <a:ext uri="{FF2B5EF4-FFF2-40B4-BE49-F238E27FC236}">
                      <a16:creationId xmlns:a16="http://schemas.microsoft.com/office/drawing/2014/main" id="{39077F02-B2D1-74C0-77C8-5550AD7DADAC}"/>
                    </a:ext>
                  </a:extLst>
                </p:cNvPr>
                <p:cNvSpPr/>
                <p:nvPr/>
              </p:nvSpPr>
              <p:spPr>
                <a:xfrm>
                  <a:off x="7286757" y="490698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2" name="Freeform: Shape 51">
                  <a:extLst>
                    <a:ext uri="{FF2B5EF4-FFF2-40B4-BE49-F238E27FC236}">
                      <a16:creationId xmlns:a16="http://schemas.microsoft.com/office/drawing/2014/main" id="{7031930D-AB04-2FFE-49F7-A4CBCD1B3D63}"/>
                    </a:ext>
                  </a:extLst>
                </p:cNvPr>
                <p:cNvSpPr/>
                <p:nvPr/>
              </p:nvSpPr>
              <p:spPr>
                <a:xfrm>
                  <a:off x="7219898"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3" name="Freeform: Shape 52">
                  <a:extLst>
                    <a:ext uri="{FF2B5EF4-FFF2-40B4-BE49-F238E27FC236}">
                      <a16:creationId xmlns:a16="http://schemas.microsoft.com/office/drawing/2014/main" id="{A08480EE-E576-6A83-7E8E-68600881A306}"/>
                    </a:ext>
                  </a:extLst>
                </p:cNvPr>
                <p:cNvSpPr/>
                <p:nvPr/>
              </p:nvSpPr>
              <p:spPr>
                <a:xfrm>
                  <a:off x="7147896" y="482555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54" name="Freeform: Shape 53">
                  <a:extLst>
                    <a:ext uri="{FF2B5EF4-FFF2-40B4-BE49-F238E27FC236}">
                      <a16:creationId xmlns:a16="http://schemas.microsoft.com/office/drawing/2014/main" id="{211080B2-A9AB-802A-ED29-7BC14E176500}"/>
                    </a:ext>
                  </a:extLst>
                </p:cNvPr>
                <p:cNvSpPr/>
                <p:nvPr/>
              </p:nvSpPr>
              <p:spPr>
                <a:xfrm>
                  <a:off x="7075894"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 name="Freeform: Shape 54">
                  <a:extLst>
                    <a:ext uri="{FF2B5EF4-FFF2-40B4-BE49-F238E27FC236}">
                      <a16:creationId xmlns:a16="http://schemas.microsoft.com/office/drawing/2014/main" id="{CEE8E28B-24FA-BCD3-CA57-094CC0F9F5F4}"/>
                    </a:ext>
                  </a:extLst>
                </p:cNvPr>
                <p:cNvSpPr/>
                <p:nvPr/>
              </p:nvSpPr>
              <p:spPr>
                <a:xfrm>
                  <a:off x="7003892"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6" name="Freeform: Shape 55">
                  <a:extLst>
                    <a:ext uri="{FF2B5EF4-FFF2-40B4-BE49-F238E27FC236}">
                      <a16:creationId xmlns:a16="http://schemas.microsoft.com/office/drawing/2014/main" id="{79CF9BF8-4F7C-FD85-D6CB-9A94B47937BA}"/>
                    </a:ext>
                  </a:extLst>
                </p:cNvPr>
                <p:cNvSpPr/>
                <p:nvPr/>
              </p:nvSpPr>
              <p:spPr>
                <a:xfrm>
                  <a:off x="6935319"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 name="Freeform: Shape 56">
                  <a:extLst>
                    <a:ext uri="{FF2B5EF4-FFF2-40B4-BE49-F238E27FC236}">
                      <a16:creationId xmlns:a16="http://schemas.microsoft.com/office/drawing/2014/main" id="{7D4580BE-5CBB-6552-2B5B-A8D3064363BB}"/>
                    </a:ext>
                  </a:extLst>
                </p:cNvPr>
                <p:cNvSpPr/>
                <p:nvPr/>
              </p:nvSpPr>
              <p:spPr>
                <a:xfrm>
                  <a:off x="6861602" y="46601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 name="Freeform: Shape 57">
                  <a:extLst>
                    <a:ext uri="{FF2B5EF4-FFF2-40B4-BE49-F238E27FC236}">
                      <a16:creationId xmlns:a16="http://schemas.microsoft.com/office/drawing/2014/main" id="{94288225-ECAD-53B8-1C17-E41A8F8521F2}"/>
                    </a:ext>
                  </a:extLst>
                </p:cNvPr>
                <p:cNvSpPr/>
                <p:nvPr/>
              </p:nvSpPr>
              <p:spPr>
                <a:xfrm>
                  <a:off x="6791315" y="461983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9" name="Freeform: Shape 58">
                  <a:extLst>
                    <a:ext uri="{FF2B5EF4-FFF2-40B4-BE49-F238E27FC236}">
                      <a16:creationId xmlns:a16="http://schemas.microsoft.com/office/drawing/2014/main" id="{64765759-AA13-38A0-719B-60698C462BDC}"/>
                    </a:ext>
                  </a:extLst>
                </p:cNvPr>
                <p:cNvSpPr/>
                <p:nvPr/>
              </p:nvSpPr>
              <p:spPr>
                <a:xfrm>
                  <a:off x="6717598" y="457783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0" name="Freeform: Shape 59">
                  <a:extLst>
                    <a:ext uri="{FF2B5EF4-FFF2-40B4-BE49-F238E27FC236}">
                      <a16:creationId xmlns:a16="http://schemas.microsoft.com/office/drawing/2014/main" id="{1AE7CD0D-D823-8BC3-8CF6-C8FD512B373C}"/>
                    </a:ext>
                  </a:extLst>
                </p:cNvPr>
                <p:cNvSpPr/>
                <p:nvPr/>
              </p:nvSpPr>
              <p:spPr>
                <a:xfrm>
                  <a:off x="6647311" y="453754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61" name="Freeform: Shape 60">
                  <a:extLst>
                    <a:ext uri="{FF2B5EF4-FFF2-40B4-BE49-F238E27FC236}">
                      <a16:creationId xmlns:a16="http://schemas.microsoft.com/office/drawing/2014/main" id="{EEC52483-1649-D603-8C6B-B3BAC52FB441}"/>
                    </a:ext>
                  </a:extLst>
                </p:cNvPr>
                <p:cNvSpPr/>
                <p:nvPr/>
              </p:nvSpPr>
              <p:spPr>
                <a:xfrm>
                  <a:off x="6577023" y="44955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2" name="Freeform: Shape 61">
                  <a:extLst>
                    <a:ext uri="{FF2B5EF4-FFF2-40B4-BE49-F238E27FC236}">
                      <a16:creationId xmlns:a16="http://schemas.microsoft.com/office/drawing/2014/main" id="{CF9C7A5E-06D9-1E8A-DE58-60DA51D36C73}"/>
                    </a:ext>
                  </a:extLst>
                </p:cNvPr>
                <p:cNvSpPr/>
                <p:nvPr/>
              </p:nvSpPr>
              <p:spPr>
                <a:xfrm>
                  <a:off x="6506735"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63" name="Freeform: Shape 62">
                  <a:extLst>
                    <a:ext uri="{FF2B5EF4-FFF2-40B4-BE49-F238E27FC236}">
                      <a16:creationId xmlns:a16="http://schemas.microsoft.com/office/drawing/2014/main" id="{12F9D997-AC22-997F-0699-74CA583BB2BD}"/>
                    </a:ext>
                  </a:extLst>
                </p:cNvPr>
                <p:cNvSpPr/>
                <p:nvPr/>
              </p:nvSpPr>
              <p:spPr>
                <a:xfrm>
                  <a:off x="7360473" y="486670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64" name="Freeform: Shape 63">
                  <a:extLst>
                    <a:ext uri="{FF2B5EF4-FFF2-40B4-BE49-F238E27FC236}">
                      <a16:creationId xmlns:a16="http://schemas.microsoft.com/office/drawing/2014/main" id="{17204255-D8EB-46CF-430C-9A8E7A7E0691}"/>
                    </a:ext>
                  </a:extLst>
                </p:cNvPr>
                <p:cNvSpPr/>
                <p:nvPr/>
              </p:nvSpPr>
              <p:spPr>
                <a:xfrm>
                  <a:off x="7286757" y="4824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 name="Freeform: Shape 64">
                  <a:extLst>
                    <a:ext uri="{FF2B5EF4-FFF2-40B4-BE49-F238E27FC236}">
                      <a16:creationId xmlns:a16="http://schemas.microsoft.com/office/drawing/2014/main" id="{EC70926A-6D92-0D7A-5703-20FC86A9735C}"/>
                    </a:ext>
                  </a:extLst>
                </p:cNvPr>
                <p:cNvSpPr/>
                <p:nvPr/>
              </p:nvSpPr>
              <p:spPr>
                <a:xfrm>
                  <a:off x="7219898" y="47844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6" name="Freeform: Shape 65">
                  <a:extLst>
                    <a:ext uri="{FF2B5EF4-FFF2-40B4-BE49-F238E27FC236}">
                      <a16:creationId xmlns:a16="http://schemas.microsoft.com/office/drawing/2014/main" id="{D4D0116F-788A-FBB6-A96E-79B937475210}"/>
                    </a:ext>
                  </a:extLst>
                </p:cNvPr>
                <p:cNvSpPr/>
                <p:nvPr/>
              </p:nvSpPr>
              <p:spPr>
                <a:xfrm>
                  <a:off x="7147896" y="474326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67" name="Freeform: Shape 66">
                  <a:extLst>
                    <a:ext uri="{FF2B5EF4-FFF2-40B4-BE49-F238E27FC236}">
                      <a16:creationId xmlns:a16="http://schemas.microsoft.com/office/drawing/2014/main" id="{FCD61582-D2DC-5E93-E263-4BEF356DB73B}"/>
                    </a:ext>
                  </a:extLst>
                </p:cNvPr>
                <p:cNvSpPr/>
                <p:nvPr/>
              </p:nvSpPr>
              <p:spPr>
                <a:xfrm>
                  <a:off x="7075894" y="470212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8" name="Freeform: Shape 67">
                  <a:extLst>
                    <a:ext uri="{FF2B5EF4-FFF2-40B4-BE49-F238E27FC236}">
                      <a16:creationId xmlns:a16="http://schemas.microsoft.com/office/drawing/2014/main" id="{0573D236-6A7C-AAE5-A539-E673D3208308}"/>
                    </a:ext>
                  </a:extLst>
                </p:cNvPr>
                <p:cNvSpPr/>
                <p:nvPr/>
              </p:nvSpPr>
              <p:spPr>
                <a:xfrm>
                  <a:off x="7003892" y="466098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69" name="Freeform: Shape 68">
                  <a:extLst>
                    <a:ext uri="{FF2B5EF4-FFF2-40B4-BE49-F238E27FC236}">
                      <a16:creationId xmlns:a16="http://schemas.microsoft.com/office/drawing/2014/main" id="{D8C0D921-9F8B-380E-4CE8-2C93DE2A9CE5}"/>
                    </a:ext>
                  </a:extLst>
                </p:cNvPr>
                <p:cNvSpPr/>
                <p:nvPr/>
              </p:nvSpPr>
              <p:spPr>
                <a:xfrm>
                  <a:off x="6933604" y="4618980"/>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70" name="Freeform: Shape 69">
                  <a:extLst>
                    <a:ext uri="{FF2B5EF4-FFF2-40B4-BE49-F238E27FC236}">
                      <a16:creationId xmlns:a16="http://schemas.microsoft.com/office/drawing/2014/main" id="{D882310F-5103-B695-E89D-0F2FA3A75238}"/>
                    </a:ext>
                  </a:extLst>
                </p:cNvPr>
                <p:cNvSpPr/>
                <p:nvPr/>
              </p:nvSpPr>
              <p:spPr>
                <a:xfrm>
                  <a:off x="6863317" y="457869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71" name="Freeform: Shape 70">
                  <a:extLst>
                    <a:ext uri="{FF2B5EF4-FFF2-40B4-BE49-F238E27FC236}">
                      <a16:creationId xmlns:a16="http://schemas.microsoft.com/office/drawing/2014/main" id="{E6FDCDFD-763C-8679-6D7D-6EBFACDFB12D}"/>
                    </a:ext>
                  </a:extLst>
                </p:cNvPr>
                <p:cNvSpPr/>
                <p:nvPr/>
              </p:nvSpPr>
              <p:spPr>
                <a:xfrm>
                  <a:off x="6791315" y="453754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2" name="Freeform: Shape 71">
                  <a:extLst>
                    <a:ext uri="{FF2B5EF4-FFF2-40B4-BE49-F238E27FC236}">
                      <a16:creationId xmlns:a16="http://schemas.microsoft.com/office/drawing/2014/main" id="{313D1DC5-3102-8D1F-D4CA-B1B31E11FE7F}"/>
                    </a:ext>
                  </a:extLst>
                </p:cNvPr>
                <p:cNvSpPr/>
                <p:nvPr/>
              </p:nvSpPr>
              <p:spPr>
                <a:xfrm>
                  <a:off x="6719313" y="4496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2858"/>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73" name="Freeform: Shape 72">
                  <a:extLst>
                    <a:ext uri="{FF2B5EF4-FFF2-40B4-BE49-F238E27FC236}">
                      <a16:creationId xmlns:a16="http://schemas.microsoft.com/office/drawing/2014/main" id="{00C40C77-0C39-C565-0742-FF6E2C903508}"/>
                    </a:ext>
                  </a:extLst>
                </p:cNvPr>
                <p:cNvSpPr/>
                <p:nvPr/>
              </p:nvSpPr>
              <p:spPr>
                <a:xfrm>
                  <a:off x="6647311"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74" name="Freeform: Shape 73">
                  <a:extLst>
                    <a:ext uri="{FF2B5EF4-FFF2-40B4-BE49-F238E27FC236}">
                      <a16:creationId xmlns:a16="http://schemas.microsoft.com/office/drawing/2014/main" id="{7686FED0-8578-E5E1-948D-1F4A773A4261}"/>
                    </a:ext>
                  </a:extLst>
                </p:cNvPr>
                <p:cNvSpPr/>
                <p:nvPr/>
              </p:nvSpPr>
              <p:spPr>
                <a:xfrm>
                  <a:off x="6578737" y="441411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ubicBezTo>
                        <a:pt x="22286" y="-857"/>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75" name="Freeform: Shape 74">
                  <a:extLst>
                    <a:ext uri="{FF2B5EF4-FFF2-40B4-BE49-F238E27FC236}">
                      <a16:creationId xmlns:a16="http://schemas.microsoft.com/office/drawing/2014/main" id="{73457D95-5285-1F37-2D19-8E0E48E69A29}"/>
                    </a:ext>
                  </a:extLst>
                </p:cNvPr>
                <p:cNvSpPr/>
                <p:nvPr/>
              </p:nvSpPr>
              <p:spPr>
                <a:xfrm>
                  <a:off x="6218727" y="4537549"/>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76" name="Freeform: Shape 75">
                  <a:extLst>
                    <a:ext uri="{FF2B5EF4-FFF2-40B4-BE49-F238E27FC236}">
                      <a16:creationId xmlns:a16="http://schemas.microsoft.com/office/drawing/2014/main" id="{D6D63891-270F-E065-FAAE-CE6F96CCE1F8}"/>
                    </a:ext>
                  </a:extLst>
                </p:cNvPr>
                <p:cNvSpPr/>
                <p:nvPr/>
              </p:nvSpPr>
              <p:spPr>
                <a:xfrm>
                  <a:off x="6150154" y="4496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7" name="Freeform: Shape 76">
                  <a:extLst>
                    <a:ext uri="{FF2B5EF4-FFF2-40B4-BE49-F238E27FC236}">
                      <a16:creationId xmlns:a16="http://schemas.microsoft.com/office/drawing/2014/main" id="{8B9CF7F0-B52A-12F8-2007-33D4AB82E7C4}"/>
                    </a:ext>
                  </a:extLst>
                </p:cNvPr>
                <p:cNvSpPr/>
                <p:nvPr/>
              </p:nvSpPr>
              <p:spPr>
                <a:xfrm>
                  <a:off x="6078152"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8" name="Freeform: Shape 77">
                  <a:extLst>
                    <a:ext uri="{FF2B5EF4-FFF2-40B4-BE49-F238E27FC236}">
                      <a16:creationId xmlns:a16="http://schemas.microsoft.com/office/drawing/2014/main" id="{1AD0E561-A0CC-81F7-F4B9-1E1BF4F2F68B}"/>
                    </a:ext>
                  </a:extLst>
                </p:cNvPr>
                <p:cNvSpPr/>
                <p:nvPr/>
              </p:nvSpPr>
              <p:spPr>
                <a:xfrm>
                  <a:off x="6006150" y="4414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79" name="Freeform: Shape 78">
                  <a:extLst>
                    <a:ext uri="{FF2B5EF4-FFF2-40B4-BE49-F238E27FC236}">
                      <a16:creationId xmlns:a16="http://schemas.microsoft.com/office/drawing/2014/main" id="{A73371BB-7880-6E18-BCEA-1DCA7C5EB608}"/>
                    </a:ext>
                  </a:extLst>
                </p:cNvPr>
                <p:cNvSpPr/>
                <p:nvPr/>
              </p:nvSpPr>
              <p:spPr>
                <a:xfrm>
                  <a:off x="5934148"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80" name="Freeform: Shape 79">
                  <a:extLst>
                    <a:ext uri="{FF2B5EF4-FFF2-40B4-BE49-F238E27FC236}">
                      <a16:creationId xmlns:a16="http://schemas.microsoft.com/office/drawing/2014/main" id="{D0BE5C1F-75FB-3C51-C814-88ECC8A4E015}"/>
                    </a:ext>
                  </a:extLst>
                </p:cNvPr>
                <p:cNvSpPr/>
                <p:nvPr/>
              </p:nvSpPr>
              <p:spPr>
                <a:xfrm>
                  <a:off x="5865575"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1" name="Freeform: Shape 80">
                  <a:extLst>
                    <a:ext uri="{FF2B5EF4-FFF2-40B4-BE49-F238E27FC236}">
                      <a16:creationId xmlns:a16="http://schemas.microsoft.com/office/drawing/2014/main" id="{9B253CE8-A7E7-F2B3-E863-013D490562B8}"/>
                    </a:ext>
                  </a:extLst>
                </p:cNvPr>
                <p:cNvSpPr/>
                <p:nvPr/>
              </p:nvSpPr>
              <p:spPr>
                <a:xfrm>
                  <a:off x="5793572"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82" name="Freeform: Shape 81">
                  <a:extLst>
                    <a:ext uri="{FF2B5EF4-FFF2-40B4-BE49-F238E27FC236}">
                      <a16:creationId xmlns:a16="http://schemas.microsoft.com/office/drawing/2014/main" id="{8013C7AB-8B9F-6F0F-B44F-B8783275AD01}"/>
                    </a:ext>
                  </a:extLst>
                </p:cNvPr>
                <p:cNvSpPr/>
                <p:nvPr/>
              </p:nvSpPr>
              <p:spPr>
                <a:xfrm>
                  <a:off x="6290729" y="4496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83" name="Freeform: Shape 82">
                  <a:extLst>
                    <a:ext uri="{FF2B5EF4-FFF2-40B4-BE49-F238E27FC236}">
                      <a16:creationId xmlns:a16="http://schemas.microsoft.com/office/drawing/2014/main" id="{91A7FD42-5877-4E16-511F-FDEF48CDCC38}"/>
                    </a:ext>
                  </a:extLst>
                </p:cNvPr>
                <p:cNvSpPr/>
                <p:nvPr/>
              </p:nvSpPr>
              <p:spPr>
                <a:xfrm>
                  <a:off x="6222156" y="445526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2286"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84" name="Freeform: Shape 83">
                  <a:extLst>
                    <a:ext uri="{FF2B5EF4-FFF2-40B4-BE49-F238E27FC236}">
                      <a16:creationId xmlns:a16="http://schemas.microsoft.com/office/drawing/2014/main" id="{CBB9BF89-03A0-D8FB-3DFE-A8A9A66AE65C}"/>
                    </a:ext>
                  </a:extLst>
                </p:cNvPr>
                <p:cNvSpPr/>
                <p:nvPr/>
              </p:nvSpPr>
              <p:spPr>
                <a:xfrm>
                  <a:off x="6150154" y="4414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85" name="Freeform: Shape 84">
                  <a:extLst>
                    <a:ext uri="{FF2B5EF4-FFF2-40B4-BE49-F238E27FC236}">
                      <a16:creationId xmlns:a16="http://schemas.microsoft.com/office/drawing/2014/main" id="{36C39C14-F29D-20B9-33E6-665DD28EDA34}"/>
                    </a:ext>
                  </a:extLst>
                </p:cNvPr>
                <p:cNvSpPr/>
                <p:nvPr/>
              </p:nvSpPr>
              <p:spPr>
                <a:xfrm>
                  <a:off x="6078152"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86" name="Freeform: Shape 85">
                  <a:extLst>
                    <a:ext uri="{FF2B5EF4-FFF2-40B4-BE49-F238E27FC236}">
                      <a16:creationId xmlns:a16="http://schemas.microsoft.com/office/drawing/2014/main" id="{3F1E49C2-D524-F52A-D95E-46C083DB959F}"/>
                    </a:ext>
                  </a:extLst>
                </p:cNvPr>
                <p:cNvSpPr/>
                <p:nvPr/>
              </p:nvSpPr>
              <p:spPr>
                <a:xfrm>
                  <a:off x="6006150"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87" name="Freeform: Shape 86">
                  <a:extLst>
                    <a:ext uri="{FF2B5EF4-FFF2-40B4-BE49-F238E27FC236}">
                      <a16:creationId xmlns:a16="http://schemas.microsoft.com/office/drawing/2014/main" id="{0265CED5-9B19-EA2D-BEEA-8302FDF0F57E}"/>
                    </a:ext>
                  </a:extLst>
                </p:cNvPr>
                <p:cNvSpPr/>
                <p:nvPr/>
              </p:nvSpPr>
              <p:spPr>
                <a:xfrm>
                  <a:off x="5934148"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88" name="Freeform: Shape 87">
                  <a:extLst>
                    <a:ext uri="{FF2B5EF4-FFF2-40B4-BE49-F238E27FC236}">
                      <a16:creationId xmlns:a16="http://schemas.microsoft.com/office/drawing/2014/main" id="{CBD22A2F-8E92-944D-3E44-CCEA2D549292}"/>
                    </a:ext>
                  </a:extLst>
                </p:cNvPr>
                <p:cNvSpPr/>
                <p:nvPr/>
              </p:nvSpPr>
              <p:spPr>
                <a:xfrm>
                  <a:off x="5863860" y="42521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89" name="Freeform: Shape 88">
                  <a:extLst>
                    <a:ext uri="{FF2B5EF4-FFF2-40B4-BE49-F238E27FC236}">
                      <a16:creationId xmlns:a16="http://schemas.microsoft.com/office/drawing/2014/main" id="{4445FD11-4C72-D3A8-D9B7-98833FAECFF6}"/>
                    </a:ext>
                  </a:extLst>
                </p:cNvPr>
                <p:cNvSpPr/>
                <p:nvPr/>
              </p:nvSpPr>
              <p:spPr>
                <a:xfrm>
                  <a:off x="5793572" y="420839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90" name="Freeform: Shape 89">
                  <a:extLst>
                    <a:ext uri="{FF2B5EF4-FFF2-40B4-BE49-F238E27FC236}">
                      <a16:creationId xmlns:a16="http://schemas.microsoft.com/office/drawing/2014/main" id="{61505CD5-F249-4FDF-8E84-CB84C40D6512}"/>
                    </a:ext>
                  </a:extLst>
                </p:cNvPr>
                <p:cNvSpPr/>
                <p:nvPr/>
              </p:nvSpPr>
              <p:spPr>
                <a:xfrm>
                  <a:off x="6362731" y="4455261"/>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91" name="Freeform: Shape 90">
                  <a:extLst>
                    <a:ext uri="{FF2B5EF4-FFF2-40B4-BE49-F238E27FC236}">
                      <a16:creationId xmlns:a16="http://schemas.microsoft.com/office/drawing/2014/main" id="{5F5BB255-5557-6F45-8940-191E0C966360}"/>
                    </a:ext>
                  </a:extLst>
                </p:cNvPr>
                <p:cNvSpPr/>
                <p:nvPr/>
              </p:nvSpPr>
              <p:spPr>
                <a:xfrm>
                  <a:off x="6289015" y="4416688"/>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2" name="Freeform: Shape 91">
                  <a:extLst>
                    <a:ext uri="{FF2B5EF4-FFF2-40B4-BE49-F238E27FC236}">
                      <a16:creationId xmlns:a16="http://schemas.microsoft.com/office/drawing/2014/main" id="{B6DD7F6F-D110-E7DA-8FB7-CD7F6654F4C2}"/>
                    </a:ext>
                  </a:extLst>
                </p:cNvPr>
                <p:cNvSpPr/>
                <p:nvPr/>
              </p:nvSpPr>
              <p:spPr>
                <a:xfrm>
                  <a:off x="6222156"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93" name="Freeform: Shape 92">
                  <a:extLst>
                    <a:ext uri="{FF2B5EF4-FFF2-40B4-BE49-F238E27FC236}">
                      <a16:creationId xmlns:a16="http://schemas.microsoft.com/office/drawing/2014/main" id="{57847342-0BC0-9F44-39A8-7AA72B303C47}"/>
                    </a:ext>
                  </a:extLst>
                </p:cNvPr>
                <p:cNvSpPr/>
                <p:nvPr/>
              </p:nvSpPr>
              <p:spPr>
                <a:xfrm>
                  <a:off x="6150154"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94" name="Freeform: Shape 93">
                  <a:extLst>
                    <a:ext uri="{FF2B5EF4-FFF2-40B4-BE49-F238E27FC236}">
                      <a16:creationId xmlns:a16="http://schemas.microsoft.com/office/drawing/2014/main" id="{23CE2C1A-7A22-1BFE-9AA5-762898C68EC9}"/>
                    </a:ext>
                  </a:extLst>
                </p:cNvPr>
                <p:cNvSpPr/>
                <p:nvPr/>
              </p:nvSpPr>
              <p:spPr>
                <a:xfrm>
                  <a:off x="6076438" y="4293256"/>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5" name="Freeform: Shape 94">
                  <a:extLst>
                    <a:ext uri="{FF2B5EF4-FFF2-40B4-BE49-F238E27FC236}">
                      <a16:creationId xmlns:a16="http://schemas.microsoft.com/office/drawing/2014/main" id="{825E97FA-E566-AF68-3789-F3C6B40D6A5C}"/>
                    </a:ext>
                  </a:extLst>
                </p:cNvPr>
                <p:cNvSpPr/>
                <p:nvPr/>
              </p:nvSpPr>
              <p:spPr>
                <a:xfrm>
                  <a:off x="6006150" y="424954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96" name="Freeform: Shape 95">
                  <a:extLst>
                    <a:ext uri="{FF2B5EF4-FFF2-40B4-BE49-F238E27FC236}">
                      <a16:creationId xmlns:a16="http://schemas.microsoft.com/office/drawing/2014/main" id="{70D844F7-3756-9DF0-C0EE-EB34B1F27690}"/>
                    </a:ext>
                  </a:extLst>
                </p:cNvPr>
                <p:cNvSpPr/>
                <p:nvPr/>
              </p:nvSpPr>
              <p:spPr>
                <a:xfrm>
                  <a:off x="5934148" y="4208397"/>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8"/>
                        <a:pt x="5143" y="19715"/>
                      </a:cubicBezTo>
                      <a:cubicBezTo>
                        <a:pt x="12000" y="26572"/>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97" name="Freeform: Shape 96">
                  <a:extLst>
                    <a:ext uri="{FF2B5EF4-FFF2-40B4-BE49-F238E27FC236}">
                      <a16:creationId xmlns:a16="http://schemas.microsoft.com/office/drawing/2014/main" id="{4F61F6DE-E902-2845-8798-65C325068246}"/>
                    </a:ext>
                  </a:extLst>
                </p:cNvPr>
                <p:cNvSpPr/>
                <p:nvPr/>
              </p:nvSpPr>
              <p:spPr>
                <a:xfrm>
                  <a:off x="5865575" y="416725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98" name="Freeform: Shape 97">
                  <a:extLst>
                    <a:ext uri="{FF2B5EF4-FFF2-40B4-BE49-F238E27FC236}">
                      <a16:creationId xmlns:a16="http://schemas.microsoft.com/office/drawing/2014/main" id="{5F1758D4-FE5D-3264-4CF2-39AA8504907C}"/>
                    </a:ext>
                  </a:extLst>
                </p:cNvPr>
                <p:cNvSpPr/>
                <p:nvPr/>
              </p:nvSpPr>
              <p:spPr>
                <a:xfrm>
                  <a:off x="5791858" y="4128680"/>
                  <a:ext cx="41144" cy="20572"/>
                </a:xfrm>
                <a:custGeom>
                  <a:avLst/>
                  <a:gdLst>
                    <a:gd name="connsiteX0" fmla="*/ 41144 w 41144"/>
                    <a:gd name="connsiteY0" fmla="*/ 10286 h 20572"/>
                    <a:gd name="connsiteX1" fmla="*/ 20572 w 41144"/>
                    <a:gd name="connsiteY1" fmla="*/ 20572 h 20572"/>
                    <a:gd name="connsiteX2" fmla="*/ -1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1" y="15967"/>
                        <a:pt x="-1" y="10286"/>
                      </a:cubicBezTo>
                      <a:cubicBezTo>
                        <a:pt x="-1"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99" name="Freeform: Shape 98">
                  <a:extLst>
                    <a:ext uri="{FF2B5EF4-FFF2-40B4-BE49-F238E27FC236}">
                      <a16:creationId xmlns:a16="http://schemas.microsoft.com/office/drawing/2014/main" id="{FC891CA2-12CA-A586-FE4D-E51BEE21B232}"/>
                    </a:ext>
                  </a:extLst>
                </p:cNvPr>
                <p:cNvSpPr/>
                <p:nvPr/>
              </p:nvSpPr>
              <p:spPr>
                <a:xfrm>
                  <a:off x="6434733" y="441411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100" name="Freeform: Shape 99">
                  <a:extLst>
                    <a:ext uri="{FF2B5EF4-FFF2-40B4-BE49-F238E27FC236}">
                      <a16:creationId xmlns:a16="http://schemas.microsoft.com/office/drawing/2014/main" id="{A6E62319-035B-FC1D-FF22-25E71900E652}"/>
                    </a:ext>
                  </a:extLst>
                </p:cNvPr>
                <p:cNvSpPr/>
                <p:nvPr/>
              </p:nvSpPr>
              <p:spPr>
                <a:xfrm>
                  <a:off x="6362731" y="437297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01" name="Freeform: Shape 100">
                  <a:extLst>
                    <a:ext uri="{FF2B5EF4-FFF2-40B4-BE49-F238E27FC236}">
                      <a16:creationId xmlns:a16="http://schemas.microsoft.com/office/drawing/2014/main" id="{C07E9DC4-639F-CA1F-4793-1D80BE6222C7}"/>
                    </a:ext>
                  </a:extLst>
                </p:cNvPr>
                <p:cNvSpPr/>
                <p:nvPr/>
              </p:nvSpPr>
              <p:spPr>
                <a:xfrm>
                  <a:off x="6290729" y="4331829"/>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02" name="Freeform: Shape 101">
                  <a:extLst>
                    <a:ext uri="{FF2B5EF4-FFF2-40B4-BE49-F238E27FC236}">
                      <a16:creationId xmlns:a16="http://schemas.microsoft.com/office/drawing/2014/main" id="{FC2148A2-BB3F-58CC-4A02-6D16037155FA}"/>
                    </a:ext>
                  </a:extLst>
                </p:cNvPr>
                <p:cNvSpPr/>
                <p:nvPr/>
              </p:nvSpPr>
              <p:spPr>
                <a:xfrm>
                  <a:off x="6222156" y="429068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1" y="23144"/>
                        <a:pt x="25715" y="23144"/>
                        <a:pt x="32572" y="19715"/>
                      </a:cubicBezTo>
                      <a:cubicBezTo>
                        <a:pt x="39430" y="16286"/>
                        <a:pt x="39430" y="9429"/>
                        <a:pt x="32572" y="2571"/>
                      </a:cubicBezTo>
                      <a:cubicBezTo>
                        <a:pt x="22286"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03" name="Freeform: Shape 102">
                  <a:extLst>
                    <a:ext uri="{FF2B5EF4-FFF2-40B4-BE49-F238E27FC236}">
                      <a16:creationId xmlns:a16="http://schemas.microsoft.com/office/drawing/2014/main" id="{F6E53499-4FDA-B299-9890-337617FF73B9}"/>
                    </a:ext>
                  </a:extLst>
                </p:cNvPr>
                <p:cNvSpPr/>
                <p:nvPr/>
              </p:nvSpPr>
              <p:spPr>
                <a:xfrm>
                  <a:off x="6148440" y="42521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04" name="Freeform: Shape 103">
                  <a:extLst>
                    <a:ext uri="{FF2B5EF4-FFF2-40B4-BE49-F238E27FC236}">
                      <a16:creationId xmlns:a16="http://schemas.microsoft.com/office/drawing/2014/main" id="{21E69031-86D6-7770-F87A-8358BFD5CF81}"/>
                    </a:ext>
                  </a:extLst>
                </p:cNvPr>
                <p:cNvSpPr/>
                <p:nvPr/>
              </p:nvSpPr>
              <p:spPr>
                <a:xfrm>
                  <a:off x="6078152" y="420839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05" name="Freeform: Shape 104">
                  <a:extLst>
                    <a:ext uri="{FF2B5EF4-FFF2-40B4-BE49-F238E27FC236}">
                      <a16:creationId xmlns:a16="http://schemas.microsoft.com/office/drawing/2014/main" id="{41622ACF-DF92-A9E8-5112-F96BD9B5AC2D}"/>
                    </a:ext>
                  </a:extLst>
                </p:cNvPr>
                <p:cNvSpPr/>
                <p:nvPr/>
              </p:nvSpPr>
              <p:spPr>
                <a:xfrm>
                  <a:off x="6006150" y="416725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1"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06" name="Freeform: Shape 105">
                  <a:extLst>
                    <a:ext uri="{FF2B5EF4-FFF2-40B4-BE49-F238E27FC236}">
                      <a16:creationId xmlns:a16="http://schemas.microsoft.com/office/drawing/2014/main" id="{0C02AF33-5604-2173-DA60-E45D08ABAB87}"/>
                    </a:ext>
                  </a:extLst>
                </p:cNvPr>
                <p:cNvSpPr/>
                <p:nvPr/>
              </p:nvSpPr>
              <p:spPr>
                <a:xfrm>
                  <a:off x="5937576" y="4126109"/>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7"/>
                        <a:pt x="5143" y="19715"/>
                      </a:cubicBezTo>
                      <a:cubicBezTo>
                        <a:pt x="12001" y="26572"/>
                        <a:pt x="25715" y="23144"/>
                        <a:pt x="32572" y="19715"/>
                      </a:cubicBezTo>
                      <a:cubicBezTo>
                        <a:pt x="39430" y="16286"/>
                        <a:pt x="39430" y="9429"/>
                        <a:pt x="32572" y="2571"/>
                      </a:cubicBezTo>
                      <a:cubicBezTo>
                        <a:pt x="22287" y="-857"/>
                        <a:pt x="12001" y="-857"/>
                        <a:pt x="5143" y="2571"/>
                      </a:cubicBezTo>
                      <a:close/>
                    </a:path>
                  </a:pathLst>
                </a:custGeom>
                <a:solidFill>
                  <a:srgbClr val="191411"/>
                </a:solidFill>
                <a:ln w="34242" cap="flat">
                  <a:noFill/>
                  <a:prstDash val="solid"/>
                  <a:miter/>
                </a:ln>
              </p:spPr>
              <p:txBody>
                <a:bodyPr rtlCol="1" anchor="ctr"/>
                <a:lstStyle/>
                <a:p>
                  <a:endParaRPr lang="ar-SA"/>
                </a:p>
              </p:txBody>
            </p:sp>
            <p:sp>
              <p:nvSpPr>
                <p:cNvPr id="107" name="Freeform: Shape 106">
                  <a:extLst>
                    <a:ext uri="{FF2B5EF4-FFF2-40B4-BE49-F238E27FC236}">
                      <a16:creationId xmlns:a16="http://schemas.microsoft.com/office/drawing/2014/main" id="{8A1A50B5-7111-503A-DE69-1B2E99A4FBDF}"/>
                    </a:ext>
                  </a:extLst>
                </p:cNvPr>
                <p:cNvSpPr/>
                <p:nvPr/>
              </p:nvSpPr>
              <p:spPr>
                <a:xfrm>
                  <a:off x="5865575" y="408496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08" name="Freeform: Shape 107">
                  <a:extLst>
                    <a:ext uri="{FF2B5EF4-FFF2-40B4-BE49-F238E27FC236}">
                      <a16:creationId xmlns:a16="http://schemas.microsoft.com/office/drawing/2014/main" id="{17B1DBD8-A1AB-E12F-B0D2-E55EE6E2B2BF}"/>
                    </a:ext>
                  </a:extLst>
                </p:cNvPr>
                <p:cNvSpPr/>
                <p:nvPr/>
              </p:nvSpPr>
              <p:spPr>
                <a:xfrm>
                  <a:off x="5793572" y="4043821"/>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 name="connsiteX5" fmla="*/ 5143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2"/>
                      </a:moveTo>
                      <a:cubicBezTo>
                        <a:pt x="-1714" y="6000"/>
                        <a:pt x="-1714" y="12858"/>
                        <a:pt x="5143" y="19715"/>
                      </a:cubicBezTo>
                      <a:cubicBezTo>
                        <a:pt x="12001" y="23144"/>
                        <a:pt x="25715" y="23144"/>
                        <a:pt x="32572" y="19715"/>
                      </a:cubicBezTo>
                      <a:cubicBezTo>
                        <a:pt x="39430" y="16286"/>
                        <a:pt x="39430" y="9429"/>
                        <a:pt x="32572" y="2572"/>
                      </a:cubicBezTo>
                      <a:cubicBezTo>
                        <a:pt x="25715" y="-857"/>
                        <a:pt x="12001" y="-857"/>
                        <a:pt x="5143" y="2572"/>
                      </a:cubicBezTo>
                      <a:cubicBezTo>
                        <a:pt x="-1714" y="9429"/>
                        <a:pt x="12001" y="-857"/>
                        <a:pt x="5143" y="2572"/>
                      </a:cubicBezTo>
                      <a:close/>
                    </a:path>
                  </a:pathLst>
                </a:custGeom>
                <a:solidFill>
                  <a:srgbClr val="191411"/>
                </a:solidFill>
                <a:ln w="34242" cap="flat">
                  <a:noFill/>
                  <a:prstDash val="solid"/>
                  <a:miter/>
                </a:ln>
              </p:spPr>
              <p:txBody>
                <a:bodyPr rtlCol="1" anchor="ctr"/>
                <a:lstStyle/>
                <a:p>
                  <a:endParaRPr lang="ar-SA"/>
                </a:p>
              </p:txBody>
            </p:sp>
            <p:sp>
              <p:nvSpPr>
                <p:cNvPr id="109" name="Freeform: Shape 108">
                  <a:extLst>
                    <a:ext uri="{FF2B5EF4-FFF2-40B4-BE49-F238E27FC236}">
                      <a16:creationId xmlns:a16="http://schemas.microsoft.com/office/drawing/2014/main" id="{F8074C2B-52EB-91A8-2E3E-9673E33A9586}"/>
                    </a:ext>
                  </a:extLst>
                </p:cNvPr>
                <p:cNvSpPr/>
                <p:nvPr/>
              </p:nvSpPr>
              <p:spPr>
                <a:xfrm>
                  <a:off x="6506735" y="4372973"/>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0" name="Freeform: Shape 109">
                  <a:extLst>
                    <a:ext uri="{FF2B5EF4-FFF2-40B4-BE49-F238E27FC236}">
                      <a16:creationId xmlns:a16="http://schemas.microsoft.com/office/drawing/2014/main" id="{76BF8DBE-D36B-5512-F0A4-47134D6E56B9}"/>
                    </a:ext>
                  </a:extLst>
                </p:cNvPr>
                <p:cNvSpPr/>
                <p:nvPr/>
              </p:nvSpPr>
              <p:spPr>
                <a:xfrm>
                  <a:off x="6434733" y="433182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7"/>
                        <a:pt x="5143" y="19715"/>
                      </a:cubicBezTo>
                      <a:cubicBezTo>
                        <a:pt x="12001" y="23144"/>
                        <a:pt x="25715" y="23144"/>
                        <a:pt x="32572" y="19715"/>
                      </a:cubicBezTo>
                      <a:cubicBezTo>
                        <a:pt x="39430" y="16286"/>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111" name="Freeform: Shape 110">
                  <a:extLst>
                    <a:ext uri="{FF2B5EF4-FFF2-40B4-BE49-F238E27FC236}">
                      <a16:creationId xmlns:a16="http://schemas.microsoft.com/office/drawing/2014/main" id="{74C761DA-BD95-B62F-B363-158D155CB1F9}"/>
                    </a:ext>
                  </a:extLst>
                </p:cNvPr>
                <p:cNvSpPr/>
                <p:nvPr/>
              </p:nvSpPr>
              <p:spPr>
                <a:xfrm>
                  <a:off x="6362731" y="429068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6000"/>
                        <a:pt x="32572" y="2571"/>
                      </a:cubicBezTo>
                      <a:cubicBezTo>
                        <a:pt x="25715" y="-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112" name="Freeform: Shape 111">
                  <a:extLst>
                    <a:ext uri="{FF2B5EF4-FFF2-40B4-BE49-F238E27FC236}">
                      <a16:creationId xmlns:a16="http://schemas.microsoft.com/office/drawing/2014/main" id="{6E7F1674-04B9-9EA4-5B83-0B5C55CD6105}"/>
                    </a:ext>
                  </a:extLst>
                </p:cNvPr>
                <p:cNvSpPr/>
                <p:nvPr/>
              </p:nvSpPr>
              <p:spPr>
                <a:xfrm>
                  <a:off x="6290729" y="4249541"/>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 name="connsiteX5" fmla="*/ 32572 w 40286"/>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86"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42858" y="16286"/>
                        <a:pt x="42858" y="9429"/>
                        <a:pt x="32572" y="2572"/>
                      </a:cubicBezTo>
                      <a:cubicBezTo>
                        <a:pt x="25715" y="-857"/>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113" name="Freeform: Shape 112">
                  <a:extLst>
                    <a:ext uri="{FF2B5EF4-FFF2-40B4-BE49-F238E27FC236}">
                      <a16:creationId xmlns:a16="http://schemas.microsoft.com/office/drawing/2014/main" id="{30002A92-7B9D-39E7-DE1F-6868E905F651}"/>
                    </a:ext>
                  </a:extLst>
                </p:cNvPr>
                <p:cNvSpPr/>
                <p:nvPr/>
              </p:nvSpPr>
              <p:spPr>
                <a:xfrm>
                  <a:off x="6222156" y="4208397"/>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ubicBezTo>
                        <a:pt x="22286" y="-857"/>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114" name="Freeform: Shape 113">
                  <a:extLst>
                    <a:ext uri="{FF2B5EF4-FFF2-40B4-BE49-F238E27FC236}">
                      <a16:creationId xmlns:a16="http://schemas.microsoft.com/office/drawing/2014/main" id="{D2F1E1E2-7D32-B954-FFA1-0DDC0591A3B2}"/>
                    </a:ext>
                  </a:extLst>
                </p:cNvPr>
                <p:cNvSpPr/>
                <p:nvPr/>
              </p:nvSpPr>
              <p:spPr>
                <a:xfrm>
                  <a:off x="6150154" y="4167253"/>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5" name="Freeform: Shape 114">
                  <a:extLst>
                    <a:ext uri="{FF2B5EF4-FFF2-40B4-BE49-F238E27FC236}">
                      <a16:creationId xmlns:a16="http://schemas.microsoft.com/office/drawing/2014/main" id="{9A67A23B-87FF-A87B-25EC-C3DD00AAD9F2}"/>
                    </a:ext>
                  </a:extLst>
                </p:cNvPr>
                <p:cNvSpPr/>
                <p:nvPr/>
              </p:nvSpPr>
              <p:spPr>
                <a:xfrm>
                  <a:off x="6078152" y="412610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6" name="Freeform: Shape 115">
                  <a:extLst>
                    <a:ext uri="{FF2B5EF4-FFF2-40B4-BE49-F238E27FC236}">
                      <a16:creationId xmlns:a16="http://schemas.microsoft.com/office/drawing/2014/main" id="{0B3E0E21-9071-3D39-233F-8ED400AACA4F}"/>
                    </a:ext>
                  </a:extLst>
                </p:cNvPr>
                <p:cNvSpPr/>
                <p:nvPr/>
              </p:nvSpPr>
              <p:spPr>
                <a:xfrm>
                  <a:off x="6006150" y="408496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1" y="-857"/>
                        <a:pt x="5143" y="2571"/>
                      </a:cubicBezTo>
                      <a:cubicBezTo>
                        <a:pt x="-1714" y="6000"/>
                        <a:pt x="-1714" y="12858"/>
                        <a:pt x="5143" y="19715"/>
                      </a:cubicBezTo>
                      <a:cubicBezTo>
                        <a:pt x="12001" y="23144"/>
                        <a:pt x="25715" y="23144"/>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117" name="Freeform: Shape 116">
                  <a:extLst>
                    <a:ext uri="{FF2B5EF4-FFF2-40B4-BE49-F238E27FC236}">
                      <a16:creationId xmlns:a16="http://schemas.microsoft.com/office/drawing/2014/main" id="{82E51C9F-E62E-37D1-8B35-8499F9EB3A8D}"/>
                    </a:ext>
                  </a:extLst>
                </p:cNvPr>
                <p:cNvSpPr/>
                <p:nvPr/>
              </p:nvSpPr>
              <p:spPr>
                <a:xfrm>
                  <a:off x="5937576" y="4043821"/>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 name="connsiteX5" fmla="*/ 32572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2"/>
                      </a:moveTo>
                      <a:cubicBezTo>
                        <a:pt x="25715" y="-857"/>
                        <a:pt x="12001" y="-857"/>
                        <a:pt x="5143" y="2572"/>
                      </a:cubicBezTo>
                      <a:cubicBezTo>
                        <a:pt x="-1714" y="6000"/>
                        <a:pt x="-1714" y="12858"/>
                        <a:pt x="5143" y="19715"/>
                      </a:cubicBezTo>
                      <a:cubicBezTo>
                        <a:pt x="12001" y="23144"/>
                        <a:pt x="25715" y="23144"/>
                        <a:pt x="32572" y="19715"/>
                      </a:cubicBezTo>
                      <a:cubicBezTo>
                        <a:pt x="39430" y="16286"/>
                        <a:pt x="39430" y="9429"/>
                        <a:pt x="32572" y="2572"/>
                      </a:cubicBezTo>
                      <a:cubicBezTo>
                        <a:pt x="22287" y="-857"/>
                        <a:pt x="39430" y="9429"/>
                        <a:pt x="32572" y="2572"/>
                      </a:cubicBezTo>
                      <a:close/>
                    </a:path>
                  </a:pathLst>
                </a:custGeom>
                <a:solidFill>
                  <a:srgbClr val="191411"/>
                </a:solidFill>
                <a:ln w="34242" cap="flat">
                  <a:noFill/>
                  <a:prstDash val="solid"/>
                  <a:miter/>
                </a:ln>
              </p:spPr>
              <p:txBody>
                <a:bodyPr rtlCol="1" anchor="ctr"/>
                <a:lstStyle/>
                <a:p>
                  <a:endParaRPr lang="ar-SA"/>
                </a:p>
              </p:txBody>
            </p:sp>
          </p:grpSp>
          <p:grpSp>
            <p:nvGrpSpPr>
              <p:cNvPr id="118" name="Graphic 15">
                <a:extLst>
                  <a:ext uri="{FF2B5EF4-FFF2-40B4-BE49-F238E27FC236}">
                    <a16:creationId xmlns:a16="http://schemas.microsoft.com/office/drawing/2014/main" id="{4D3858DA-2723-D5FE-08C2-538BE197B7D7}"/>
                  </a:ext>
                </a:extLst>
              </p:cNvPr>
              <p:cNvGrpSpPr/>
              <p:nvPr/>
            </p:nvGrpSpPr>
            <p:grpSpPr>
              <a:xfrm>
                <a:off x="5298130" y="2907600"/>
                <a:ext cx="2043485" cy="2040531"/>
                <a:chOff x="5298130" y="2907600"/>
                <a:chExt cx="2043485" cy="2040531"/>
              </a:xfrm>
            </p:grpSpPr>
            <p:grpSp>
              <p:nvGrpSpPr>
                <p:cNvPr id="119" name="Graphic 15">
                  <a:extLst>
                    <a:ext uri="{FF2B5EF4-FFF2-40B4-BE49-F238E27FC236}">
                      <a16:creationId xmlns:a16="http://schemas.microsoft.com/office/drawing/2014/main" id="{514ECCB9-3036-5B12-C2D2-81CD134783D0}"/>
                    </a:ext>
                  </a:extLst>
                </p:cNvPr>
                <p:cNvGrpSpPr/>
                <p:nvPr/>
              </p:nvGrpSpPr>
              <p:grpSpPr>
                <a:xfrm>
                  <a:off x="5298130" y="3271039"/>
                  <a:ext cx="349723" cy="699922"/>
                  <a:chOff x="5298130" y="3271039"/>
                  <a:chExt cx="349723" cy="699922"/>
                </a:xfrm>
              </p:grpSpPr>
              <p:grpSp>
                <p:nvGrpSpPr>
                  <p:cNvPr id="120" name="Graphic 15">
                    <a:extLst>
                      <a:ext uri="{FF2B5EF4-FFF2-40B4-BE49-F238E27FC236}">
                        <a16:creationId xmlns:a16="http://schemas.microsoft.com/office/drawing/2014/main" id="{40939512-2E07-8F48-6D7A-C83EA6A81ED9}"/>
                      </a:ext>
                    </a:extLst>
                  </p:cNvPr>
                  <p:cNvGrpSpPr/>
                  <p:nvPr/>
                </p:nvGrpSpPr>
                <p:grpSpPr>
                  <a:xfrm>
                    <a:off x="5298130" y="3367516"/>
                    <a:ext cx="346295" cy="603445"/>
                    <a:chOff x="5298130" y="3367516"/>
                    <a:chExt cx="346295" cy="603445"/>
                  </a:xfrm>
                </p:grpSpPr>
                <p:sp>
                  <p:nvSpPr>
                    <p:cNvPr id="121" name="Freeform: Shape 120">
                      <a:extLst>
                        <a:ext uri="{FF2B5EF4-FFF2-40B4-BE49-F238E27FC236}">
                          <a16:creationId xmlns:a16="http://schemas.microsoft.com/office/drawing/2014/main" id="{DE90F98C-811C-6984-310C-EB88F0A55770}"/>
                        </a:ext>
                      </a:extLst>
                    </p:cNvPr>
                    <p:cNvSpPr/>
                    <p:nvPr/>
                  </p:nvSpPr>
                  <p:spPr>
                    <a:xfrm>
                      <a:off x="5308416" y="3374373"/>
                      <a:ext cx="332580" cy="582226"/>
                    </a:xfrm>
                    <a:custGeom>
                      <a:avLst/>
                      <a:gdLst>
                        <a:gd name="connsiteX0" fmla="*/ 0 w 332580"/>
                        <a:gd name="connsiteY0" fmla="*/ 490300 h 582226"/>
                        <a:gd name="connsiteX1" fmla="*/ 0 w 332580"/>
                        <a:gd name="connsiteY1" fmla="*/ 13715 h 582226"/>
                        <a:gd name="connsiteX2" fmla="*/ 13714 w 332580"/>
                        <a:gd name="connsiteY2" fmla="*/ 0 h 582226"/>
                        <a:gd name="connsiteX3" fmla="*/ 322295 w 332580"/>
                        <a:gd name="connsiteY3" fmla="*/ 0 h 582226"/>
                        <a:gd name="connsiteX4" fmla="*/ 332581 w 332580"/>
                        <a:gd name="connsiteY4" fmla="*/ 10286 h 582226"/>
                        <a:gd name="connsiteX5" fmla="*/ 332581 w 332580"/>
                        <a:gd name="connsiteY5" fmla="*/ 490300 h 582226"/>
                        <a:gd name="connsiteX6" fmla="*/ 332581 w 332580"/>
                        <a:gd name="connsiteY6" fmla="*/ 490300 h 582226"/>
                        <a:gd name="connsiteX7" fmla="*/ 322295 w 332580"/>
                        <a:gd name="connsiteY7" fmla="*/ 504014 h 582226"/>
                        <a:gd name="connsiteX8" fmla="*/ 195434 w 332580"/>
                        <a:gd name="connsiteY8" fmla="*/ 576016 h 582226"/>
                        <a:gd name="connsiteX9" fmla="*/ 133718 w 332580"/>
                        <a:gd name="connsiteY9" fmla="*/ 572588 h 582226"/>
                        <a:gd name="connsiteX10" fmla="*/ 13714 w 332580"/>
                        <a:gd name="connsiteY10" fmla="*/ 504014 h 582226"/>
                        <a:gd name="connsiteX11" fmla="*/ 0 w 332580"/>
                        <a:gd name="connsiteY11" fmla="*/ 490300 h 582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582226">
                          <a:moveTo>
                            <a:pt x="0" y="490300"/>
                          </a:moveTo>
                          <a:lnTo>
                            <a:pt x="0" y="13715"/>
                          </a:lnTo>
                          <a:cubicBezTo>
                            <a:pt x="0" y="6857"/>
                            <a:pt x="6857" y="0"/>
                            <a:pt x="13714" y="0"/>
                          </a:cubicBezTo>
                          <a:lnTo>
                            <a:pt x="322295" y="0"/>
                          </a:lnTo>
                          <a:cubicBezTo>
                            <a:pt x="325723" y="0"/>
                            <a:pt x="332581" y="3429"/>
                            <a:pt x="332581" y="10286"/>
                          </a:cubicBezTo>
                          <a:lnTo>
                            <a:pt x="332581" y="490300"/>
                          </a:lnTo>
                          <a:lnTo>
                            <a:pt x="332581" y="490300"/>
                          </a:lnTo>
                          <a:cubicBezTo>
                            <a:pt x="329152" y="497157"/>
                            <a:pt x="329152" y="500586"/>
                            <a:pt x="322295" y="504014"/>
                          </a:cubicBezTo>
                          <a:lnTo>
                            <a:pt x="195434" y="576016"/>
                          </a:lnTo>
                          <a:cubicBezTo>
                            <a:pt x="178291" y="586302"/>
                            <a:pt x="154290" y="582874"/>
                            <a:pt x="133718" y="572588"/>
                          </a:cubicBezTo>
                          <a:lnTo>
                            <a:pt x="13714" y="504014"/>
                          </a:lnTo>
                          <a:cubicBezTo>
                            <a:pt x="6857" y="504014"/>
                            <a:pt x="0" y="497157"/>
                            <a:pt x="0" y="490300"/>
                          </a:cubicBezTo>
                          <a:close/>
                        </a:path>
                      </a:pathLst>
                    </a:custGeom>
                    <a:solidFill>
                      <a:srgbClr val="FFFFFF"/>
                    </a:solidFill>
                    <a:ln w="34242" cap="flat">
                      <a:noFill/>
                      <a:prstDash val="solid"/>
                      <a:miter/>
                    </a:ln>
                  </p:spPr>
                  <p:txBody>
                    <a:bodyPr rtlCol="1" anchor="ctr"/>
                    <a:lstStyle/>
                    <a:p>
                      <a:endParaRPr lang="ar-SA"/>
                    </a:p>
                  </p:txBody>
                </p:sp>
                <p:sp>
                  <p:nvSpPr>
                    <p:cNvPr id="122" name="Freeform: Shape 121">
                      <a:extLst>
                        <a:ext uri="{FF2B5EF4-FFF2-40B4-BE49-F238E27FC236}">
                          <a16:creationId xmlns:a16="http://schemas.microsoft.com/office/drawing/2014/main" id="{47403DCB-9E94-9F0A-5721-0759D2CC90D3}"/>
                        </a:ext>
                      </a:extLst>
                    </p:cNvPr>
                    <p:cNvSpPr/>
                    <p:nvPr/>
                  </p:nvSpPr>
                  <p:spPr>
                    <a:xfrm>
                      <a:off x="5476421" y="3514949"/>
                      <a:ext cx="133717" cy="449155"/>
                    </a:xfrm>
                    <a:custGeom>
                      <a:avLst/>
                      <a:gdLst>
                        <a:gd name="connsiteX0" fmla="*/ 27429 w 133717"/>
                        <a:gd name="connsiteY0" fmla="*/ 61716 h 449155"/>
                        <a:gd name="connsiteX1" fmla="*/ 133718 w 133717"/>
                        <a:gd name="connsiteY1" fmla="*/ 0 h 449155"/>
                        <a:gd name="connsiteX2" fmla="*/ 133718 w 133717"/>
                        <a:gd name="connsiteY2" fmla="*/ 384011 h 449155"/>
                        <a:gd name="connsiteX3" fmla="*/ 0 w 133717"/>
                        <a:gd name="connsiteY3" fmla="*/ 449155 h 449155"/>
                        <a:gd name="connsiteX4" fmla="*/ 0 w 133717"/>
                        <a:gd name="connsiteY4" fmla="*/ 65145 h 449155"/>
                        <a:gd name="connsiteX5" fmla="*/ 27429 w 133717"/>
                        <a:gd name="connsiteY5" fmla="*/ 61716 h 44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449155">
                          <a:moveTo>
                            <a:pt x="27429" y="61716"/>
                          </a:moveTo>
                          <a:lnTo>
                            <a:pt x="133718" y="0"/>
                          </a:lnTo>
                          <a:lnTo>
                            <a:pt x="133718" y="384011"/>
                          </a:lnTo>
                          <a:lnTo>
                            <a:pt x="0" y="449155"/>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23" name="Freeform: Shape 122">
                      <a:extLst>
                        <a:ext uri="{FF2B5EF4-FFF2-40B4-BE49-F238E27FC236}">
                          <a16:creationId xmlns:a16="http://schemas.microsoft.com/office/drawing/2014/main" id="{84481484-A508-1E25-9A59-AA144CFD68F8}"/>
                        </a:ext>
                      </a:extLst>
                    </p:cNvPr>
                    <p:cNvSpPr/>
                    <p:nvPr/>
                  </p:nvSpPr>
                  <p:spPr>
                    <a:xfrm>
                      <a:off x="5298130" y="3367516"/>
                      <a:ext cx="346295" cy="603445"/>
                    </a:xfrm>
                    <a:custGeom>
                      <a:avLst/>
                      <a:gdLst>
                        <a:gd name="connsiteX0" fmla="*/ 140575 w 346295"/>
                        <a:gd name="connsiteY0" fmla="*/ 593160 h 603445"/>
                        <a:gd name="connsiteX1" fmla="*/ 20572 w 346295"/>
                        <a:gd name="connsiteY1" fmla="*/ 524586 h 603445"/>
                        <a:gd name="connsiteX2" fmla="*/ 0 w 346295"/>
                        <a:gd name="connsiteY2" fmla="*/ 497157 h 603445"/>
                        <a:gd name="connsiteX3" fmla="*/ 0 w 346295"/>
                        <a:gd name="connsiteY3" fmla="*/ 20572 h 603445"/>
                        <a:gd name="connsiteX4" fmla="*/ 20572 w 346295"/>
                        <a:gd name="connsiteY4" fmla="*/ 0 h 603445"/>
                        <a:gd name="connsiteX5" fmla="*/ 329152 w 346295"/>
                        <a:gd name="connsiteY5" fmla="*/ 0 h 603445"/>
                        <a:gd name="connsiteX6" fmla="*/ 346295 w 346295"/>
                        <a:gd name="connsiteY6" fmla="*/ 17143 h 603445"/>
                        <a:gd name="connsiteX7" fmla="*/ 346295 w 346295"/>
                        <a:gd name="connsiteY7" fmla="*/ 500586 h 603445"/>
                        <a:gd name="connsiteX8" fmla="*/ 346295 w 346295"/>
                        <a:gd name="connsiteY8" fmla="*/ 504014 h 603445"/>
                        <a:gd name="connsiteX9" fmla="*/ 332581 w 346295"/>
                        <a:gd name="connsiteY9" fmla="*/ 524586 h 603445"/>
                        <a:gd name="connsiteX10" fmla="*/ 205720 w 346295"/>
                        <a:gd name="connsiteY10" fmla="*/ 596588 h 603445"/>
                        <a:gd name="connsiteX11" fmla="*/ 174862 w 346295"/>
                        <a:gd name="connsiteY11" fmla="*/ 603446 h 603445"/>
                        <a:gd name="connsiteX12" fmla="*/ 140575 w 346295"/>
                        <a:gd name="connsiteY12" fmla="*/ 593160 h 603445"/>
                        <a:gd name="connsiteX13" fmla="*/ 24001 w 346295"/>
                        <a:gd name="connsiteY13" fmla="*/ 17143 h 603445"/>
                        <a:gd name="connsiteX14" fmla="*/ 20572 w 346295"/>
                        <a:gd name="connsiteY14" fmla="*/ 20572 h 603445"/>
                        <a:gd name="connsiteX15" fmla="*/ 20572 w 346295"/>
                        <a:gd name="connsiteY15" fmla="*/ 497157 h 603445"/>
                        <a:gd name="connsiteX16" fmla="*/ 30858 w 346295"/>
                        <a:gd name="connsiteY16" fmla="*/ 507443 h 603445"/>
                        <a:gd name="connsiteX17" fmla="*/ 150861 w 346295"/>
                        <a:gd name="connsiteY17" fmla="*/ 576016 h 603445"/>
                        <a:gd name="connsiteX18" fmla="*/ 202291 w 346295"/>
                        <a:gd name="connsiteY18" fmla="*/ 579445 h 603445"/>
                        <a:gd name="connsiteX19" fmla="*/ 329152 w 346295"/>
                        <a:gd name="connsiteY19" fmla="*/ 507443 h 603445"/>
                        <a:gd name="connsiteX20" fmla="*/ 336010 w 346295"/>
                        <a:gd name="connsiteY20" fmla="*/ 497157 h 603445"/>
                        <a:gd name="connsiteX21" fmla="*/ 336010 w 346295"/>
                        <a:gd name="connsiteY21" fmla="*/ 17143 h 603445"/>
                        <a:gd name="connsiteX22" fmla="*/ 24001 w 346295"/>
                        <a:gd name="connsiteY22" fmla="*/ 17143 h 603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603445">
                          <a:moveTo>
                            <a:pt x="140575" y="593160"/>
                          </a:moveTo>
                          <a:lnTo>
                            <a:pt x="20572" y="524586"/>
                          </a:lnTo>
                          <a:cubicBezTo>
                            <a:pt x="10286" y="521157"/>
                            <a:pt x="0" y="510871"/>
                            <a:pt x="0" y="497157"/>
                          </a:cubicBezTo>
                          <a:lnTo>
                            <a:pt x="0" y="20572"/>
                          </a:lnTo>
                          <a:cubicBezTo>
                            <a:pt x="0" y="10286"/>
                            <a:pt x="10286" y="0"/>
                            <a:pt x="20572" y="0"/>
                          </a:cubicBezTo>
                          <a:lnTo>
                            <a:pt x="329152" y="0"/>
                          </a:lnTo>
                          <a:cubicBezTo>
                            <a:pt x="339438" y="0"/>
                            <a:pt x="346295" y="6857"/>
                            <a:pt x="346295" y="17143"/>
                          </a:cubicBezTo>
                          <a:lnTo>
                            <a:pt x="346295" y="500586"/>
                          </a:lnTo>
                          <a:lnTo>
                            <a:pt x="346295" y="504014"/>
                          </a:lnTo>
                          <a:cubicBezTo>
                            <a:pt x="342867" y="514300"/>
                            <a:pt x="342867" y="517729"/>
                            <a:pt x="332581" y="524586"/>
                          </a:cubicBezTo>
                          <a:lnTo>
                            <a:pt x="205720" y="596588"/>
                          </a:lnTo>
                          <a:cubicBezTo>
                            <a:pt x="198863" y="600017"/>
                            <a:pt x="185148" y="603446"/>
                            <a:pt x="174862" y="603446"/>
                          </a:cubicBezTo>
                          <a:cubicBezTo>
                            <a:pt x="164576" y="603446"/>
                            <a:pt x="150861" y="600017"/>
                            <a:pt x="140575" y="593160"/>
                          </a:cubicBezTo>
                          <a:close/>
                          <a:moveTo>
                            <a:pt x="24001" y="17143"/>
                          </a:moveTo>
                          <a:cubicBezTo>
                            <a:pt x="20572" y="17143"/>
                            <a:pt x="20572" y="20572"/>
                            <a:pt x="20572" y="20572"/>
                          </a:cubicBezTo>
                          <a:lnTo>
                            <a:pt x="20572" y="497157"/>
                          </a:lnTo>
                          <a:cubicBezTo>
                            <a:pt x="20572" y="500586"/>
                            <a:pt x="20572" y="504014"/>
                            <a:pt x="30858" y="507443"/>
                          </a:cubicBezTo>
                          <a:lnTo>
                            <a:pt x="150861" y="576016"/>
                          </a:lnTo>
                          <a:cubicBezTo>
                            <a:pt x="164576" y="586302"/>
                            <a:pt x="188577" y="586302"/>
                            <a:pt x="202291" y="579445"/>
                          </a:cubicBezTo>
                          <a:lnTo>
                            <a:pt x="329152" y="507443"/>
                          </a:lnTo>
                          <a:cubicBezTo>
                            <a:pt x="332581" y="504014"/>
                            <a:pt x="332581" y="504014"/>
                            <a:pt x="336010" y="49715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24" name="Freeform: Shape 123">
                    <a:extLst>
                      <a:ext uri="{FF2B5EF4-FFF2-40B4-BE49-F238E27FC236}">
                        <a16:creationId xmlns:a16="http://schemas.microsoft.com/office/drawing/2014/main" id="{AC5BFC98-E49B-6DCD-48F9-CC84DED82CD7}"/>
                      </a:ext>
                    </a:extLst>
                  </p:cNvPr>
                  <p:cNvSpPr/>
                  <p:nvPr/>
                </p:nvSpPr>
                <p:spPr>
                  <a:xfrm>
                    <a:off x="5308809" y="3280449"/>
                    <a:ext cx="331795" cy="190401"/>
                  </a:xfrm>
                  <a:custGeom>
                    <a:avLst/>
                    <a:gdLst>
                      <a:gd name="connsiteX0" fmla="*/ 195041 w 331795"/>
                      <a:gd name="connsiteY0" fmla="*/ 183070 h 190401"/>
                      <a:gd name="connsiteX1" fmla="*/ 321902 w 331795"/>
                      <a:gd name="connsiteY1" fmla="*/ 111068 h 190401"/>
                      <a:gd name="connsiteX2" fmla="*/ 318473 w 331795"/>
                      <a:gd name="connsiteY2" fmla="*/ 76781 h 190401"/>
                      <a:gd name="connsiteX3" fmla="*/ 198470 w 331795"/>
                      <a:gd name="connsiteY3" fmla="*/ 8208 h 190401"/>
                      <a:gd name="connsiteX4" fmla="*/ 136754 w 331795"/>
                      <a:gd name="connsiteY4" fmla="*/ 4779 h 190401"/>
                      <a:gd name="connsiteX5" fmla="*/ 9893 w 331795"/>
                      <a:gd name="connsiteY5" fmla="*/ 76781 h 190401"/>
                      <a:gd name="connsiteX6" fmla="*/ 13322 w 331795"/>
                      <a:gd name="connsiteY6" fmla="*/ 111068 h 190401"/>
                      <a:gd name="connsiteX7" fmla="*/ 133325 w 331795"/>
                      <a:gd name="connsiteY7" fmla="*/ 179641 h 190401"/>
                      <a:gd name="connsiteX8" fmla="*/ 195041 w 331795"/>
                      <a:gd name="connsiteY8" fmla="*/ 183070 h 1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90401">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0469" y="193356"/>
                          <a:pt x="177898"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25" name="Freeform: Shape 124">
                    <a:extLst>
                      <a:ext uri="{FF2B5EF4-FFF2-40B4-BE49-F238E27FC236}">
                        <a16:creationId xmlns:a16="http://schemas.microsoft.com/office/drawing/2014/main" id="{11C72636-38F0-B218-175C-497E6E8CC6E3}"/>
                      </a:ext>
                    </a:extLst>
                  </p:cNvPr>
                  <p:cNvSpPr/>
                  <p:nvPr/>
                </p:nvSpPr>
                <p:spPr>
                  <a:xfrm>
                    <a:off x="5318702" y="3344162"/>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8 w 318866"/>
                      <a:gd name="connsiteY7" fmla="*/ 112499 h 190712"/>
                      <a:gd name="connsiteX8" fmla="*/ 188577 w 318866"/>
                      <a:gd name="connsiteY8" fmla="*/ 184501 h 190712"/>
                      <a:gd name="connsiteX9" fmla="*/ 126861 w 318866"/>
                      <a:gd name="connsiteY9" fmla="*/ 181073 h 190712"/>
                      <a:gd name="connsiteX10" fmla="*/ 6858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81641"/>
                          <a:pt x="0" y="81641"/>
                        </a:cubicBezTo>
                        <a:lnTo>
                          <a:pt x="130289" y="6211"/>
                        </a:lnTo>
                        <a:cubicBezTo>
                          <a:pt x="144004" y="-4075"/>
                          <a:pt x="171433" y="-647"/>
                          <a:pt x="192006" y="9639"/>
                        </a:cubicBezTo>
                        <a:lnTo>
                          <a:pt x="312009" y="78213"/>
                        </a:lnTo>
                        <a:cubicBezTo>
                          <a:pt x="315438" y="78213"/>
                          <a:pt x="315438" y="81641"/>
                          <a:pt x="318866" y="81641"/>
                        </a:cubicBezTo>
                        <a:lnTo>
                          <a:pt x="318866" y="112499"/>
                        </a:lnTo>
                        <a:cubicBezTo>
                          <a:pt x="318866" y="112499"/>
                          <a:pt x="318866" y="112499"/>
                          <a:pt x="315438" y="112499"/>
                        </a:cubicBezTo>
                        <a:lnTo>
                          <a:pt x="188577" y="184501"/>
                        </a:lnTo>
                        <a:cubicBezTo>
                          <a:pt x="174862" y="194787"/>
                          <a:pt x="147433" y="191359"/>
                          <a:pt x="126861" y="181073"/>
                        </a:cubicBezTo>
                        <a:lnTo>
                          <a:pt x="6858"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26" name="Freeform: Shape 125">
                    <a:extLst>
                      <a:ext uri="{FF2B5EF4-FFF2-40B4-BE49-F238E27FC236}">
                        <a16:creationId xmlns:a16="http://schemas.microsoft.com/office/drawing/2014/main" id="{26CFC274-EEEE-CAAF-E20C-6D3BB5CCB0C6}"/>
                      </a:ext>
                    </a:extLst>
                  </p:cNvPr>
                  <p:cNvSpPr/>
                  <p:nvPr/>
                </p:nvSpPr>
                <p:spPr>
                  <a:xfrm>
                    <a:off x="5298130" y="3271039"/>
                    <a:ext cx="349723" cy="209623"/>
                  </a:xfrm>
                  <a:custGeom>
                    <a:avLst/>
                    <a:gdLst>
                      <a:gd name="connsiteX0" fmla="*/ 140575 w 349723"/>
                      <a:gd name="connsiteY0" fmla="*/ 199337 h 209623"/>
                      <a:gd name="connsiteX1" fmla="*/ 20572 w 349723"/>
                      <a:gd name="connsiteY1" fmla="*/ 130764 h 209623"/>
                      <a:gd name="connsiteX2" fmla="*/ 0 w 349723"/>
                      <a:gd name="connsiteY2" fmla="*/ 103335 h 209623"/>
                      <a:gd name="connsiteX3" fmla="*/ 13714 w 349723"/>
                      <a:gd name="connsiteY3" fmla="*/ 79334 h 209623"/>
                      <a:gd name="connsiteX4" fmla="*/ 140575 w 349723"/>
                      <a:gd name="connsiteY4" fmla="*/ 7332 h 209623"/>
                      <a:gd name="connsiteX5" fmla="*/ 209148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8 w 349723"/>
                      <a:gd name="connsiteY9" fmla="*/ 202766 h 209623"/>
                      <a:gd name="connsiteX10" fmla="*/ 178291 w 349723"/>
                      <a:gd name="connsiteY10" fmla="*/ 209623 h 209623"/>
                      <a:gd name="connsiteX11" fmla="*/ 140575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1 w 349723"/>
                      <a:gd name="connsiteY16" fmla="*/ 182194 h 209623"/>
                      <a:gd name="connsiteX17" fmla="*/ 202291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5" y="199337"/>
                        </a:moveTo>
                        <a:lnTo>
                          <a:pt x="20572" y="130764"/>
                        </a:lnTo>
                        <a:cubicBezTo>
                          <a:pt x="6857" y="123907"/>
                          <a:pt x="0" y="113621"/>
                          <a:pt x="0" y="103335"/>
                        </a:cubicBezTo>
                        <a:cubicBezTo>
                          <a:pt x="0" y="93049"/>
                          <a:pt x="6857" y="86191"/>
                          <a:pt x="13714" y="79334"/>
                        </a:cubicBezTo>
                        <a:lnTo>
                          <a:pt x="140575" y="7332"/>
                        </a:lnTo>
                        <a:cubicBezTo>
                          <a:pt x="157718" y="-2954"/>
                          <a:pt x="188577" y="-2954"/>
                          <a:pt x="209148" y="10761"/>
                        </a:cubicBezTo>
                        <a:lnTo>
                          <a:pt x="329152" y="79334"/>
                        </a:lnTo>
                        <a:cubicBezTo>
                          <a:pt x="342867" y="86191"/>
                          <a:pt x="349724" y="96477"/>
                          <a:pt x="349724" y="106763"/>
                        </a:cubicBezTo>
                        <a:cubicBezTo>
                          <a:pt x="349724" y="117049"/>
                          <a:pt x="342867" y="123907"/>
                          <a:pt x="336010" y="130764"/>
                        </a:cubicBezTo>
                        <a:lnTo>
                          <a:pt x="209148" y="202766"/>
                        </a:lnTo>
                        <a:cubicBezTo>
                          <a:pt x="202291" y="206195"/>
                          <a:pt x="188577" y="209623"/>
                          <a:pt x="178291" y="209623"/>
                        </a:cubicBezTo>
                        <a:cubicBezTo>
                          <a:pt x="164576" y="209623"/>
                          <a:pt x="150861" y="206195"/>
                          <a:pt x="140575" y="199337"/>
                        </a:cubicBezTo>
                        <a:close/>
                        <a:moveTo>
                          <a:pt x="154290" y="21047"/>
                        </a:moveTo>
                        <a:lnTo>
                          <a:pt x="27429" y="93049"/>
                        </a:lnTo>
                        <a:cubicBezTo>
                          <a:pt x="24001" y="93049"/>
                          <a:pt x="20572" y="96477"/>
                          <a:pt x="20572" y="99906"/>
                        </a:cubicBezTo>
                        <a:cubicBezTo>
                          <a:pt x="20572" y="103335"/>
                          <a:pt x="24001" y="106763"/>
                          <a:pt x="30858" y="113621"/>
                        </a:cubicBezTo>
                        <a:lnTo>
                          <a:pt x="150861" y="182194"/>
                        </a:lnTo>
                        <a:cubicBezTo>
                          <a:pt x="164576" y="192480"/>
                          <a:pt x="188577" y="192480"/>
                          <a:pt x="202291"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57718"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27" name="Graphic 15">
                  <a:extLst>
                    <a:ext uri="{FF2B5EF4-FFF2-40B4-BE49-F238E27FC236}">
                      <a16:creationId xmlns:a16="http://schemas.microsoft.com/office/drawing/2014/main" id="{A7FE610B-AB9F-25C2-1106-A09CB6679DA5}"/>
                    </a:ext>
                  </a:extLst>
                </p:cNvPr>
                <p:cNvGrpSpPr/>
                <p:nvPr/>
              </p:nvGrpSpPr>
              <p:grpSpPr>
                <a:xfrm>
                  <a:off x="5575852" y="3651621"/>
                  <a:ext cx="349724" cy="480488"/>
                  <a:chOff x="5575852" y="3651621"/>
                  <a:chExt cx="349724" cy="480488"/>
                </a:xfrm>
              </p:grpSpPr>
              <p:grpSp>
                <p:nvGrpSpPr>
                  <p:cNvPr id="128" name="Graphic 15">
                    <a:extLst>
                      <a:ext uri="{FF2B5EF4-FFF2-40B4-BE49-F238E27FC236}">
                        <a16:creationId xmlns:a16="http://schemas.microsoft.com/office/drawing/2014/main" id="{E800214A-422A-4FB8-05AB-9B3A63F1E3FA}"/>
                      </a:ext>
                    </a:extLst>
                  </p:cNvPr>
                  <p:cNvGrpSpPr/>
                  <p:nvPr/>
                </p:nvGrpSpPr>
                <p:grpSpPr>
                  <a:xfrm>
                    <a:off x="5575852" y="3744669"/>
                    <a:ext cx="346295" cy="387439"/>
                    <a:chOff x="5575852" y="3744669"/>
                    <a:chExt cx="346295" cy="387439"/>
                  </a:xfrm>
                </p:grpSpPr>
                <p:sp>
                  <p:nvSpPr>
                    <p:cNvPr id="129" name="Freeform: Shape 128">
                      <a:extLst>
                        <a:ext uri="{FF2B5EF4-FFF2-40B4-BE49-F238E27FC236}">
                          <a16:creationId xmlns:a16="http://schemas.microsoft.com/office/drawing/2014/main" id="{9CAA4D0A-4B94-0CC3-D843-175BE086D0BE}"/>
                        </a:ext>
                      </a:extLst>
                    </p:cNvPr>
                    <p:cNvSpPr/>
                    <p:nvPr/>
                  </p:nvSpPr>
                  <p:spPr>
                    <a:xfrm>
                      <a:off x="5586138" y="3754955"/>
                      <a:ext cx="332580" cy="366220"/>
                    </a:xfrm>
                    <a:custGeom>
                      <a:avLst/>
                      <a:gdLst>
                        <a:gd name="connsiteX0" fmla="*/ 0 w 332580"/>
                        <a:gd name="connsiteY0" fmla="*/ 274293 h 366220"/>
                        <a:gd name="connsiteX1" fmla="*/ 0 w 332580"/>
                        <a:gd name="connsiteY1" fmla="*/ 13715 h 366220"/>
                        <a:gd name="connsiteX2" fmla="*/ 13715 w 332580"/>
                        <a:gd name="connsiteY2" fmla="*/ 0 h 366220"/>
                        <a:gd name="connsiteX3" fmla="*/ 322295 w 332580"/>
                        <a:gd name="connsiteY3" fmla="*/ 0 h 366220"/>
                        <a:gd name="connsiteX4" fmla="*/ 332581 w 332580"/>
                        <a:gd name="connsiteY4" fmla="*/ 10286 h 366220"/>
                        <a:gd name="connsiteX5" fmla="*/ 332581 w 332580"/>
                        <a:gd name="connsiteY5" fmla="*/ 274293 h 366220"/>
                        <a:gd name="connsiteX6" fmla="*/ 332581 w 332580"/>
                        <a:gd name="connsiteY6" fmla="*/ 274293 h 366220"/>
                        <a:gd name="connsiteX7" fmla="*/ 322295 w 332580"/>
                        <a:gd name="connsiteY7" fmla="*/ 288008 h 366220"/>
                        <a:gd name="connsiteX8" fmla="*/ 195434 w 332580"/>
                        <a:gd name="connsiteY8" fmla="*/ 360010 h 366220"/>
                        <a:gd name="connsiteX9" fmla="*/ 133718 w 332580"/>
                        <a:gd name="connsiteY9" fmla="*/ 356581 h 366220"/>
                        <a:gd name="connsiteX10" fmla="*/ 13715 w 332580"/>
                        <a:gd name="connsiteY10" fmla="*/ 288008 h 366220"/>
                        <a:gd name="connsiteX11" fmla="*/ 0 w 332580"/>
                        <a:gd name="connsiteY11" fmla="*/ 274293 h 3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366220">
                          <a:moveTo>
                            <a:pt x="0" y="274293"/>
                          </a:moveTo>
                          <a:lnTo>
                            <a:pt x="0" y="13715"/>
                          </a:lnTo>
                          <a:cubicBezTo>
                            <a:pt x="0" y="6857"/>
                            <a:pt x="6857" y="0"/>
                            <a:pt x="13715" y="0"/>
                          </a:cubicBezTo>
                          <a:lnTo>
                            <a:pt x="322295" y="0"/>
                          </a:lnTo>
                          <a:cubicBezTo>
                            <a:pt x="325723" y="0"/>
                            <a:pt x="332581" y="3429"/>
                            <a:pt x="332581" y="10286"/>
                          </a:cubicBezTo>
                          <a:lnTo>
                            <a:pt x="332581" y="274293"/>
                          </a:lnTo>
                          <a:lnTo>
                            <a:pt x="332581" y="274293"/>
                          </a:lnTo>
                          <a:cubicBezTo>
                            <a:pt x="329152" y="281151"/>
                            <a:pt x="329152" y="284579"/>
                            <a:pt x="322295" y="288008"/>
                          </a:cubicBezTo>
                          <a:lnTo>
                            <a:pt x="195434" y="360010"/>
                          </a:lnTo>
                          <a:cubicBezTo>
                            <a:pt x="178291" y="370296"/>
                            <a:pt x="154290" y="366867"/>
                            <a:pt x="133718" y="356581"/>
                          </a:cubicBezTo>
                          <a:lnTo>
                            <a:pt x="13715" y="288008"/>
                          </a:lnTo>
                          <a:cubicBezTo>
                            <a:pt x="6857" y="288008"/>
                            <a:pt x="0" y="281151"/>
                            <a:pt x="0" y="274293"/>
                          </a:cubicBezTo>
                          <a:close/>
                        </a:path>
                      </a:pathLst>
                    </a:custGeom>
                    <a:solidFill>
                      <a:srgbClr val="FFFFFF"/>
                    </a:solidFill>
                    <a:ln w="34242" cap="flat">
                      <a:noFill/>
                      <a:prstDash val="solid"/>
                      <a:miter/>
                    </a:ln>
                  </p:spPr>
                  <p:txBody>
                    <a:bodyPr rtlCol="1" anchor="ctr"/>
                    <a:lstStyle/>
                    <a:p>
                      <a:endParaRPr lang="ar-SA"/>
                    </a:p>
                  </p:txBody>
                </p:sp>
                <p:sp>
                  <p:nvSpPr>
                    <p:cNvPr id="130" name="Freeform: Shape 129">
                      <a:extLst>
                        <a:ext uri="{FF2B5EF4-FFF2-40B4-BE49-F238E27FC236}">
                          <a16:creationId xmlns:a16="http://schemas.microsoft.com/office/drawing/2014/main" id="{8AE302F2-A9CF-4B57-98F1-3B6B27A2AEEA}"/>
                        </a:ext>
                      </a:extLst>
                    </p:cNvPr>
                    <p:cNvSpPr/>
                    <p:nvPr/>
                  </p:nvSpPr>
                  <p:spPr>
                    <a:xfrm>
                      <a:off x="5754143" y="3895531"/>
                      <a:ext cx="133717" cy="233149"/>
                    </a:xfrm>
                    <a:custGeom>
                      <a:avLst/>
                      <a:gdLst>
                        <a:gd name="connsiteX0" fmla="*/ 27429 w 133717"/>
                        <a:gd name="connsiteY0" fmla="*/ 61716 h 233149"/>
                        <a:gd name="connsiteX1" fmla="*/ 133718 w 133717"/>
                        <a:gd name="connsiteY1" fmla="*/ 0 h 233149"/>
                        <a:gd name="connsiteX2" fmla="*/ 133718 w 133717"/>
                        <a:gd name="connsiteY2" fmla="*/ 168005 h 233149"/>
                        <a:gd name="connsiteX3" fmla="*/ 0 w 133717"/>
                        <a:gd name="connsiteY3" fmla="*/ 233149 h 233149"/>
                        <a:gd name="connsiteX4" fmla="*/ 0 w 133717"/>
                        <a:gd name="connsiteY4" fmla="*/ 68573 h 233149"/>
                        <a:gd name="connsiteX5" fmla="*/ 27429 w 133717"/>
                        <a:gd name="connsiteY5" fmla="*/ 61716 h 23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233149">
                          <a:moveTo>
                            <a:pt x="27429" y="61716"/>
                          </a:moveTo>
                          <a:lnTo>
                            <a:pt x="133718" y="0"/>
                          </a:lnTo>
                          <a:lnTo>
                            <a:pt x="133718" y="168005"/>
                          </a:lnTo>
                          <a:lnTo>
                            <a:pt x="0" y="233149"/>
                          </a:lnTo>
                          <a:lnTo>
                            <a:pt x="0" y="68573"/>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31" name="Freeform: Shape 130">
                      <a:extLst>
                        <a:ext uri="{FF2B5EF4-FFF2-40B4-BE49-F238E27FC236}">
                          <a16:creationId xmlns:a16="http://schemas.microsoft.com/office/drawing/2014/main" id="{7642EB69-20DD-A6AC-F130-52B9F5F7EEE8}"/>
                        </a:ext>
                      </a:extLst>
                    </p:cNvPr>
                    <p:cNvSpPr/>
                    <p:nvPr/>
                  </p:nvSpPr>
                  <p:spPr>
                    <a:xfrm>
                      <a:off x="5575852" y="3744669"/>
                      <a:ext cx="346295" cy="387439"/>
                    </a:xfrm>
                    <a:custGeom>
                      <a:avLst/>
                      <a:gdLst>
                        <a:gd name="connsiteX0" fmla="*/ 140576 w 346295"/>
                        <a:gd name="connsiteY0" fmla="*/ 377153 h 387439"/>
                        <a:gd name="connsiteX1" fmla="*/ 20572 w 346295"/>
                        <a:gd name="connsiteY1" fmla="*/ 308580 h 387439"/>
                        <a:gd name="connsiteX2" fmla="*/ 0 w 346295"/>
                        <a:gd name="connsiteY2" fmla="*/ 281151 h 387439"/>
                        <a:gd name="connsiteX3" fmla="*/ 0 w 346295"/>
                        <a:gd name="connsiteY3" fmla="*/ 20572 h 387439"/>
                        <a:gd name="connsiteX4" fmla="*/ 20572 w 346295"/>
                        <a:gd name="connsiteY4" fmla="*/ 0 h 387439"/>
                        <a:gd name="connsiteX5" fmla="*/ 329152 w 346295"/>
                        <a:gd name="connsiteY5" fmla="*/ 0 h 387439"/>
                        <a:gd name="connsiteX6" fmla="*/ 346296 w 346295"/>
                        <a:gd name="connsiteY6" fmla="*/ 17143 h 387439"/>
                        <a:gd name="connsiteX7" fmla="*/ 346296 w 346295"/>
                        <a:gd name="connsiteY7" fmla="*/ 284579 h 387439"/>
                        <a:gd name="connsiteX8" fmla="*/ 346296 w 346295"/>
                        <a:gd name="connsiteY8" fmla="*/ 288008 h 387439"/>
                        <a:gd name="connsiteX9" fmla="*/ 332581 w 346295"/>
                        <a:gd name="connsiteY9" fmla="*/ 308580 h 387439"/>
                        <a:gd name="connsiteX10" fmla="*/ 205720 w 346295"/>
                        <a:gd name="connsiteY10" fmla="*/ 380582 h 387439"/>
                        <a:gd name="connsiteX11" fmla="*/ 174862 w 346295"/>
                        <a:gd name="connsiteY11" fmla="*/ 387439 h 387439"/>
                        <a:gd name="connsiteX12" fmla="*/ 140576 w 346295"/>
                        <a:gd name="connsiteY12" fmla="*/ 377153 h 387439"/>
                        <a:gd name="connsiteX13" fmla="*/ 24001 w 346295"/>
                        <a:gd name="connsiteY13" fmla="*/ 17143 h 387439"/>
                        <a:gd name="connsiteX14" fmla="*/ 20572 w 346295"/>
                        <a:gd name="connsiteY14" fmla="*/ 20572 h 387439"/>
                        <a:gd name="connsiteX15" fmla="*/ 20572 w 346295"/>
                        <a:gd name="connsiteY15" fmla="*/ 281151 h 387439"/>
                        <a:gd name="connsiteX16" fmla="*/ 30858 w 346295"/>
                        <a:gd name="connsiteY16" fmla="*/ 291437 h 387439"/>
                        <a:gd name="connsiteX17" fmla="*/ 150862 w 346295"/>
                        <a:gd name="connsiteY17" fmla="*/ 360010 h 387439"/>
                        <a:gd name="connsiteX18" fmla="*/ 202292 w 346295"/>
                        <a:gd name="connsiteY18" fmla="*/ 363439 h 387439"/>
                        <a:gd name="connsiteX19" fmla="*/ 329152 w 346295"/>
                        <a:gd name="connsiteY19" fmla="*/ 291437 h 387439"/>
                        <a:gd name="connsiteX20" fmla="*/ 336010 w 346295"/>
                        <a:gd name="connsiteY20" fmla="*/ 281151 h 387439"/>
                        <a:gd name="connsiteX21" fmla="*/ 336010 w 346295"/>
                        <a:gd name="connsiteY21" fmla="*/ 17143 h 387439"/>
                        <a:gd name="connsiteX22" fmla="*/ 24001 w 346295"/>
                        <a:gd name="connsiteY22" fmla="*/ 17143 h 38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387439">
                          <a:moveTo>
                            <a:pt x="140576" y="377153"/>
                          </a:moveTo>
                          <a:lnTo>
                            <a:pt x="20572" y="308580"/>
                          </a:lnTo>
                          <a:cubicBezTo>
                            <a:pt x="10286" y="305151"/>
                            <a:pt x="0" y="294865"/>
                            <a:pt x="0" y="281151"/>
                          </a:cubicBezTo>
                          <a:lnTo>
                            <a:pt x="0" y="20572"/>
                          </a:lnTo>
                          <a:cubicBezTo>
                            <a:pt x="0" y="10286"/>
                            <a:pt x="10286" y="0"/>
                            <a:pt x="20572" y="0"/>
                          </a:cubicBezTo>
                          <a:lnTo>
                            <a:pt x="329152" y="0"/>
                          </a:lnTo>
                          <a:cubicBezTo>
                            <a:pt x="339438" y="0"/>
                            <a:pt x="346296" y="6857"/>
                            <a:pt x="346296" y="17143"/>
                          </a:cubicBezTo>
                          <a:lnTo>
                            <a:pt x="346296" y="284579"/>
                          </a:lnTo>
                          <a:lnTo>
                            <a:pt x="346296" y="288008"/>
                          </a:lnTo>
                          <a:cubicBezTo>
                            <a:pt x="342867" y="298294"/>
                            <a:pt x="342867" y="301723"/>
                            <a:pt x="332581" y="308580"/>
                          </a:cubicBezTo>
                          <a:lnTo>
                            <a:pt x="205720" y="380582"/>
                          </a:lnTo>
                          <a:cubicBezTo>
                            <a:pt x="198863" y="384011"/>
                            <a:pt x="185148" y="387439"/>
                            <a:pt x="174862" y="387439"/>
                          </a:cubicBezTo>
                          <a:cubicBezTo>
                            <a:pt x="164576" y="387439"/>
                            <a:pt x="150862" y="384011"/>
                            <a:pt x="140576" y="377153"/>
                          </a:cubicBezTo>
                          <a:close/>
                          <a:moveTo>
                            <a:pt x="24001" y="17143"/>
                          </a:moveTo>
                          <a:cubicBezTo>
                            <a:pt x="20572" y="17143"/>
                            <a:pt x="20572" y="20572"/>
                            <a:pt x="20572" y="20572"/>
                          </a:cubicBezTo>
                          <a:lnTo>
                            <a:pt x="20572" y="281151"/>
                          </a:lnTo>
                          <a:cubicBezTo>
                            <a:pt x="20572" y="284579"/>
                            <a:pt x="20572" y="288008"/>
                            <a:pt x="30858" y="291437"/>
                          </a:cubicBezTo>
                          <a:lnTo>
                            <a:pt x="150862" y="360010"/>
                          </a:lnTo>
                          <a:cubicBezTo>
                            <a:pt x="164576" y="370296"/>
                            <a:pt x="188577" y="370296"/>
                            <a:pt x="202292" y="363439"/>
                          </a:cubicBezTo>
                          <a:lnTo>
                            <a:pt x="329152" y="291437"/>
                          </a:lnTo>
                          <a:cubicBezTo>
                            <a:pt x="332581" y="288008"/>
                            <a:pt x="332581" y="288008"/>
                            <a:pt x="336010" y="281151"/>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32" name="Freeform: Shape 131">
                    <a:extLst>
                      <a:ext uri="{FF2B5EF4-FFF2-40B4-BE49-F238E27FC236}">
                        <a16:creationId xmlns:a16="http://schemas.microsoft.com/office/drawing/2014/main" id="{53635409-157C-D880-DE89-55CA6190BEEF}"/>
                      </a:ext>
                    </a:extLst>
                  </p:cNvPr>
                  <p:cNvSpPr/>
                  <p:nvPr/>
                </p:nvSpPr>
                <p:spPr>
                  <a:xfrm>
                    <a:off x="5585153" y="3661031"/>
                    <a:ext cx="333172" cy="189280"/>
                  </a:xfrm>
                  <a:custGeom>
                    <a:avLst/>
                    <a:gdLst>
                      <a:gd name="connsiteX0" fmla="*/ 196419 w 333172"/>
                      <a:gd name="connsiteY0" fmla="*/ 183070 h 189280"/>
                      <a:gd name="connsiteX1" fmla="*/ 323280 w 333172"/>
                      <a:gd name="connsiteY1" fmla="*/ 111068 h 189280"/>
                      <a:gd name="connsiteX2" fmla="*/ 319851 w 333172"/>
                      <a:gd name="connsiteY2" fmla="*/ 76781 h 189280"/>
                      <a:gd name="connsiteX3" fmla="*/ 199848 w 333172"/>
                      <a:gd name="connsiteY3" fmla="*/ 8208 h 189280"/>
                      <a:gd name="connsiteX4" fmla="*/ 138131 w 333172"/>
                      <a:gd name="connsiteY4" fmla="*/ 4779 h 189280"/>
                      <a:gd name="connsiteX5" fmla="*/ 11271 w 333172"/>
                      <a:gd name="connsiteY5" fmla="*/ 76781 h 189280"/>
                      <a:gd name="connsiteX6" fmla="*/ 14700 w 333172"/>
                      <a:gd name="connsiteY6" fmla="*/ 111068 h 189280"/>
                      <a:gd name="connsiteX7" fmla="*/ 134703 w 333172"/>
                      <a:gd name="connsiteY7" fmla="*/ 179641 h 189280"/>
                      <a:gd name="connsiteX8" fmla="*/ 196419 w 333172"/>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72" h="189280">
                        <a:moveTo>
                          <a:pt x="196419" y="183070"/>
                        </a:moveTo>
                        <a:lnTo>
                          <a:pt x="323280" y="111068"/>
                        </a:lnTo>
                        <a:cubicBezTo>
                          <a:pt x="336994" y="100782"/>
                          <a:pt x="336994" y="87067"/>
                          <a:pt x="319851" y="76781"/>
                        </a:cubicBezTo>
                        <a:lnTo>
                          <a:pt x="199848" y="8208"/>
                        </a:lnTo>
                        <a:cubicBezTo>
                          <a:pt x="182704" y="-2078"/>
                          <a:pt x="155275" y="-2078"/>
                          <a:pt x="138131" y="4779"/>
                        </a:cubicBezTo>
                        <a:lnTo>
                          <a:pt x="11271" y="76781"/>
                        </a:lnTo>
                        <a:cubicBezTo>
                          <a:pt x="-5873" y="87067"/>
                          <a:pt x="-2444" y="100782"/>
                          <a:pt x="14700" y="111068"/>
                        </a:cubicBezTo>
                        <a:lnTo>
                          <a:pt x="134703" y="179641"/>
                        </a:lnTo>
                        <a:cubicBezTo>
                          <a:pt x="155275" y="189927"/>
                          <a:pt x="179275" y="193356"/>
                          <a:pt x="196419" y="183070"/>
                        </a:cubicBezTo>
                        <a:close/>
                      </a:path>
                    </a:pathLst>
                  </a:custGeom>
                  <a:solidFill>
                    <a:srgbClr val="FFFFFF"/>
                  </a:solidFill>
                  <a:ln w="34242" cap="flat">
                    <a:noFill/>
                    <a:prstDash val="solid"/>
                    <a:miter/>
                  </a:ln>
                </p:spPr>
                <p:txBody>
                  <a:bodyPr rtlCol="1" anchor="ctr"/>
                  <a:lstStyle/>
                  <a:p>
                    <a:endParaRPr lang="ar-SA"/>
                  </a:p>
                </p:txBody>
              </p:sp>
              <p:sp>
                <p:nvSpPr>
                  <p:cNvPr id="133" name="Freeform: Shape 132">
                    <a:extLst>
                      <a:ext uri="{FF2B5EF4-FFF2-40B4-BE49-F238E27FC236}">
                        <a16:creationId xmlns:a16="http://schemas.microsoft.com/office/drawing/2014/main" id="{D640F550-D499-0BB4-FF00-8BF55FB2673B}"/>
                      </a:ext>
                    </a:extLst>
                  </p:cNvPr>
                  <p:cNvSpPr/>
                  <p:nvPr/>
                </p:nvSpPr>
                <p:spPr>
                  <a:xfrm>
                    <a:off x="5596424" y="3724744"/>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78213"/>
                          <a:pt x="0" y="81641"/>
                        </a:cubicBezTo>
                        <a:lnTo>
                          <a:pt x="130289" y="6211"/>
                        </a:lnTo>
                        <a:cubicBezTo>
                          <a:pt x="144004"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34" name="Freeform: Shape 133">
                    <a:extLst>
                      <a:ext uri="{FF2B5EF4-FFF2-40B4-BE49-F238E27FC236}">
                        <a16:creationId xmlns:a16="http://schemas.microsoft.com/office/drawing/2014/main" id="{B6CF2922-38DC-93A0-1C4E-B73121A87CFA}"/>
                      </a:ext>
                    </a:extLst>
                  </p:cNvPr>
                  <p:cNvSpPr/>
                  <p:nvPr/>
                </p:nvSpPr>
                <p:spPr>
                  <a:xfrm>
                    <a:off x="5575852" y="3651621"/>
                    <a:ext cx="349724" cy="209623"/>
                  </a:xfrm>
                  <a:custGeom>
                    <a:avLst/>
                    <a:gdLst>
                      <a:gd name="connsiteX0" fmla="*/ 140576 w 349724"/>
                      <a:gd name="connsiteY0" fmla="*/ 199337 h 209623"/>
                      <a:gd name="connsiteX1" fmla="*/ 20572 w 349724"/>
                      <a:gd name="connsiteY1" fmla="*/ 130764 h 209623"/>
                      <a:gd name="connsiteX2" fmla="*/ 0 w 349724"/>
                      <a:gd name="connsiteY2" fmla="*/ 103335 h 209623"/>
                      <a:gd name="connsiteX3" fmla="*/ 13715 w 349724"/>
                      <a:gd name="connsiteY3" fmla="*/ 79334 h 209623"/>
                      <a:gd name="connsiteX4" fmla="*/ 140576 w 349724"/>
                      <a:gd name="connsiteY4" fmla="*/ 7332 h 209623"/>
                      <a:gd name="connsiteX5" fmla="*/ 209149 w 349724"/>
                      <a:gd name="connsiteY5" fmla="*/ 10761 h 209623"/>
                      <a:gd name="connsiteX6" fmla="*/ 329152 w 349724"/>
                      <a:gd name="connsiteY6" fmla="*/ 79334 h 209623"/>
                      <a:gd name="connsiteX7" fmla="*/ 349725 w 349724"/>
                      <a:gd name="connsiteY7" fmla="*/ 106763 h 209623"/>
                      <a:gd name="connsiteX8" fmla="*/ 336010 w 349724"/>
                      <a:gd name="connsiteY8" fmla="*/ 130764 h 209623"/>
                      <a:gd name="connsiteX9" fmla="*/ 209149 w 349724"/>
                      <a:gd name="connsiteY9" fmla="*/ 202766 h 209623"/>
                      <a:gd name="connsiteX10" fmla="*/ 178291 w 349724"/>
                      <a:gd name="connsiteY10" fmla="*/ 209623 h 209623"/>
                      <a:gd name="connsiteX11" fmla="*/ 140576 w 349724"/>
                      <a:gd name="connsiteY11" fmla="*/ 199337 h 209623"/>
                      <a:gd name="connsiteX12" fmla="*/ 154290 w 349724"/>
                      <a:gd name="connsiteY12" fmla="*/ 21047 h 209623"/>
                      <a:gd name="connsiteX13" fmla="*/ 27429 w 349724"/>
                      <a:gd name="connsiteY13" fmla="*/ 93049 h 209623"/>
                      <a:gd name="connsiteX14" fmla="*/ 20572 w 349724"/>
                      <a:gd name="connsiteY14" fmla="*/ 99906 h 209623"/>
                      <a:gd name="connsiteX15" fmla="*/ 30858 w 349724"/>
                      <a:gd name="connsiteY15" fmla="*/ 113621 h 209623"/>
                      <a:gd name="connsiteX16" fmla="*/ 150862 w 349724"/>
                      <a:gd name="connsiteY16" fmla="*/ 182194 h 209623"/>
                      <a:gd name="connsiteX17" fmla="*/ 202292 w 349724"/>
                      <a:gd name="connsiteY17" fmla="*/ 185623 h 209623"/>
                      <a:gd name="connsiteX18" fmla="*/ 329152 w 349724"/>
                      <a:gd name="connsiteY18" fmla="*/ 113621 h 209623"/>
                      <a:gd name="connsiteX19" fmla="*/ 336010 w 349724"/>
                      <a:gd name="connsiteY19" fmla="*/ 106763 h 209623"/>
                      <a:gd name="connsiteX20" fmla="*/ 325723 w 349724"/>
                      <a:gd name="connsiteY20" fmla="*/ 93049 h 209623"/>
                      <a:gd name="connsiteX21" fmla="*/ 205720 w 349724"/>
                      <a:gd name="connsiteY21" fmla="*/ 24475 h 209623"/>
                      <a:gd name="connsiteX22" fmla="*/ 174862 w 349724"/>
                      <a:gd name="connsiteY22" fmla="*/ 17618 h 209623"/>
                      <a:gd name="connsiteX23" fmla="*/ 154290 w 349724"/>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4" h="209623">
                        <a:moveTo>
                          <a:pt x="140576" y="199337"/>
                        </a:moveTo>
                        <a:lnTo>
                          <a:pt x="20572" y="130764"/>
                        </a:lnTo>
                        <a:cubicBezTo>
                          <a:pt x="6858" y="123907"/>
                          <a:pt x="0" y="113621"/>
                          <a:pt x="0" y="103335"/>
                        </a:cubicBezTo>
                        <a:cubicBezTo>
                          <a:pt x="0" y="93049"/>
                          <a:pt x="6858" y="86191"/>
                          <a:pt x="13715" y="79334"/>
                        </a:cubicBezTo>
                        <a:lnTo>
                          <a:pt x="140576" y="7332"/>
                        </a:lnTo>
                        <a:cubicBezTo>
                          <a:pt x="157719" y="-2954"/>
                          <a:pt x="188577" y="-2954"/>
                          <a:pt x="209149" y="10761"/>
                        </a:cubicBezTo>
                        <a:lnTo>
                          <a:pt x="329152" y="79334"/>
                        </a:lnTo>
                        <a:cubicBezTo>
                          <a:pt x="342867" y="86191"/>
                          <a:pt x="349725" y="96477"/>
                          <a:pt x="349725" y="106763"/>
                        </a:cubicBezTo>
                        <a:cubicBezTo>
                          <a:pt x="349725" y="117049"/>
                          <a:pt x="342867" y="123907"/>
                          <a:pt x="336010" y="130764"/>
                        </a:cubicBezTo>
                        <a:lnTo>
                          <a:pt x="209149" y="202766"/>
                        </a:lnTo>
                        <a:cubicBezTo>
                          <a:pt x="202292" y="206195"/>
                          <a:pt x="188577" y="209623"/>
                          <a:pt x="178291" y="209623"/>
                        </a:cubicBezTo>
                        <a:cubicBezTo>
                          <a:pt x="164576" y="206195"/>
                          <a:pt x="150862" y="202766"/>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57719"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35" name="Graphic 15">
                  <a:extLst>
                    <a:ext uri="{FF2B5EF4-FFF2-40B4-BE49-F238E27FC236}">
                      <a16:creationId xmlns:a16="http://schemas.microsoft.com/office/drawing/2014/main" id="{5B0BC37E-D7EF-7232-BED0-94199137E0DA}"/>
                    </a:ext>
                  </a:extLst>
                </p:cNvPr>
                <p:cNvGrpSpPr/>
                <p:nvPr/>
              </p:nvGrpSpPr>
              <p:grpSpPr>
                <a:xfrm>
                  <a:off x="5850145" y="2907600"/>
                  <a:ext cx="353152" cy="1383572"/>
                  <a:chOff x="5850145" y="2907600"/>
                  <a:chExt cx="353152" cy="1383572"/>
                </a:xfrm>
              </p:grpSpPr>
              <p:grpSp>
                <p:nvGrpSpPr>
                  <p:cNvPr id="136" name="Graphic 15">
                    <a:extLst>
                      <a:ext uri="{FF2B5EF4-FFF2-40B4-BE49-F238E27FC236}">
                        <a16:creationId xmlns:a16="http://schemas.microsoft.com/office/drawing/2014/main" id="{BB2DEAC2-42BE-A70C-737F-E71CC1CAAECA}"/>
                      </a:ext>
                    </a:extLst>
                  </p:cNvPr>
                  <p:cNvGrpSpPr/>
                  <p:nvPr/>
                </p:nvGrpSpPr>
                <p:grpSpPr>
                  <a:xfrm>
                    <a:off x="5850145" y="3000649"/>
                    <a:ext cx="346295" cy="1290524"/>
                    <a:chOff x="5850145" y="3000649"/>
                    <a:chExt cx="346295" cy="1290524"/>
                  </a:xfrm>
                </p:grpSpPr>
                <p:sp>
                  <p:nvSpPr>
                    <p:cNvPr id="137" name="Freeform: Shape 136">
                      <a:extLst>
                        <a:ext uri="{FF2B5EF4-FFF2-40B4-BE49-F238E27FC236}">
                          <a16:creationId xmlns:a16="http://schemas.microsoft.com/office/drawing/2014/main" id="{22F6CA0E-DC2E-B0E2-2724-4B6F46800048}"/>
                        </a:ext>
                      </a:extLst>
                    </p:cNvPr>
                    <p:cNvSpPr/>
                    <p:nvPr/>
                  </p:nvSpPr>
                  <p:spPr>
                    <a:xfrm>
                      <a:off x="5860431" y="3010935"/>
                      <a:ext cx="332580" cy="1271389"/>
                    </a:xfrm>
                    <a:custGeom>
                      <a:avLst/>
                      <a:gdLst>
                        <a:gd name="connsiteX0" fmla="*/ 0 w 332580"/>
                        <a:gd name="connsiteY0" fmla="*/ 1179462 h 1271389"/>
                        <a:gd name="connsiteX1" fmla="*/ 0 w 332580"/>
                        <a:gd name="connsiteY1" fmla="*/ 13715 h 1271389"/>
                        <a:gd name="connsiteX2" fmla="*/ 13715 w 332580"/>
                        <a:gd name="connsiteY2" fmla="*/ 0 h 1271389"/>
                        <a:gd name="connsiteX3" fmla="*/ 322295 w 332580"/>
                        <a:gd name="connsiteY3" fmla="*/ 0 h 1271389"/>
                        <a:gd name="connsiteX4" fmla="*/ 332581 w 332580"/>
                        <a:gd name="connsiteY4" fmla="*/ 10286 h 1271389"/>
                        <a:gd name="connsiteX5" fmla="*/ 332581 w 332580"/>
                        <a:gd name="connsiteY5" fmla="*/ 1179462 h 1271389"/>
                        <a:gd name="connsiteX6" fmla="*/ 332581 w 332580"/>
                        <a:gd name="connsiteY6" fmla="*/ 1179462 h 1271389"/>
                        <a:gd name="connsiteX7" fmla="*/ 322295 w 332580"/>
                        <a:gd name="connsiteY7" fmla="*/ 1193176 h 1271389"/>
                        <a:gd name="connsiteX8" fmla="*/ 195434 w 332580"/>
                        <a:gd name="connsiteY8" fmla="*/ 1265178 h 1271389"/>
                        <a:gd name="connsiteX9" fmla="*/ 133718 w 332580"/>
                        <a:gd name="connsiteY9" fmla="*/ 1261750 h 1271389"/>
                        <a:gd name="connsiteX10" fmla="*/ 13715 w 332580"/>
                        <a:gd name="connsiteY10" fmla="*/ 1193176 h 1271389"/>
                        <a:gd name="connsiteX11" fmla="*/ 0 w 332580"/>
                        <a:gd name="connsiteY11" fmla="*/ 1179462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1271389">
                          <a:moveTo>
                            <a:pt x="0" y="1179462"/>
                          </a:moveTo>
                          <a:lnTo>
                            <a:pt x="0" y="13715"/>
                          </a:lnTo>
                          <a:cubicBezTo>
                            <a:pt x="0" y="6857"/>
                            <a:pt x="6857" y="0"/>
                            <a:pt x="13715" y="0"/>
                          </a:cubicBezTo>
                          <a:lnTo>
                            <a:pt x="322295" y="0"/>
                          </a:lnTo>
                          <a:cubicBezTo>
                            <a:pt x="325723" y="0"/>
                            <a:pt x="332581" y="3429"/>
                            <a:pt x="332581" y="10286"/>
                          </a:cubicBezTo>
                          <a:lnTo>
                            <a:pt x="332581" y="1179462"/>
                          </a:lnTo>
                          <a:lnTo>
                            <a:pt x="332581" y="1179462"/>
                          </a:lnTo>
                          <a:cubicBezTo>
                            <a:pt x="329152" y="1186319"/>
                            <a:pt x="329152" y="1189748"/>
                            <a:pt x="322295" y="1193176"/>
                          </a:cubicBezTo>
                          <a:lnTo>
                            <a:pt x="195434" y="1265178"/>
                          </a:lnTo>
                          <a:cubicBezTo>
                            <a:pt x="181719" y="1275464"/>
                            <a:pt x="154290" y="1272036"/>
                            <a:pt x="133718" y="1261750"/>
                          </a:cubicBezTo>
                          <a:lnTo>
                            <a:pt x="13715" y="1193176"/>
                          </a:lnTo>
                          <a:cubicBezTo>
                            <a:pt x="6857" y="1189748"/>
                            <a:pt x="0" y="1186319"/>
                            <a:pt x="0" y="1179462"/>
                          </a:cubicBezTo>
                          <a:close/>
                        </a:path>
                      </a:pathLst>
                    </a:custGeom>
                    <a:solidFill>
                      <a:srgbClr val="FFFFFF"/>
                    </a:solidFill>
                    <a:ln w="34242" cap="flat">
                      <a:noFill/>
                      <a:prstDash val="solid"/>
                      <a:miter/>
                    </a:ln>
                  </p:spPr>
                  <p:txBody>
                    <a:bodyPr rtlCol="1" anchor="ctr"/>
                    <a:lstStyle/>
                    <a:p>
                      <a:endParaRPr lang="ar-SA"/>
                    </a:p>
                  </p:txBody>
                </p:sp>
                <p:sp>
                  <p:nvSpPr>
                    <p:cNvPr id="138" name="Freeform: Shape 137">
                      <a:extLst>
                        <a:ext uri="{FF2B5EF4-FFF2-40B4-BE49-F238E27FC236}">
                          <a16:creationId xmlns:a16="http://schemas.microsoft.com/office/drawing/2014/main" id="{DD74AB3F-822E-3983-2378-D8FA82419DC4}"/>
                        </a:ext>
                      </a:extLst>
                    </p:cNvPr>
                    <p:cNvSpPr/>
                    <p:nvPr/>
                  </p:nvSpPr>
                  <p:spPr>
                    <a:xfrm>
                      <a:off x="6028436" y="3151510"/>
                      <a:ext cx="133717" cy="1134889"/>
                    </a:xfrm>
                    <a:custGeom>
                      <a:avLst/>
                      <a:gdLst>
                        <a:gd name="connsiteX0" fmla="*/ 27429 w 133717"/>
                        <a:gd name="connsiteY0" fmla="*/ 61716 h 1134889"/>
                        <a:gd name="connsiteX1" fmla="*/ 133718 w 133717"/>
                        <a:gd name="connsiteY1" fmla="*/ 0 h 1134889"/>
                        <a:gd name="connsiteX2" fmla="*/ 133718 w 133717"/>
                        <a:gd name="connsiteY2" fmla="*/ 1069744 h 1134889"/>
                        <a:gd name="connsiteX3" fmla="*/ 0 w 133717"/>
                        <a:gd name="connsiteY3" fmla="*/ 1134889 h 1134889"/>
                        <a:gd name="connsiteX4" fmla="*/ 0 w 133717"/>
                        <a:gd name="connsiteY4" fmla="*/ 65145 h 1134889"/>
                        <a:gd name="connsiteX5" fmla="*/ 27429 w 133717"/>
                        <a:gd name="connsiteY5" fmla="*/ 61716 h 113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1134889">
                          <a:moveTo>
                            <a:pt x="27429" y="61716"/>
                          </a:moveTo>
                          <a:lnTo>
                            <a:pt x="133718" y="0"/>
                          </a:lnTo>
                          <a:lnTo>
                            <a:pt x="133718" y="1069744"/>
                          </a:lnTo>
                          <a:lnTo>
                            <a:pt x="0" y="1134889"/>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39" name="Freeform: Shape 138">
                      <a:extLst>
                        <a:ext uri="{FF2B5EF4-FFF2-40B4-BE49-F238E27FC236}">
                          <a16:creationId xmlns:a16="http://schemas.microsoft.com/office/drawing/2014/main" id="{88ADD11B-623A-F99A-5E5D-0D0298281766}"/>
                        </a:ext>
                      </a:extLst>
                    </p:cNvPr>
                    <p:cNvSpPr/>
                    <p:nvPr/>
                  </p:nvSpPr>
                  <p:spPr>
                    <a:xfrm>
                      <a:off x="5850145" y="3000649"/>
                      <a:ext cx="346295" cy="1290524"/>
                    </a:xfrm>
                    <a:custGeom>
                      <a:avLst/>
                      <a:gdLst>
                        <a:gd name="connsiteX0" fmla="*/ 140576 w 346295"/>
                        <a:gd name="connsiteY0" fmla="*/ 1282322 h 1290524"/>
                        <a:gd name="connsiteX1" fmla="*/ 20572 w 346295"/>
                        <a:gd name="connsiteY1" fmla="*/ 1213748 h 1290524"/>
                        <a:gd name="connsiteX2" fmla="*/ 0 w 346295"/>
                        <a:gd name="connsiteY2" fmla="*/ 1186319 h 1290524"/>
                        <a:gd name="connsiteX3" fmla="*/ 0 w 346295"/>
                        <a:gd name="connsiteY3" fmla="*/ 20572 h 1290524"/>
                        <a:gd name="connsiteX4" fmla="*/ 20572 w 346295"/>
                        <a:gd name="connsiteY4" fmla="*/ 0 h 1290524"/>
                        <a:gd name="connsiteX5" fmla="*/ 329152 w 346295"/>
                        <a:gd name="connsiteY5" fmla="*/ 0 h 1290524"/>
                        <a:gd name="connsiteX6" fmla="*/ 346296 w 346295"/>
                        <a:gd name="connsiteY6" fmla="*/ 17143 h 1290524"/>
                        <a:gd name="connsiteX7" fmla="*/ 346296 w 346295"/>
                        <a:gd name="connsiteY7" fmla="*/ 1186319 h 1290524"/>
                        <a:gd name="connsiteX8" fmla="*/ 346296 w 346295"/>
                        <a:gd name="connsiteY8" fmla="*/ 1189748 h 1290524"/>
                        <a:gd name="connsiteX9" fmla="*/ 332581 w 346295"/>
                        <a:gd name="connsiteY9" fmla="*/ 1210320 h 1290524"/>
                        <a:gd name="connsiteX10" fmla="*/ 205720 w 346295"/>
                        <a:gd name="connsiteY10" fmla="*/ 1282322 h 1290524"/>
                        <a:gd name="connsiteX11" fmla="*/ 174862 w 346295"/>
                        <a:gd name="connsiteY11" fmla="*/ 1289179 h 1290524"/>
                        <a:gd name="connsiteX12" fmla="*/ 140576 w 346295"/>
                        <a:gd name="connsiteY12" fmla="*/ 1282322 h 1290524"/>
                        <a:gd name="connsiteX13" fmla="*/ 24001 w 346295"/>
                        <a:gd name="connsiteY13" fmla="*/ 20572 h 1290524"/>
                        <a:gd name="connsiteX14" fmla="*/ 20572 w 346295"/>
                        <a:gd name="connsiteY14" fmla="*/ 24001 h 1290524"/>
                        <a:gd name="connsiteX15" fmla="*/ 20572 w 346295"/>
                        <a:gd name="connsiteY15" fmla="*/ 1189748 h 1290524"/>
                        <a:gd name="connsiteX16" fmla="*/ 30858 w 346295"/>
                        <a:gd name="connsiteY16" fmla="*/ 1200034 h 1290524"/>
                        <a:gd name="connsiteX17" fmla="*/ 150862 w 346295"/>
                        <a:gd name="connsiteY17" fmla="*/ 1268607 h 1290524"/>
                        <a:gd name="connsiteX18" fmla="*/ 202292 w 346295"/>
                        <a:gd name="connsiteY18" fmla="*/ 1272036 h 1290524"/>
                        <a:gd name="connsiteX19" fmla="*/ 329152 w 346295"/>
                        <a:gd name="connsiteY19" fmla="*/ 1200034 h 1290524"/>
                        <a:gd name="connsiteX20" fmla="*/ 336010 w 346295"/>
                        <a:gd name="connsiteY20" fmla="*/ 1189748 h 1290524"/>
                        <a:gd name="connsiteX21" fmla="*/ 336010 w 346295"/>
                        <a:gd name="connsiteY21" fmla="*/ 20572 h 1290524"/>
                        <a:gd name="connsiteX22" fmla="*/ 24001 w 346295"/>
                        <a:gd name="connsiteY22" fmla="*/ 20572 h 129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1290524">
                          <a:moveTo>
                            <a:pt x="140576" y="1282322"/>
                          </a:moveTo>
                          <a:lnTo>
                            <a:pt x="20572" y="1213748"/>
                          </a:lnTo>
                          <a:cubicBezTo>
                            <a:pt x="10286" y="1210320"/>
                            <a:pt x="0" y="1200034"/>
                            <a:pt x="0" y="1186319"/>
                          </a:cubicBezTo>
                          <a:lnTo>
                            <a:pt x="0" y="20572"/>
                          </a:lnTo>
                          <a:cubicBezTo>
                            <a:pt x="0" y="10286"/>
                            <a:pt x="10286" y="0"/>
                            <a:pt x="20572" y="0"/>
                          </a:cubicBezTo>
                          <a:lnTo>
                            <a:pt x="329152" y="0"/>
                          </a:lnTo>
                          <a:cubicBezTo>
                            <a:pt x="339438" y="0"/>
                            <a:pt x="346296" y="6857"/>
                            <a:pt x="346296" y="17143"/>
                          </a:cubicBezTo>
                          <a:lnTo>
                            <a:pt x="346296" y="1186319"/>
                          </a:lnTo>
                          <a:lnTo>
                            <a:pt x="346296" y="1189748"/>
                          </a:lnTo>
                          <a:cubicBezTo>
                            <a:pt x="342867" y="1200034"/>
                            <a:pt x="342867" y="1203462"/>
                            <a:pt x="332581" y="1210320"/>
                          </a:cubicBezTo>
                          <a:lnTo>
                            <a:pt x="205720" y="1282322"/>
                          </a:lnTo>
                          <a:cubicBezTo>
                            <a:pt x="198863" y="1285750"/>
                            <a:pt x="185148" y="1289179"/>
                            <a:pt x="174862" y="1289179"/>
                          </a:cubicBezTo>
                          <a:cubicBezTo>
                            <a:pt x="164576" y="1292608"/>
                            <a:pt x="150862" y="1289179"/>
                            <a:pt x="140576" y="1282322"/>
                          </a:cubicBezTo>
                          <a:close/>
                          <a:moveTo>
                            <a:pt x="24001" y="20572"/>
                          </a:moveTo>
                          <a:cubicBezTo>
                            <a:pt x="20572" y="20572"/>
                            <a:pt x="20572" y="24001"/>
                            <a:pt x="20572" y="24001"/>
                          </a:cubicBezTo>
                          <a:lnTo>
                            <a:pt x="20572" y="1189748"/>
                          </a:lnTo>
                          <a:cubicBezTo>
                            <a:pt x="20572" y="1193176"/>
                            <a:pt x="20572" y="1196605"/>
                            <a:pt x="30858" y="1200034"/>
                          </a:cubicBezTo>
                          <a:lnTo>
                            <a:pt x="150862" y="1268607"/>
                          </a:lnTo>
                          <a:cubicBezTo>
                            <a:pt x="164576" y="1278893"/>
                            <a:pt x="188577" y="1278893"/>
                            <a:pt x="202292" y="1272036"/>
                          </a:cubicBezTo>
                          <a:lnTo>
                            <a:pt x="329152" y="1200034"/>
                          </a:lnTo>
                          <a:cubicBezTo>
                            <a:pt x="332581" y="1196605"/>
                            <a:pt x="332581" y="1196605"/>
                            <a:pt x="336010" y="1189748"/>
                          </a:cubicBezTo>
                          <a:lnTo>
                            <a:pt x="336010" y="20572"/>
                          </a:lnTo>
                          <a:lnTo>
                            <a:pt x="24001" y="20572"/>
                          </a:lnTo>
                          <a:close/>
                        </a:path>
                      </a:pathLst>
                    </a:custGeom>
                    <a:solidFill>
                      <a:srgbClr val="030303"/>
                    </a:solidFill>
                    <a:ln w="34242" cap="flat">
                      <a:noFill/>
                      <a:prstDash val="solid"/>
                      <a:miter/>
                    </a:ln>
                  </p:spPr>
                  <p:txBody>
                    <a:bodyPr rtlCol="1" anchor="ctr"/>
                    <a:lstStyle/>
                    <a:p>
                      <a:endParaRPr lang="ar-SA"/>
                    </a:p>
                  </p:txBody>
                </p:sp>
              </p:grpSp>
              <p:sp>
                <p:nvSpPr>
                  <p:cNvPr id="140" name="Freeform: Shape 139">
                    <a:extLst>
                      <a:ext uri="{FF2B5EF4-FFF2-40B4-BE49-F238E27FC236}">
                        <a16:creationId xmlns:a16="http://schemas.microsoft.com/office/drawing/2014/main" id="{D096733C-73BD-E5C6-4235-C01D1FF7DDDD}"/>
                      </a:ext>
                    </a:extLst>
                  </p:cNvPr>
                  <p:cNvSpPr/>
                  <p:nvPr/>
                </p:nvSpPr>
                <p:spPr>
                  <a:xfrm>
                    <a:off x="5860824" y="2917010"/>
                    <a:ext cx="331795" cy="190401"/>
                  </a:xfrm>
                  <a:custGeom>
                    <a:avLst/>
                    <a:gdLst>
                      <a:gd name="connsiteX0" fmla="*/ 195041 w 331795"/>
                      <a:gd name="connsiteY0" fmla="*/ 183070 h 190401"/>
                      <a:gd name="connsiteX1" fmla="*/ 321902 w 331795"/>
                      <a:gd name="connsiteY1" fmla="*/ 111068 h 190401"/>
                      <a:gd name="connsiteX2" fmla="*/ 318473 w 331795"/>
                      <a:gd name="connsiteY2" fmla="*/ 76781 h 190401"/>
                      <a:gd name="connsiteX3" fmla="*/ 198470 w 331795"/>
                      <a:gd name="connsiteY3" fmla="*/ 8208 h 190401"/>
                      <a:gd name="connsiteX4" fmla="*/ 136754 w 331795"/>
                      <a:gd name="connsiteY4" fmla="*/ 4779 h 190401"/>
                      <a:gd name="connsiteX5" fmla="*/ 9893 w 331795"/>
                      <a:gd name="connsiteY5" fmla="*/ 76781 h 190401"/>
                      <a:gd name="connsiteX6" fmla="*/ 13322 w 331795"/>
                      <a:gd name="connsiteY6" fmla="*/ 111068 h 190401"/>
                      <a:gd name="connsiteX7" fmla="*/ 133325 w 331795"/>
                      <a:gd name="connsiteY7" fmla="*/ 179641 h 190401"/>
                      <a:gd name="connsiteX8" fmla="*/ 195041 w 331795"/>
                      <a:gd name="connsiteY8" fmla="*/ 183070 h 1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90401">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0469" y="193356"/>
                          <a:pt x="177898"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41" name="Freeform: Shape 140">
                    <a:extLst>
                      <a:ext uri="{FF2B5EF4-FFF2-40B4-BE49-F238E27FC236}">
                        <a16:creationId xmlns:a16="http://schemas.microsoft.com/office/drawing/2014/main" id="{E2405D3D-4736-EC8C-C0C3-B15EF2D81F63}"/>
                      </a:ext>
                    </a:extLst>
                  </p:cNvPr>
                  <p:cNvSpPr/>
                  <p:nvPr/>
                </p:nvSpPr>
                <p:spPr>
                  <a:xfrm>
                    <a:off x="5870717" y="2980723"/>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81641"/>
                          <a:pt x="0" y="81641"/>
                          <a:pt x="0" y="81641"/>
                        </a:cubicBezTo>
                        <a:lnTo>
                          <a:pt x="130289" y="6211"/>
                        </a:lnTo>
                        <a:cubicBezTo>
                          <a:pt x="147433"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42" name="Freeform: Shape 141">
                    <a:extLst>
                      <a:ext uri="{FF2B5EF4-FFF2-40B4-BE49-F238E27FC236}">
                        <a16:creationId xmlns:a16="http://schemas.microsoft.com/office/drawing/2014/main" id="{C8534D7F-3BAD-CE1E-FC7D-E29F2DE0A742}"/>
                      </a:ext>
                    </a:extLst>
                  </p:cNvPr>
                  <p:cNvSpPr/>
                  <p:nvPr/>
                </p:nvSpPr>
                <p:spPr>
                  <a:xfrm>
                    <a:off x="5853574" y="2907600"/>
                    <a:ext cx="349723" cy="209623"/>
                  </a:xfrm>
                  <a:custGeom>
                    <a:avLst/>
                    <a:gdLst>
                      <a:gd name="connsiteX0" fmla="*/ 137147 w 349723"/>
                      <a:gd name="connsiteY0" fmla="*/ 199337 h 209623"/>
                      <a:gd name="connsiteX1" fmla="*/ 17143 w 349723"/>
                      <a:gd name="connsiteY1" fmla="*/ 130764 h 209623"/>
                      <a:gd name="connsiteX2" fmla="*/ 0 w 349723"/>
                      <a:gd name="connsiteY2" fmla="*/ 103335 h 209623"/>
                      <a:gd name="connsiteX3" fmla="*/ 13714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5720 w 349723"/>
                      <a:gd name="connsiteY9" fmla="*/ 202766 h 209623"/>
                      <a:gd name="connsiteX10" fmla="*/ 174862 w 349723"/>
                      <a:gd name="connsiteY10" fmla="*/ 209623 h 209623"/>
                      <a:gd name="connsiteX11" fmla="*/ 137147 w 349723"/>
                      <a:gd name="connsiteY11" fmla="*/ 199337 h 209623"/>
                      <a:gd name="connsiteX12" fmla="*/ 150861 w 349723"/>
                      <a:gd name="connsiteY12" fmla="*/ 21047 h 209623"/>
                      <a:gd name="connsiteX13" fmla="*/ 24001 w 349723"/>
                      <a:gd name="connsiteY13" fmla="*/ 93049 h 209623"/>
                      <a:gd name="connsiteX14" fmla="*/ 17143 w 349723"/>
                      <a:gd name="connsiteY14" fmla="*/ 99906 h 209623"/>
                      <a:gd name="connsiteX15" fmla="*/ 27429 w 349723"/>
                      <a:gd name="connsiteY15" fmla="*/ 113621 h 209623"/>
                      <a:gd name="connsiteX16" fmla="*/ 147433 w 349723"/>
                      <a:gd name="connsiteY16" fmla="*/ 182194 h 209623"/>
                      <a:gd name="connsiteX17" fmla="*/ 198863 w 349723"/>
                      <a:gd name="connsiteY17" fmla="*/ 185623 h 209623"/>
                      <a:gd name="connsiteX18" fmla="*/ 325723 w 349723"/>
                      <a:gd name="connsiteY18" fmla="*/ 113621 h 209623"/>
                      <a:gd name="connsiteX19" fmla="*/ 332581 w 349723"/>
                      <a:gd name="connsiteY19" fmla="*/ 106763 h 209623"/>
                      <a:gd name="connsiteX20" fmla="*/ 322295 w 349723"/>
                      <a:gd name="connsiteY20" fmla="*/ 93049 h 209623"/>
                      <a:gd name="connsiteX21" fmla="*/ 202291 w 349723"/>
                      <a:gd name="connsiteY21" fmla="*/ 24475 h 209623"/>
                      <a:gd name="connsiteX22" fmla="*/ 171433 w 349723"/>
                      <a:gd name="connsiteY22" fmla="*/ 17618 h 209623"/>
                      <a:gd name="connsiteX23" fmla="*/ 150861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37147" y="199337"/>
                        </a:moveTo>
                        <a:lnTo>
                          <a:pt x="17143" y="130764"/>
                        </a:lnTo>
                        <a:cubicBezTo>
                          <a:pt x="6857" y="123907"/>
                          <a:pt x="0" y="113621"/>
                          <a:pt x="0" y="103335"/>
                        </a:cubicBezTo>
                        <a:cubicBezTo>
                          <a:pt x="0" y="93049"/>
                          <a:pt x="6857" y="86191"/>
                          <a:pt x="13714"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5720" y="202766"/>
                        </a:lnTo>
                        <a:cubicBezTo>
                          <a:pt x="198863" y="206195"/>
                          <a:pt x="185148" y="209623"/>
                          <a:pt x="174862" y="209623"/>
                        </a:cubicBezTo>
                        <a:cubicBezTo>
                          <a:pt x="161147" y="209623"/>
                          <a:pt x="147433" y="206195"/>
                          <a:pt x="137147" y="199337"/>
                        </a:cubicBezTo>
                        <a:close/>
                        <a:moveTo>
                          <a:pt x="150861" y="21047"/>
                        </a:moveTo>
                        <a:lnTo>
                          <a:pt x="24001" y="93049"/>
                        </a:lnTo>
                        <a:cubicBezTo>
                          <a:pt x="20572" y="93049"/>
                          <a:pt x="17143" y="96477"/>
                          <a:pt x="17143" y="99906"/>
                        </a:cubicBezTo>
                        <a:cubicBezTo>
                          <a:pt x="17143" y="103335"/>
                          <a:pt x="20572" y="106763"/>
                          <a:pt x="27429" y="113621"/>
                        </a:cubicBezTo>
                        <a:lnTo>
                          <a:pt x="147433" y="182194"/>
                        </a:lnTo>
                        <a:cubicBezTo>
                          <a:pt x="161147" y="192480"/>
                          <a:pt x="185148" y="192480"/>
                          <a:pt x="198863" y="185623"/>
                        </a:cubicBezTo>
                        <a:lnTo>
                          <a:pt x="325723" y="113621"/>
                        </a:lnTo>
                        <a:cubicBezTo>
                          <a:pt x="329152" y="113621"/>
                          <a:pt x="332581" y="110192"/>
                          <a:pt x="332581" y="106763"/>
                        </a:cubicBezTo>
                        <a:cubicBezTo>
                          <a:pt x="332581" y="103335"/>
                          <a:pt x="329152" y="99906"/>
                          <a:pt x="322295" y="93049"/>
                        </a:cubicBezTo>
                        <a:lnTo>
                          <a:pt x="202291" y="24475"/>
                        </a:lnTo>
                        <a:cubicBezTo>
                          <a:pt x="195434" y="21047"/>
                          <a:pt x="181719" y="17618"/>
                          <a:pt x="171433" y="17618"/>
                        </a:cubicBezTo>
                        <a:cubicBezTo>
                          <a:pt x="164576" y="17618"/>
                          <a:pt x="154290" y="17618"/>
                          <a:pt x="150861" y="21047"/>
                        </a:cubicBezTo>
                        <a:close/>
                      </a:path>
                    </a:pathLst>
                  </a:custGeom>
                  <a:solidFill>
                    <a:srgbClr val="030303"/>
                  </a:solidFill>
                  <a:ln w="34242" cap="flat">
                    <a:noFill/>
                    <a:prstDash val="solid"/>
                    <a:miter/>
                  </a:ln>
                </p:spPr>
                <p:txBody>
                  <a:bodyPr rtlCol="1" anchor="ctr"/>
                  <a:lstStyle/>
                  <a:p>
                    <a:endParaRPr lang="ar-SA"/>
                  </a:p>
                </p:txBody>
              </p:sp>
            </p:grpSp>
            <p:grpSp>
              <p:nvGrpSpPr>
                <p:cNvPr id="143" name="Graphic 15">
                  <a:extLst>
                    <a:ext uri="{FF2B5EF4-FFF2-40B4-BE49-F238E27FC236}">
                      <a16:creationId xmlns:a16="http://schemas.microsoft.com/office/drawing/2014/main" id="{AB9D7D69-F6A9-DA07-B904-82561D90894A}"/>
                    </a:ext>
                  </a:extLst>
                </p:cNvPr>
                <p:cNvGrpSpPr/>
                <p:nvPr/>
              </p:nvGrpSpPr>
              <p:grpSpPr>
                <a:xfrm>
                  <a:off x="6138154" y="3891627"/>
                  <a:ext cx="349723" cy="566204"/>
                  <a:chOff x="6138154" y="3891627"/>
                  <a:chExt cx="349723" cy="566204"/>
                </a:xfrm>
              </p:grpSpPr>
              <p:grpSp>
                <p:nvGrpSpPr>
                  <p:cNvPr id="144" name="Graphic 15">
                    <a:extLst>
                      <a:ext uri="{FF2B5EF4-FFF2-40B4-BE49-F238E27FC236}">
                        <a16:creationId xmlns:a16="http://schemas.microsoft.com/office/drawing/2014/main" id="{02130178-2E80-6BC0-13C9-6AD2BF4F7136}"/>
                      </a:ext>
                    </a:extLst>
                  </p:cNvPr>
                  <p:cNvGrpSpPr/>
                  <p:nvPr/>
                </p:nvGrpSpPr>
                <p:grpSpPr>
                  <a:xfrm>
                    <a:off x="6138154" y="3988105"/>
                    <a:ext cx="346295" cy="469727"/>
                    <a:chOff x="6138154" y="3988105"/>
                    <a:chExt cx="346295" cy="469727"/>
                  </a:xfrm>
                </p:grpSpPr>
                <p:sp>
                  <p:nvSpPr>
                    <p:cNvPr id="145" name="Freeform: Shape 144">
                      <a:extLst>
                        <a:ext uri="{FF2B5EF4-FFF2-40B4-BE49-F238E27FC236}">
                          <a16:creationId xmlns:a16="http://schemas.microsoft.com/office/drawing/2014/main" id="{2C4F04FF-4907-BCC1-7968-433653B487A7}"/>
                        </a:ext>
                      </a:extLst>
                    </p:cNvPr>
                    <p:cNvSpPr/>
                    <p:nvPr/>
                  </p:nvSpPr>
                  <p:spPr>
                    <a:xfrm>
                      <a:off x="6148440" y="3994962"/>
                      <a:ext cx="332580" cy="451937"/>
                    </a:xfrm>
                    <a:custGeom>
                      <a:avLst/>
                      <a:gdLst>
                        <a:gd name="connsiteX0" fmla="*/ 0 w 332580"/>
                        <a:gd name="connsiteY0" fmla="*/ 360010 h 451937"/>
                        <a:gd name="connsiteX1" fmla="*/ 0 w 332580"/>
                        <a:gd name="connsiteY1" fmla="*/ 13715 h 451937"/>
                        <a:gd name="connsiteX2" fmla="*/ 13714 w 332580"/>
                        <a:gd name="connsiteY2" fmla="*/ 0 h 451937"/>
                        <a:gd name="connsiteX3" fmla="*/ 322295 w 332580"/>
                        <a:gd name="connsiteY3" fmla="*/ 0 h 451937"/>
                        <a:gd name="connsiteX4" fmla="*/ 332581 w 332580"/>
                        <a:gd name="connsiteY4" fmla="*/ 10286 h 451937"/>
                        <a:gd name="connsiteX5" fmla="*/ 332581 w 332580"/>
                        <a:gd name="connsiteY5" fmla="*/ 360010 h 451937"/>
                        <a:gd name="connsiteX6" fmla="*/ 332581 w 332580"/>
                        <a:gd name="connsiteY6" fmla="*/ 360010 h 451937"/>
                        <a:gd name="connsiteX7" fmla="*/ 322295 w 332580"/>
                        <a:gd name="connsiteY7" fmla="*/ 373725 h 451937"/>
                        <a:gd name="connsiteX8" fmla="*/ 195434 w 332580"/>
                        <a:gd name="connsiteY8" fmla="*/ 445727 h 451937"/>
                        <a:gd name="connsiteX9" fmla="*/ 133718 w 332580"/>
                        <a:gd name="connsiteY9" fmla="*/ 442298 h 451937"/>
                        <a:gd name="connsiteX10" fmla="*/ 13714 w 332580"/>
                        <a:gd name="connsiteY10" fmla="*/ 373725 h 451937"/>
                        <a:gd name="connsiteX11" fmla="*/ 0 w 332580"/>
                        <a:gd name="connsiteY11" fmla="*/ 360010 h 45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451937">
                          <a:moveTo>
                            <a:pt x="0" y="360010"/>
                          </a:moveTo>
                          <a:lnTo>
                            <a:pt x="0" y="13715"/>
                          </a:lnTo>
                          <a:cubicBezTo>
                            <a:pt x="0" y="6857"/>
                            <a:pt x="6857" y="0"/>
                            <a:pt x="13714" y="0"/>
                          </a:cubicBezTo>
                          <a:lnTo>
                            <a:pt x="322295" y="0"/>
                          </a:lnTo>
                          <a:cubicBezTo>
                            <a:pt x="325723" y="0"/>
                            <a:pt x="332581" y="3429"/>
                            <a:pt x="332581" y="10286"/>
                          </a:cubicBezTo>
                          <a:lnTo>
                            <a:pt x="332581" y="360010"/>
                          </a:lnTo>
                          <a:lnTo>
                            <a:pt x="332581" y="360010"/>
                          </a:lnTo>
                          <a:cubicBezTo>
                            <a:pt x="329152" y="366867"/>
                            <a:pt x="329152" y="370296"/>
                            <a:pt x="322295" y="373725"/>
                          </a:cubicBezTo>
                          <a:lnTo>
                            <a:pt x="195434" y="445727"/>
                          </a:lnTo>
                          <a:cubicBezTo>
                            <a:pt x="178291" y="456013"/>
                            <a:pt x="154290" y="452584"/>
                            <a:pt x="133718" y="442298"/>
                          </a:cubicBezTo>
                          <a:lnTo>
                            <a:pt x="13714" y="373725"/>
                          </a:lnTo>
                          <a:cubicBezTo>
                            <a:pt x="6857" y="373725"/>
                            <a:pt x="0" y="366867"/>
                            <a:pt x="0" y="360010"/>
                          </a:cubicBezTo>
                          <a:close/>
                        </a:path>
                      </a:pathLst>
                    </a:custGeom>
                    <a:solidFill>
                      <a:srgbClr val="FFFFFF"/>
                    </a:solidFill>
                    <a:ln w="34242" cap="flat">
                      <a:noFill/>
                      <a:prstDash val="solid"/>
                      <a:miter/>
                    </a:ln>
                  </p:spPr>
                  <p:txBody>
                    <a:bodyPr rtlCol="1" anchor="ctr"/>
                    <a:lstStyle/>
                    <a:p>
                      <a:endParaRPr lang="ar-SA"/>
                    </a:p>
                  </p:txBody>
                </p:sp>
                <p:sp>
                  <p:nvSpPr>
                    <p:cNvPr id="146" name="Freeform: Shape 145">
                      <a:extLst>
                        <a:ext uri="{FF2B5EF4-FFF2-40B4-BE49-F238E27FC236}">
                          <a16:creationId xmlns:a16="http://schemas.microsoft.com/office/drawing/2014/main" id="{08EC90EE-6F2C-B0BB-93F6-781FB9D04D23}"/>
                        </a:ext>
                      </a:extLst>
                    </p:cNvPr>
                    <p:cNvSpPr/>
                    <p:nvPr/>
                  </p:nvSpPr>
                  <p:spPr>
                    <a:xfrm>
                      <a:off x="6316444" y="4135538"/>
                      <a:ext cx="133717" cy="318866"/>
                    </a:xfrm>
                    <a:custGeom>
                      <a:avLst/>
                      <a:gdLst>
                        <a:gd name="connsiteX0" fmla="*/ 27429 w 133717"/>
                        <a:gd name="connsiteY0" fmla="*/ 61716 h 318866"/>
                        <a:gd name="connsiteX1" fmla="*/ 133718 w 133717"/>
                        <a:gd name="connsiteY1" fmla="*/ 0 h 318866"/>
                        <a:gd name="connsiteX2" fmla="*/ 133718 w 133717"/>
                        <a:gd name="connsiteY2" fmla="*/ 253721 h 318866"/>
                        <a:gd name="connsiteX3" fmla="*/ 0 w 133717"/>
                        <a:gd name="connsiteY3" fmla="*/ 318866 h 318866"/>
                        <a:gd name="connsiteX4" fmla="*/ 0 w 133717"/>
                        <a:gd name="connsiteY4" fmla="*/ 68573 h 318866"/>
                        <a:gd name="connsiteX5" fmla="*/ 27429 w 133717"/>
                        <a:gd name="connsiteY5" fmla="*/ 61716 h 31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318866">
                          <a:moveTo>
                            <a:pt x="27429" y="61716"/>
                          </a:moveTo>
                          <a:lnTo>
                            <a:pt x="133718" y="0"/>
                          </a:lnTo>
                          <a:lnTo>
                            <a:pt x="133718" y="253721"/>
                          </a:lnTo>
                          <a:lnTo>
                            <a:pt x="0" y="318866"/>
                          </a:lnTo>
                          <a:lnTo>
                            <a:pt x="0" y="68573"/>
                          </a:lnTo>
                          <a:cubicBezTo>
                            <a:pt x="10286" y="68573"/>
                            <a:pt x="20572" y="68573"/>
                            <a:pt x="27429" y="61716"/>
                          </a:cubicBezTo>
                          <a:close/>
                        </a:path>
                      </a:pathLst>
                    </a:custGeom>
                    <a:solidFill>
                      <a:srgbClr val="2B3C86"/>
                    </a:solidFill>
                    <a:ln w="34242" cap="flat">
                      <a:noFill/>
                      <a:prstDash val="solid"/>
                      <a:miter/>
                    </a:ln>
                  </p:spPr>
                  <p:txBody>
                    <a:bodyPr rtlCol="1" anchor="ctr"/>
                    <a:lstStyle/>
                    <a:p>
                      <a:endParaRPr lang="ar-SA"/>
                    </a:p>
                  </p:txBody>
                </p:sp>
                <p:sp>
                  <p:nvSpPr>
                    <p:cNvPr id="147" name="Freeform: Shape 146">
                      <a:extLst>
                        <a:ext uri="{FF2B5EF4-FFF2-40B4-BE49-F238E27FC236}">
                          <a16:creationId xmlns:a16="http://schemas.microsoft.com/office/drawing/2014/main" id="{5880685E-002A-0348-DA32-368DA35E0493}"/>
                        </a:ext>
                      </a:extLst>
                    </p:cNvPr>
                    <p:cNvSpPr/>
                    <p:nvPr/>
                  </p:nvSpPr>
                  <p:spPr>
                    <a:xfrm>
                      <a:off x="6138154" y="3988105"/>
                      <a:ext cx="346295" cy="469727"/>
                    </a:xfrm>
                    <a:custGeom>
                      <a:avLst/>
                      <a:gdLst>
                        <a:gd name="connsiteX0" fmla="*/ 140575 w 346295"/>
                        <a:gd name="connsiteY0" fmla="*/ 462870 h 469727"/>
                        <a:gd name="connsiteX1" fmla="*/ 20572 w 346295"/>
                        <a:gd name="connsiteY1" fmla="*/ 394297 h 469727"/>
                        <a:gd name="connsiteX2" fmla="*/ 0 w 346295"/>
                        <a:gd name="connsiteY2" fmla="*/ 366867 h 469727"/>
                        <a:gd name="connsiteX3" fmla="*/ 0 w 346295"/>
                        <a:gd name="connsiteY3" fmla="*/ 20572 h 469727"/>
                        <a:gd name="connsiteX4" fmla="*/ 20572 w 346295"/>
                        <a:gd name="connsiteY4" fmla="*/ 0 h 469727"/>
                        <a:gd name="connsiteX5" fmla="*/ 329152 w 346295"/>
                        <a:gd name="connsiteY5" fmla="*/ 0 h 469727"/>
                        <a:gd name="connsiteX6" fmla="*/ 346295 w 346295"/>
                        <a:gd name="connsiteY6" fmla="*/ 17143 h 469727"/>
                        <a:gd name="connsiteX7" fmla="*/ 346295 w 346295"/>
                        <a:gd name="connsiteY7" fmla="*/ 366867 h 469727"/>
                        <a:gd name="connsiteX8" fmla="*/ 346295 w 346295"/>
                        <a:gd name="connsiteY8" fmla="*/ 370296 h 469727"/>
                        <a:gd name="connsiteX9" fmla="*/ 332581 w 346295"/>
                        <a:gd name="connsiteY9" fmla="*/ 390868 h 469727"/>
                        <a:gd name="connsiteX10" fmla="*/ 205720 w 346295"/>
                        <a:gd name="connsiteY10" fmla="*/ 462870 h 469727"/>
                        <a:gd name="connsiteX11" fmla="*/ 174862 w 346295"/>
                        <a:gd name="connsiteY11" fmla="*/ 469728 h 469727"/>
                        <a:gd name="connsiteX12" fmla="*/ 140575 w 346295"/>
                        <a:gd name="connsiteY12" fmla="*/ 462870 h 469727"/>
                        <a:gd name="connsiteX13" fmla="*/ 24001 w 346295"/>
                        <a:gd name="connsiteY13" fmla="*/ 17143 h 469727"/>
                        <a:gd name="connsiteX14" fmla="*/ 20572 w 346295"/>
                        <a:gd name="connsiteY14" fmla="*/ 20572 h 469727"/>
                        <a:gd name="connsiteX15" fmla="*/ 20572 w 346295"/>
                        <a:gd name="connsiteY15" fmla="*/ 366867 h 469727"/>
                        <a:gd name="connsiteX16" fmla="*/ 30858 w 346295"/>
                        <a:gd name="connsiteY16" fmla="*/ 377153 h 469727"/>
                        <a:gd name="connsiteX17" fmla="*/ 150861 w 346295"/>
                        <a:gd name="connsiteY17" fmla="*/ 445727 h 469727"/>
                        <a:gd name="connsiteX18" fmla="*/ 202291 w 346295"/>
                        <a:gd name="connsiteY18" fmla="*/ 449155 h 469727"/>
                        <a:gd name="connsiteX19" fmla="*/ 329152 w 346295"/>
                        <a:gd name="connsiteY19" fmla="*/ 377153 h 469727"/>
                        <a:gd name="connsiteX20" fmla="*/ 336010 w 346295"/>
                        <a:gd name="connsiteY20" fmla="*/ 366867 h 469727"/>
                        <a:gd name="connsiteX21" fmla="*/ 336010 w 346295"/>
                        <a:gd name="connsiteY21" fmla="*/ 17143 h 469727"/>
                        <a:gd name="connsiteX22" fmla="*/ 24001 w 346295"/>
                        <a:gd name="connsiteY22" fmla="*/ 17143 h 46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469727">
                          <a:moveTo>
                            <a:pt x="140575" y="462870"/>
                          </a:moveTo>
                          <a:lnTo>
                            <a:pt x="20572" y="394297"/>
                          </a:lnTo>
                          <a:cubicBezTo>
                            <a:pt x="10286" y="390868"/>
                            <a:pt x="0" y="380582"/>
                            <a:pt x="0" y="366867"/>
                          </a:cubicBezTo>
                          <a:lnTo>
                            <a:pt x="0" y="20572"/>
                          </a:lnTo>
                          <a:cubicBezTo>
                            <a:pt x="0" y="10286"/>
                            <a:pt x="10286" y="0"/>
                            <a:pt x="20572" y="0"/>
                          </a:cubicBezTo>
                          <a:lnTo>
                            <a:pt x="329152" y="0"/>
                          </a:lnTo>
                          <a:cubicBezTo>
                            <a:pt x="339438" y="0"/>
                            <a:pt x="346295" y="6857"/>
                            <a:pt x="346295" y="17143"/>
                          </a:cubicBezTo>
                          <a:lnTo>
                            <a:pt x="346295" y="366867"/>
                          </a:lnTo>
                          <a:lnTo>
                            <a:pt x="346295" y="370296"/>
                          </a:lnTo>
                          <a:cubicBezTo>
                            <a:pt x="342867" y="380582"/>
                            <a:pt x="342867" y="384011"/>
                            <a:pt x="332581" y="390868"/>
                          </a:cubicBezTo>
                          <a:lnTo>
                            <a:pt x="205720" y="462870"/>
                          </a:lnTo>
                          <a:cubicBezTo>
                            <a:pt x="198863" y="466299"/>
                            <a:pt x="185148" y="469728"/>
                            <a:pt x="174862" y="469728"/>
                          </a:cubicBezTo>
                          <a:cubicBezTo>
                            <a:pt x="164576" y="469728"/>
                            <a:pt x="150861" y="466299"/>
                            <a:pt x="140575" y="462870"/>
                          </a:cubicBezTo>
                          <a:close/>
                          <a:moveTo>
                            <a:pt x="24001" y="17143"/>
                          </a:moveTo>
                          <a:cubicBezTo>
                            <a:pt x="20572" y="17143"/>
                            <a:pt x="20572" y="20572"/>
                            <a:pt x="20572" y="20572"/>
                          </a:cubicBezTo>
                          <a:lnTo>
                            <a:pt x="20572" y="366867"/>
                          </a:lnTo>
                          <a:cubicBezTo>
                            <a:pt x="20572" y="370296"/>
                            <a:pt x="20572" y="373725"/>
                            <a:pt x="30858" y="377153"/>
                          </a:cubicBezTo>
                          <a:lnTo>
                            <a:pt x="150861" y="445727"/>
                          </a:lnTo>
                          <a:cubicBezTo>
                            <a:pt x="164576" y="456013"/>
                            <a:pt x="188577" y="456013"/>
                            <a:pt x="202291" y="449155"/>
                          </a:cubicBezTo>
                          <a:lnTo>
                            <a:pt x="329152" y="377153"/>
                          </a:lnTo>
                          <a:cubicBezTo>
                            <a:pt x="332581" y="373725"/>
                            <a:pt x="332581" y="373725"/>
                            <a:pt x="336010" y="36686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48" name="Freeform: Shape 147">
                    <a:extLst>
                      <a:ext uri="{FF2B5EF4-FFF2-40B4-BE49-F238E27FC236}">
                        <a16:creationId xmlns:a16="http://schemas.microsoft.com/office/drawing/2014/main" id="{37CDA5C8-D440-329C-ECE7-D5E55D26AFD6}"/>
                      </a:ext>
                    </a:extLst>
                  </p:cNvPr>
                  <p:cNvSpPr/>
                  <p:nvPr/>
                </p:nvSpPr>
                <p:spPr>
                  <a:xfrm>
                    <a:off x="6148832" y="3904466"/>
                    <a:ext cx="331795" cy="187848"/>
                  </a:xfrm>
                  <a:custGeom>
                    <a:avLst/>
                    <a:gdLst>
                      <a:gd name="connsiteX0" fmla="*/ 195041 w 331795"/>
                      <a:gd name="connsiteY0" fmla="*/ 183070 h 187848"/>
                      <a:gd name="connsiteX1" fmla="*/ 321902 w 331795"/>
                      <a:gd name="connsiteY1" fmla="*/ 111068 h 187848"/>
                      <a:gd name="connsiteX2" fmla="*/ 318473 w 331795"/>
                      <a:gd name="connsiteY2" fmla="*/ 76781 h 187848"/>
                      <a:gd name="connsiteX3" fmla="*/ 198470 w 331795"/>
                      <a:gd name="connsiteY3" fmla="*/ 8208 h 187848"/>
                      <a:gd name="connsiteX4" fmla="*/ 136754 w 331795"/>
                      <a:gd name="connsiteY4" fmla="*/ 4779 h 187848"/>
                      <a:gd name="connsiteX5" fmla="*/ 9893 w 331795"/>
                      <a:gd name="connsiteY5" fmla="*/ 76781 h 187848"/>
                      <a:gd name="connsiteX6" fmla="*/ 13322 w 331795"/>
                      <a:gd name="connsiteY6" fmla="*/ 111068 h 187848"/>
                      <a:gd name="connsiteX7" fmla="*/ 133325 w 331795"/>
                      <a:gd name="connsiteY7" fmla="*/ 179641 h 187848"/>
                      <a:gd name="connsiteX8" fmla="*/ 195041 w 331795"/>
                      <a:gd name="connsiteY8" fmla="*/ 183070 h 18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7848">
                        <a:moveTo>
                          <a:pt x="195041" y="183070"/>
                        </a:moveTo>
                        <a:lnTo>
                          <a:pt x="321902" y="111068"/>
                        </a:lnTo>
                        <a:cubicBezTo>
                          <a:pt x="335616" y="100782"/>
                          <a:pt x="335616" y="87067"/>
                          <a:pt x="318473" y="76781"/>
                        </a:cubicBezTo>
                        <a:lnTo>
                          <a:pt x="198470" y="8208"/>
                        </a:lnTo>
                        <a:cubicBezTo>
                          <a:pt x="181326" y="-2078"/>
                          <a:pt x="153897" y="-2078"/>
                          <a:pt x="136754" y="4779"/>
                        </a:cubicBezTo>
                        <a:lnTo>
                          <a:pt x="9893" y="76781"/>
                        </a:lnTo>
                        <a:cubicBezTo>
                          <a:pt x="-3821" y="87067"/>
                          <a:pt x="-3821" y="100782"/>
                          <a:pt x="13322" y="111068"/>
                        </a:cubicBezTo>
                        <a:lnTo>
                          <a:pt x="133325" y="179641"/>
                        </a:lnTo>
                        <a:cubicBezTo>
                          <a:pt x="153897" y="189927"/>
                          <a:pt x="177898" y="189927"/>
                          <a:pt x="195041" y="183070"/>
                        </a:cubicBezTo>
                        <a:close/>
                      </a:path>
                    </a:pathLst>
                  </a:custGeom>
                  <a:solidFill>
                    <a:srgbClr val="FFFFFF"/>
                  </a:solidFill>
                  <a:ln w="34242" cap="flat">
                    <a:noFill/>
                    <a:prstDash val="solid"/>
                    <a:miter/>
                  </a:ln>
                </p:spPr>
                <p:txBody>
                  <a:bodyPr rtlCol="1" anchor="ctr"/>
                  <a:lstStyle/>
                  <a:p>
                    <a:endParaRPr lang="ar-SA"/>
                  </a:p>
                </p:txBody>
              </p:sp>
              <p:sp>
                <p:nvSpPr>
                  <p:cNvPr id="149" name="Freeform: Shape 148">
                    <a:extLst>
                      <a:ext uri="{FF2B5EF4-FFF2-40B4-BE49-F238E27FC236}">
                        <a16:creationId xmlns:a16="http://schemas.microsoft.com/office/drawing/2014/main" id="{2F6EF398-3969-AF25-2B05-4CF3FC487BE5}"/>
                      </a:ext>
                    </a:extLst>
                  </p:cNvPr>
                  <p:cNvSpPr/>
                  <p:nvPr/>
                </p:nvSpPr>
                <p:spPr>
                  <a:xfrm>
                    <a:off x="6158725" y="3964751"/>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6 w 318866"/>
                      <a:gd name="connsiteY3" fmla="*/ 9639 h 190711"/>
                      <a:gd name="connsiteX4" fmla="*/ 312009 w 318866"/>
                      <a:gd name="connsiteY4" fmla="*/ 78213 h 190711"/>
                      <a:gd name="connsiteX5" fmla="*/ 318866 w 318866"/>
                      <a:gd name="connsiteY5" fmla="*/ 81641 h 190711"/>
                      <a:gd name="connsiteX6" fmla="*/ 318866 w 318866"/>
                      <a:gd name="connsiteY6" fmla="*/ 112499 h 190711"/>
                      <a:gd name="connsiteX7" fmla="*/ 315438 w 318866"/>
                      <a:gd name="connsiteY7" fmla="*/ 112499 h 190711"/>
                      <a:gd name="connsiteX8" fmla="*/ 188577 w 318866"/>
                      <a:gd name="connsiteY8" fmla="*/ 184501 h 190711"/>
                      <a:gd name="connsiteX9" fmla="*/ 126861 w 318866"/>
                      <a:gd name="connsiteY9" fmla="*/ 181073 h 190711"/>
                      <a:gd name="connsiteX10" fmla="*/ 6858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0" y="81641"/>
                          <a:pt x="0" y="81641"/>
                        </a:cubicBezTo>
                        <a:lnTo>
                          <a:pt x="130289" y="6211"/>
                        </a:lnTo>
                        <a:cubicBezTo>
                          <a:pt x="144004" y="-4075"/>
                          <a:pt x="171433" y="-647"/>
                          <a:pt x="192006" y="9639"/>
                        </a:cubicBezTo>
                        <a:lnTo>
                          <a:pt x="312009" y="78213"/>
                        </a:lnTo>
                        <a:cubicBezTo>
                          <a:pt x="315438" y="78213"/>
                          <a:pt x="315438" y="81641"/>
                          <a:pt x="318866" y="81641"/>
                        </a:cubicBezTo>
                        <a:lnTo>
                          <a:pt x="318866" y="112499"/>
                        </a:lnTo>
                        <a:cubicBezTo>
                          <a:pt x="318866" y="112499"/>
                          <a:pt x="318866" y="112499"/>
                          <a:pt x="315438" y="112499"/>
                        </a:cubicBezTo>
                        <a:lnTo>
                          <a:pt x="188577" y="184501"/>
                        </a:lnTo>
                        <a:cubicBezTo>
                          <a:pt x="174862" y="194787"/>
                          <a:pt x="147433" y="191359"/>
                          <a:pt x="126861" y="181073"/>
                        </a:cubicBezTo>
                        <a:lnTo>
                          <a:pt x="6858" y="112499"/>
                        </a:lnTo>
                        <a:cubicBezTo>
                          <a:pt x="3429" y="112499"/>
                          <a:pt x="3429" y="109071"/>
                          <a:pt x="0" y="109071"/>
                        </a:cubicBezTo>
                        <a:lnTo>
                          <a:pt x="0" y="81641"/>
                        </a:lnTo>
                        <a:close/>
                      </a:path>
                    </a:pathLst>
                  </a:custGeom>
                  <a:solidFill>
                    <a:srgbClr val="CF2030"/>
                  </a:solidFill>
                  <a:ln w="34242" cap="flat">
                    <a:noFill/>
                    <a:prstDash val="solid"/>
                    <a:miter/>
                  </a:ln>
                </p:spPr>
                <p:txBody>
                  <a:bodyPr rtlCol="1" anchor="ctr"/>
                  <a:lstStyle/>
                  <a:p>
                    <a:endParaRPr lang="ar-SA"/>
                  </a:p>
                </p:txBody>
              </p:sp>
              <p:sp>
                <p:nvSpPr>
                  <p:cNvPr id="150" name="Freeform: Shape 149">
                    <a:extLst>
                      <a:ext uri="{FF2B5EF4-FFF2-40B4-BE49-F238E27FC236}">
                        <a16:creationId xmlns:a16="http://schemas.microsoft.com/office/drawing/2014/main" id="{F6DECD3A-9D3C-8628-6E56-319AF01D93F0}"/>
                      </a:ext>
                    </a:extLst>
                  </p:cNvPr>
                  <p:cNvSpPr/>
                  <p:nvPr/>
                </p:nvSpPr>
                <p:spPr>
                  <a:xfrm>
                    <a:off x="6138154" y="3891627"/>
                    <a:ext cx="349723" cy="209623"/>
                  </a:xfrm>
                  <a:custGeom>
                    <a:avLst/>
                    <a:gdLst>
                      <a:gd name="connsiteX0" fmla="*/ 140575 w 349723"/>
                      <a:gd name="connsiteY0" fmla="*/ 199337 h 209623"/>
                      <a:gd name="connsiteX1" fmla="*/ 20572 w 349723"/>
                      <a:gd name="connsiteY1" fmla="*/ 130764 h 209623"/>
                      <a:gd name="connsiteX2" fmla="*/ 0 w 349723"/>
                      <a:gd name="connsiteY2" fmla="*/ 103335 h 209623"/>
                      <a:gd name="connsiteX3" fmla="*/ 13714 w 349723"/>
                      <a:gd name="connsiteY3" fmla="*/ 79334 h 209623"/>
                      <a:gd name="connsiteX4" fmla="*/ 140575 w 349723"/>
                      <a:gd name="connsiteY4" fmla="*/ 7332 h 209623"/>
                      <a:gd name="connsiteX5" fmla="*/ 209148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8 w 349723"/>
                      <a:gd name="connsiteY9" fmla="*/ 202766 h 209623"/>
                      <a:gd name="connsiteX10" fmla="*/ 178291 w 349723"/>
                      <a:gd name="connsiteY10" fmla="*/ 209623 h 209623"/>
                      <a:gd name="connsiteX11" fmla="*/ 140575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1 w 349723"/>
                      <a:gd name="connsiteY16" fmla="*/ 182194 h 209623"/>
                      <a:gd name="connsiteX17" fmla="*/ 202291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5" y="199337"/>
                        </a:moveTo>
                        <a:lnTo>
                          <a:pt x="20572" y="130764"/>
                        </a:lnTo>
                        <a:cubicBezTo>
                          <a:pt x="6857" y="123907"/>
                          <a:pt x="0" y="113621"/>
                          <a:pt x="0" y="103335"/>
                        </a:cubicBezTo>
                        <a:cubicBezTo>
                          <a:pt x="0" y="93049"/>
                          <a:pt x="6857" y="86191"/>
                          <a:pt x="13714" y="79334"/>
                        </a:cubicBezTo>
                        <a:lnTo>
                          <a:pt x="140575" y="7332"/>
                        </a:lnTo>
                        <a:cubicBezTo>
                          <a:pt x="157718" y="-2954"/>
                          <a:pt x="188577" y="-2954"/>
                          <a:pt x="209148" y="10761"/>
                        </a:cubicBezTo>
                        <a:lnTo>
                          <a:pt x="329152" y="79334"/>
                        </a:lnTo>
                        <a:cubicBezTo>
                          <a:pt x="342867" y="86191"/>
                          <a:pt x="349724" y="96477"/>
                          <a:pt x="349724" y="106763"/>
                        </a:cubicBezTo>
                        <a:cubicBezTo>
                          <a:pt x="349724" y="117049"/>
                          <a:pt x="342867" y="123907"/>
                          <a:pt x="336010" y="130764"/>
                        </a:cubicBezTo>
                        <a:lnTo>
                          <a:pt x="209148" y="202766"/>
                        </a:lnTo>
                        <a:cubicBezTo>
                          <a:pt x="202291" y="206195"/>
                          <a:pt x="188577" y="209623"/>
                          <a:pt x="178291" y="209623"/>
                        </a:cubicBezTo>
                        <a:cubicBezTo>
                          <a:pt x="164576" y="209623"/>
                          <a:pt x="150861" y="206195"/>
                          <a:pt x="140575" y="199337"/>
                        </a:cubicBezTo>
                        <a:close/>
                        <a:moveTo>
                          <a:pt x="154290" y="21047"/>
                        </a:moveTo>
                        <a:lnTo>
                          <a:pt x="27429" y="93049"/>
                        </a:lnTo>
                        <a:cubicBezTo>
                          <a:pt x="24001" y="93049"/>
                          <a:pt x="20572" y="96477"/>
                          <a:pt x="20572" y="99906"/>
                        </a:cubicBezTo>
                        <a:cubicBezTo>
                          <a:pt x="20572" y="103335"/>
                          <a:pt x="24001" y="106763"/>
                          <a:pt x="30858" y="113621"/>
                        </a:cubicBezTo>
                        <a:lnTo>
                          <a:pt x="150861" y="182194"/>
                        </a:lnTo>
                        <a:cubicBezTo>
                          <a:pt x="164576" y="192480"/>
                          <a:pt x="188577" y="192480"/>
                          <a:pt x="202291"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51" name="Graphic 15">
                  <a:extLst>
                    <a:ext uri="{FF2B5EF4-FFF2-40B4-BE49-F238E27FC236}">
                      <a16:creationId xmlns:a16="http://schemas.microsoft.com/office/drawing/2014/main" id="{286FA19C-1398-AB29-6416-6B7E6C922C59}"/>
                    </a:ext>
                  </a:extLst>
                </p:cNvPr>
                <p:cNvGrpSpPr/>
                <p:nvPr/>
              </p:nvGrpSpPr>
              <p:grpSpPr>
                <a:xfrm>
                  <a:off x="6426161" y="3641335"/>
                  <a:ext cx="349723" cy="978990"/>
                  <a:chOff x="6426161" y="3641335"/>
                  <a:chExt cx="349723" cy="978990"/>
                </a:xfrm>
              </p:grpSpPr>
              <p:grpSp>
                <p:nvGrpSpPr>
                  <p:cNvPr id="152" name="Graphic 15">
                    <a:extLst>
                      <a:ext uri="{FF2B5EF4-FFF2-40B4-BE49-F238E27FC236}">
                        <a16:creationId xmlns:a16="http://schemas.microsoft.com/office/drawing/2014/main" id="{8963755A-E2C5-2410-C3A4-6570BE3FF68E}"/>
                      </a:ext>
                    </a:extLst>
                  </p:cNvPr>
                  <p:cNvGrpSpPr/>
                  <p:nvPr/>
                </p:nvGrpSpPr>
                <p:grpSpPr>
                  <a:xfrm>
                    <a:off x="6426161" y="3734383"/>
                    <a:ext cx="346295" cy="885941"/>
                    <a:chOff x="6426161" y="3734383"/>
                    <a:chExt cx="346295" cy="885941"/>
                  </a:xfrm>
                </p:grpSpPr>
                <p:sp>
                  <p:nvSpPr>
                    <p:cNvPr id="153" name="Freeform: Shape 152">
                      <a:extLst>
                        <a:ext uri="{FF2B5EF4-FFF2-40B4-BE49-F238E27FC236}">
                          <a16:creationId xmlns:a16="http://schemas.microsoft.com/office/drawing/2014/main" id="{EFD1F0AD-028F-0B88-AB86-3CF519A368F6}"/>
                        </a:ext>
                      </a:extLst>
                    </p:cNvPr>
                    <p:cNvSpPr/>
                    <p:nvPr/>
                  </p:nvSpPr>
                  <p:spPr>
                    <a:xfrm>
                      <a:off x="6439876" y="3741241"/>
                      <a:ext cx="332580" cy="866806"/>
                    </a:xfrm>
                    <a:custGeom>
                      <a:avLst/>
                      <a:gdLst>
                        <a:gd name="connsiteX0" fmla="*/ 0 w 332580"/>
                        <a:gd name="connsiteY0" fmla="*/ 774879 h 866806"/>
                        <a:gd name="connsiteX1" fmla="*/ 0 w 332580"/>
                        <a:gd name="connsiteY1" fmla="*/ 13715 h 866806"/>
                        <a:gd name="connsiteX2" fmla="*/ 13714 w 332580"/>
                        <a:gd name="connsiteY2" fmla="*/ 0 h 866806"/>
                        <a:gd name="connsiteX3" fmla="*/ 322295 w 332580"/>
                        <a:gd name="connsiteY3" fmla="*/ 0 h 866806"/>
                        <a:gd name="connsiteX4" fmla="*/ 332581 w 332580"/>
                        <a:gd name="connsiteY4" fmla="*/ 10286 h 866806"/>
                        <a:gd name="connsiteX5" fmla="*/ 332581 w 332580"/>
                        <a:gd name="connsiteY5" fmla="*/ 774879 h 866806"/>
                        <a:gd name="connsiteX6" fmla="*/ 332581 w 332580"/>
                        <a:gd name="connsiteY6" fmla="*/ 774879 h 866806"/>
                        <a:gd name="connsiteX7" fmla="*/ 322295 w 332580"/>
                        <a:gd name="connsiteY7" fmla="*/ 788594 h 866806"/>
                        <a:gd name="connsiteX8" fmla="*/ 195434 w 332580"/>
                        <a:gd name="connsiteY8" fmla="*/ 860596 h 866806"/>
                        <a:gd name="connsiteX9" fmla="*/ 133718 w 332580"/>
                        <a:gd name="connsiteY9" fmla="*/ 857167 h 866806"/>
                        <a:gd name="connsiteX10" fmla="*/ 13714 w 332580"/>
                        <a:gd name="connsiteY10" fmla="*/ 788594 h 866806"/>
                        <a:gd name="connsiteX11" fmla="*/ 0 w 332580"/>
                        <a:gd name="connsiteY11" fmla="*/ 774879 h 86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866806">
                          <a:moveTo>
                            <a:pt x="0" y="774879"/>
                          </a:moveTo>
                          <a:lnTo>
                            <a:pt x="0" y="13715"/>
                          </a:lnTo>
                          <a:cubicBezTo>
                            <a:pt x="0" y="6857"/>
                            <a:pt x="6857" y="0"/>
                            <a:pt x="13714" y="0"/>
                          </a:cubicBezTo>
                          <a:lnTo>
                            <a:pt x="322295" y="0"/>
                          </a:lnTo>
                          <a:cubicBezTo>
                            <a:pt x="325723" y="0"/>
                            <a:pt x="332581" y="3429"/>
                            <a:pt x="332581" y="10286"/>
                          </a:cubicBezTo>
                          <a:lnTo>
                            <a:pt x="332581" y="774879"/>
                          </a:lnTo>
                          <a:lnTo>
                            <a:pt x="332581" y="774879"/>
                          </a:lnTo>
                          <a:cubicBezTo>
                            <a:pt x="329152" y="781736"/>
                            <a:pt x="329152" y="785165"/>
                            <a:pt x="322295" y="788594"/>
                          </a:cubicBezTo>
                          <a:lnTo>
                            <a:pt x="195434" y="860596"/>
                          </a:lnTo>
                          <a:cubicBezTo>
                            <a:pt x="181719" y="870882"/>
                            <a:pt x="154290" y="867453"/>
                            <a:pt x="133718" y="857167"/>
                          </a:cubicBezTo>
                          <a:lnTo>
                            <a:pt x="13714" y="788594"/>
                          </a:lnTo>
                          <a:cubicBezTo>
                            <a:pt x="3428" y="788594"/>
                            <a:pt x="0" y="781736"/>
                            <a:pt x="0" y="774879"/>
                          </a:cubicBezTo>
                          <a:close/>
                        </a:path>
                      </a:pathLst>
                    </a:custGeom>
                    <a:solidFill>
                      <a:srgbClr val="FFFFFF"/>
                    </a:solidFill>
                    <a:ln w="34242" cap="flat">
                      <a:noFill/>
                      <a:prstDash val="solid"/>
                      <a:miter/>
                    </a:ln>
                  </p:spPr>
                  <p:txBody>
                    <a:bodyPr rtlCol="1" anchor="ctr"/>
                    <a:lstStyle/>
                    <a:p>
                      <a:endParaRPr lang="ar-SA"/>
                    </a:p>
                  </p:txBody>
                </p:sp>
                <p:sp>
                  <p:nvSpPr>
                    <p:cNvPr id="154" name="Freeform: Shape 153">
                      <a:extLst>
                        <a:ext uri="{FF2B5EF4-FFF2-40B4-BE49-F238E27FC236}">
                          <a16:creationId xmlns:a16="http://schemas.microsoft.com/office/drawing/2014/main" id="{70001091-8D50-62DA-929A-805686D837EC}"/>
                        </a:ext>
                      </a:extLst>
                    </p:cNvPr>
                    <p:cNvSpPr/>
                    <p:nvPr/>
                  </p:nvSpPr>
                  <p:spPr>
                    <a:xfrm>
                      <a:off x="6604452" y="3885245"/>
                      <a:ext cx="133718" cy="730306"/>
                    </a:xfrm>
                    <a:custGeom>
                      <a:avLst/>
                      <a:gdLst>
                        <a:gd name="connsiteX0" fmla="*/ 27429 w 133718"/>
                        <a:gd name="connsiteY0" fmla="*/ 61716 h 730306"/>
                        <a:gd name="connsiteX1" fmla="*/ 133718 w 133718"/>
                        <a:gd name="connsiteY1" fmla="*/ 0 h 730306"/>
                        <a:gd name="connsiteX2" fmla="*/ 133718 w 133718"/>
                        <a:gd name="connsiteY2" fmla="*/ 665161 h 730306"/>
                        <a:gd name="connsiteX3" fmla="*/ 0 w 133718"/>
                        <a:gd name="connsiteY3" fmla="*/ 730306 h 730306"/>
                        <a:gd name="connsiteX4" fmla="*/ 0 w 133718"/>
                        <a:gd name="connsiteY4" fmla="*/ 65145 h 730306"/>
                        <a:gd name="connsiteX5" fmla="*/ 27429 w 133718"/>
                        <a:gd name="connsiteY5" fmla="*/ 61716 h 7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8" h="730306">
                          <a:moveTo>
                            <a:pt x="27429" y="61716"/>
                          </a:moveTo>
                          <a:lnTo>
                            <a:pt x="133718" y="0"/>
                          </a:lnTo>
                          <a:lnTo>
                            <a:pt x="133718" y="665161"/>
                          </a:lnTo>
                          <a:lnTo>
                            <a:pt x="0" y="730306"/>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55" name="Freeform: Shape 154">
                      <a:extLst>
                        <a:ext uri="{FF2B5EF4-FFF2-40B4-BE49-F238E27FC236}">
                          <a16:creationId xmlns:a16="http://schemas.microsoft.com/office/drawing/2014/main" id="{2FB75B8B-8741-C783-7FD3-B63E5D3707F7}"/>
                        </a:ext>
                      </a:extLst>
                    </p:cNvPr>
                    <p:cNvSpPr/>
                    <p:nvPr/>
                  </p:nvSpPr>
                  <p:spPr>
                    <a:xfrm>
                      <a:off x="6426161" y="3734383"/>
                      <a:ext cx="346295" cy="885941"/>
                    </a:xfrm>
                    <a:custGeom>
                      <a:avLst/>
                      <a:gdLst>
                        <a:gd name="connsiteX0" fmla="*/ 140576 w 346295"/>
                        <a:gd name="connsiteY0" fmla="*/ 877739 h 885941"/>
                        <a:gd name="connsiteX1" fmla="*/ 20572 w 346295"/>
                        <a:gd name="connsiteY1" fmla="*/ 809166 h 885941"/>
                        <a:gd name="connsiteX2" fmla="*/ 0 w 346295"/>
                        <a:gd name="connsiteY2" fmla="*/ 781736 h 885941"/>
                        <a:gd name="connsiteX3" fmla="*/ 0 w 346295"/>
                        <a:gd name="connsiteY3" fmla="*/ 20572 h 885941"/>
                        <a:gd name="connsiteX4" fmla="*/ 20572 w 346295"/>
                        <a:gd name="connsiteY4" fmla="*/ 0 h 885941"/>
                        <a:gd name="connsiteX5" fmla="*/ 329152 w 346295"/>
                        <a:gd name="connsiteY5" fmla="*/ 0 h 885941"/>
                        <a:gd name="connsiteX6" fmla="*/ 346296 w 346295"/>
                        <a:gd name="connsiteY6" fmla="*/ 17143 h 885941"/>
                        <a:gd name="connsiteX7" fmla="*/ 346296 w 346295"/>
                        <a:gd name="connsiteY7" fmla="*/ 781736 h 885941"/>
                        <a:gd name="connsiteX8" fmla="*/ 346296 w 346295"/>
                        <a:gd name="connsiteY8" fmla="*/ 785165 h 885941"/>
                        <a:gd name="connsiteX9" fmla="*/ 332581 w 346295"/>
                        <a:gd name="connsiteY9" fmla="*/ 805737 h 885941"/>
                        <a:gd name="connsiteX10" fmla="*/ 205720 w 346295"/>
                        <a:gd name="connsiteY10" fmla="*/ 877739 h 885941"/>
                        <a:gd name="connsiteX11" fmla="*/ 174862 w 346295"/>
                        <a:gd name="connsiteY11" fmla="*/ 884596 h 885941"/>
                        <a:gd name="connsiteX12" fmla="*/ 140576 w 346295"/>
                        <a:gd name="connsiteY12" fmla="*/ 877739 h 885941"/>
                        <a:gd name="connsiteX13" fmla="*/ 24001 w 346295"/>
                        <a:gd name="connsiteY13" fmla="*/ 17143 h 885941"/>
                        <a:gd name="connsiteX14" fmla="*/ 20572 w 346295"/>
                        <a:gd name="connsiteY14" fmla="*/ 20572 h 885941"/>
                        <a:gd name="connsiteX15" fmla="*/ 20572 w 346295"/>
                        <a:gd name="connsiteY15" fmla="*/ 781736 h 885941"/>
                        <a:gd name="connsiteX16" fmla="*/ 30858 w 346295"/>
                        <a:gd name="connsiteY16" fmla="*/ 792022 h 885941"/>
                        <a:gd name="connsiteX17" fmla="*/ 150862 w 346295"/>
                        <a:gd name="connsiteY17" fmla="*/ 860596 h 885941"/>
                        <a:gd name="connsiteX18" fmla="*/ 202292 w 346295"/>
                        <a:gd name="connsiteY18" fmla="*/ 864024 h 885941"/>
                        <a:gd name="connsiteX19" fmla="*/ 329152 w 346295"/>
                        <a:gd name="connsiteY19" fmla="*/ 792022 h 885941"/>
                        <a:gd name="connsiteX20" fmla="*/ 336010 w 346295"/>
                        <a:gd name="connsiteY20" fmla="*/ 781736 h 885941"/>
                        <a:gd name="connsiteX21" fmla="*/ 336010 w 346295"/>
                        <a:gd name="connsiteY21" fmla="*/ 17143 h 885941"/>
                        <a:gd name="connsiteX22" fmla="*/ 24001 w 346295"/>
                        <a:gd name="connsiteY22" fmla="*/ 17143 h 88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885941">
                          <a:moveTo>
                            <a:pt x="140576" y="877739"/>
                          </a:moveTo>
                          <a:lnTo>
                            <a:pt x="20572" y="809166"/>
                          </a:lnTo>
                          <a:cubicBezTo>
                            <a:pt x="10286" y="805737"/>
                            <a:pt x="0" y="795451"/>
                            <a:pt x="0" y="781736"/>
                          </a:cubicBezTo>
                          <a:lnTo>
                            <a:pt x="0" y="20572"/>
                          </a:lnTo>
                          <a:cubicBezTo>
                            <a:pt x="0" y="10286"/>
                            <a:pt x="10286" y="0"/>
                            <a:pt x="20572" y="0"/>
                          </a:cubicBezTo>
                          <a:lnTo>
                            <a:pt x="329152" y="0"/>
                          </a:lnTo>
                          <a:cubicBezTo>
                            <a:pt x="339438" y="0"/>
                            <a:pt x="346296" y="6857"/>
                            <a:pt x="346296" y="17143"/>
                          </a:cubicBezTo>
                          <a:lnTo>
                            <a:pt x="346296" y="781736"/>
                          </a:lnTo>
                          <a:lnTo>
                            <a:pt x="346296" y="785165"/>
                          </a:lnTo>
                          <a:cubicBezTo>
                            <a:pt x="342867" y="795451"/>
                            <a:pt x="342867" y="798880"/>
                            <a:pt x="332581" y="805737"/>
                          </a:cubicBezTo>
                          <a:lnTo>
                            <a:pt x="205720" y="877739"/>
                          </a:lnTo>
                          <a:cubicBezTo>
                            <a:pt x="198863" y="881168"/>
                            <a:pt x="185148" y="884596"/>
                            <a:pt x="174862" y="884596"/>
                          </a:cubicBezTo>
                          <a:cubicBezTo>
                            <a:pt x="168005" y="888025"/>
                            <a:pt x="154290" y="884596"/>
                            <a:pt x="140576" y="877739"/>
                          </a:cubicBezTo>
                          <a:close/>
                          <a:moveTo>
                            <a:pt x="24001" y="17143"/>
                          </a:moveTo>
                          <a:cubicBezTo>
                            <a:pt x="20572" y="17143"/>
                            <a:pt x="20572" y="20572"/>
                            <a:pt x="20572" y="20572"/>
                          </a:cubicBezTo>
                          <a:lnTo>
                            <a:pt x="20572" y="781736"/>
                          </a:lnTo>
                          <a:cubicBezTo>
                            <a:pt x="20572" y="785165"/>
                            <a:pt x="20572" y="788594"/>
                            <a:pt x="30858" y="792022"/>
                          </a:cubicBezTo>
                          <a:lnTo>
                            <a:pt x="150862" y="860596"/>
                          </a:lnTo>
                          <a:cubicBezTo>
                            <a:pt x="164576" y="870882"/>
                            <a:pt x="188577" y="870882"/>
                            <a:pt x="202292" y="864024"/>
                          </a:cubicBezTo>
                          <a:lnTo>
                            <a:pt x="329152" y="792022"/>
                          </a:lnTo>
                          <a:cubicBezTo>
                            <a:pt x="332581" y="788594"/>
                            <a:pt x="332581" y="788594"/>
                            <a:pt x="336010" y="781736"/>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56" name="Freeform: Shape 155">
                    <a:extLst>
                      <a:ext uri="{FF2B5EF4-FFF2-40B4-BE49-F238E27FC236}">
                        <a16:creationId xmlns:a16="http://schemas.microsoft.com/office/drawing/2014/main" id="{E7634847-FFEC-EB24-F0EF-806EF90A445F}"/>
                      </a:ext>
                    </a:extLst>
                  </p:cNvPr>
                  <p:cNvSpPr/>
                  <p:nvPr/>
                </p:nvSpPr>
                <p:spPr>
                  <a:xfrm>
                    <a:off x="6436840" y="3650745"/>
                    <a:ext cx="331795" cy="189280"/>
                  </a:xfrm>
                  <a:custGeom>
                    <a:avLst/>
                    <a:gdLst>
                      <a:gd name="connsiteX0" fmla="*/ 195041 w 331795"/>
                      <a:gd name="connsiteY0" fmla="*/ 183070 h 189280"/>
                      <a:gd name="connsiteX1" fmla="*/ 321902 w 331795"/>
                      <a:gd name="connsiteY1" fmla="*/ 111068 h 189280"/>
                      <a:gd name="connsiteX2" fmla="*/ 318474 w 331795"/>
                      <a:gd name="connsiteY2" fmla="*/ 76781 h 189280"/>
                      <a:gd name="connsiteX3" fmla="*/ 198470 w 331795"/>
                      <a:gd name="connsiteY3" fmla="*/ 8208 h 189280"/>
                      <a:gd name="connsiteX4" fmla="*/ 136754 w 331795"/>
                      <a:gd name="connsiteY4" fmla="*/ 4779 h 189280"/>
                      <a:gd name="connsiteX5" fmla="*/ 9893 w 331795"/>
                      <a:gd name="connsiteY5" fmla="*/ 76781 h 189280"/>
                      <a:gd name="connsiteX6" fmla="*/ 13322 w 331795"/>
                      <a:gd name="connsiteY6" fmla="*/ 111068 h 189280"/>
                      <a:gd name="connsiteX7" fmla="*/ 133325 w 331795"/>
                      <a:gd name="connsiteY7" fmla="*/ 179641 h 189280"/>
                      <a:gd name="connsiteX8" fmla="*/ 195041 w 331795"/>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9280">
                        <a:moveTo>
                          <a:pt x="195041" y="183070"/>
                        </a:moveTo>
                        <a:lnTo>
                          <a:pt x="321902" y="111068"/>
                        </a:lnTo>
                        <a:cubicBezTo>
                          <a:pt x="335617" y="100782"/>
                          <a:pt x="335617" y="87067"/>
                          <a:pt x="318474" y="76781"/>
                        </a:cubicBezTo>
                        <a:lnTo>
                          <a:pt x="198470" y="8208"/>
                        </a:lnTo>
                        <a:cubicBezTo>
                          <a:pt x="181327" y="-2078"/>
                          <a:pt x="153897" y="-2078"/>
                          <a:pt x="136754" y="4779"/>
                        </a:cubicBezTo>
                        <a:lnTo>
                          <a:pt x="9893" y="76781"/>
                        </a:lnTo>
                        <a:cubicBezTo>
                          <a:pt x="-3822" y="87067"/>
                          <a:pt x="-3822" y="100782"/>
                          <a:pt x="13322" y="111068"/>
                        </a:cubicBezTo>
                        <a:lnTo>
                          <a:pt x="133325" y="179641"/>
                        </a:lnTo>
                        <a:cubicBezTo>
                          <a:pt x="153897" y="189927"/>
                          <a:pt x="181327" y="193356"/>
                          <a:pt x="195041" y="183070"/>
                        </a:cubicBezTo>
                        <a:close/>
                      </a:path>
                    </a:pathLst>
                  </a:custGeom>
                  <a:solidFill>
                    <a:srgbClr val="FFFFFF"/>
                  </a:solidFill>
                  <a:ln w="34242" cap="flat">
                    <a:noFill/>
                    <a:prstDash val="solid"/>
                    <a:miter/>
                  </a:ln>
                </p:spPr>
                <p:txBody>
                  <a:bodyPr rtlCol="1" anchor="ctr"/>
                  <a:lstStyle/>
                  <a:p>
                    <a:endParaRPr lang="ar-SA"/>
                  </a:p>
                </p:txBody>
              </p:sp>
              <p:sp>
                <p:nvSpPr>
                  <p:cNvPr id="157" name="Freeform: Shape 156">
                    <a:extLst>
                      <a:ext uri="{FF2B5EF4-FFF2-40B4-BE49-F238E27FC236}">
                        <a16:creationId xmlns:a16="http://schemas.microsoft.com/office/drawing/2014/main" id="{9D2467C9-886C-1D80-8F47-8C70A7A2D1AF}"/>
                      </a:ext>
                    </a:extLst>
                  </p:cNvPr>
                  <p:cNvSpPr/>
                  <p:nvPr/>
                </p:nvSpPr>
                <p:spPr>
                  <a:xfrm>
                    <a:off x="6446734" y="3714458"/>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5 w 318866"/>
                      <a:gd name="connsiteY3" fmla="*/ 9639 h 190711"/>
                      <a:gd name="connsiteX4" fmla="*/ 312008 w 318866"/>
                      <a:gd name="connsiteY4" fmla="*/ 78213 h 190711"/>
                      <a:gd name="connsiteX5" fmla="*/ 318866 w 318866"/>
                      <a:gd name="connsiteY5" fmla="*/ 81641 h 190711"/>
                      <a:gd name="connsiteX6" fmla="*/ 318866 w 318866"/>
                      <a:gd name="connsiteY6" fmla="*/ 112499 h 190711"/>
                      <a:gd name="connsiteX7" fmla="*/ 315437 w 318866"/>
                      <a:gd name="connsiteY7" fmla="*/ 112499 h 190711"/>
                      <a:gd name="connsiteX8" fmla="*/ 188577 w 318866"/>
                      <a:gd name="connsiteY8" fmla="*/ 184501 h 190711"/>
                      <a:gd name="connsiteX9" fmla="*/ 126861 w 318866"/>
                      <a:gd name="connsiteY9" fmla="*/ 181073 h 190711"/>
                      <a:gd name="connsiteX10" fmla="*/ 6857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3428" y="78213"/>
                          <a:pt x="0" y="81641"/>
                        </a:cubicBezTo>
                        <a:lnTo>
                          <a:pt x="130289" y="6211"/>
                        </a:lnTo>
                        <a:cubicBezTo>
                          <a:pt x="144004" y="-4075"/>
                          <a:pt x="171433" y="-647"/>
                          <a:pt x="192005" y="9639"/>
                        </a:cubicBezTo>
                        <a:lnTo>
                          <a:pt x="312008"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8" y="112499"/>
                          <a:pt x="3428"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58" name="Freeform: Shape 157">
                    <a:extLst>
                      <a:ext uri="{FF2B5EF4-FFF2-40B4-BE49-F238E27FC236}">
                        <a16:creationId xmlns:a16="http://schemas.microsoft.com/office/drawing/2014/main" id="{0504D08B-D947-62D2-B760-2B6F5D2CB55C}"/>
                      </a:ext>
                    </a:extLst>
                  </p:cNvPr>
                  <p:cNvSpPr/>
                  <p:nvPr/>
                </p:nvSpPr>
                <p:spPr>
                  <a:xfrm>
                    <a:off x="6426161" y="3641335"/>
                    <a:ext cx="349723" cy="209623"/>
                  </a:xfrm>
                  <a:custGeom>
                    <a:avLst/>
                    <a:gdLst>
                      <a:gd name="connsiteX0" fmla="*/ 140576 w 349723"/>
                      <a:gd name="connsiteY0" fmla="*/ 199337 h 209623"/>
                      <a:gd name="connsiteX1" fmla="*/ 20572 w 349723"/>
                      <a:gd name="connsiteY1" fmla="*/ 130764 h 209623"/>
                      <a:gd name="connsiteX2" fmla="*/ 0 w 349723"/>
                      <a:gd name="connsiteY2" fmla="*/ 103335 h 209623"/>
                      <a:gd name="connsiteX3" fmla="*/ 13715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9 w 349723"/>
                      <a:gd name="connsiteY9" fmla="*/ 202766 h 209623"/>
                      <a:gd name="connsiteX10" fmla="*/ 178291 w 349723"/>
                      <a:gd name="connsiteY10" fmla="*/ 209623 h 209623"/>
                      <a:gd name="connsiteX11" fmla="*/ 140576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2 w 349723"/>
                      <a:gd name="connsiteY16" fmla="*/ 182194 h 209623"/>
                      <a:gd name="connsiteX17" fmla="*/ 202292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6" y="199337"/>
                        </a:moveTo>
                        <a:lnTo>
                          <a:pt x="20572" y="130764"/>
                        </a:lnTo>
                        <a:cubicBezTo>
                          <a:pt x="6857" y="123907"/>
                          <a:pt x="0" y="113621"/>
                          <a:pt x="0" y="103335"/>
                        </a:cubicBezTo>
                        <a:cubicBezTo>
                          <a:pt x="0" y="93049"/>
                          <a:pt x="6857" y="86191"/>
                          <a:pt x="13715"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9149" y="202766"/>
                        </a:lnTo>
                        <a:cubicBezTo>
                          <a:pt x="202292" y="206195"/>
                          <a:pt x="188577" y="209623"/>
                          <a:pt x="178291" y="209623"/>
                        </a:cubicBezTo>
                        <a:cubicBezTo>
                          <a:pt x="168005" y="206195"/>
                          <a:pt x="154290" y="202766"/>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nvGrpSpPr>
                <p:cNvPr id="159" name="Graphic 15">
                  <a:extLst>
                    <a:ext uri="{FF2B5EF4-FFF2-40B4-BE49-F238E27FC236}">
                      <a16:creationId xmlns:a16="http://schemas.microsoft.com/office/drawing/2014/main" id="{0E8E44E2-0338-2EB7-32F2-9A72B5CDDAB3}"/>
                    </a:ext>
                  </a:extLst>
                </p:cNvPr>
                <p:cNvGrpSpPr/>
                <p:nvPr/>
              </p:nvGrpSpPr>
              <p:grpSpPr>
                <a:xfrm>
                  <a:off x="6707312" y="4135063"/>
                  <a:ext cx="349724" cy="655350"/>
                  <a:chOff x="6707312" y="4135063"/>
                  <a:chExt cx="349724" cy="655350"/>
                </a:xfrm>
              </p:grpSpPr>
              <p:grpSp>
                <p:nvGrpSpPr>
                  <p:cNvPr id="160" name="Graphic 15">
                    <a:extLst>
                      <a:ext uri="{FF2B5EF4-FFF2-40B4-BE49-F238E27FC236}">
                        <a16:creationId xmlns:a16="http://schemas.microsoft.com/office/drawing/2014/main" id="{D3FBF6CE-8FAE-6083-5990-5D2CE3546C7C}"/>
                      </a:ext>
                    </a:extLst>
                  </p:cNvPr>
                  <p:cNvGrpSpPr/>
                  <p:nvPr/>
                </p:nvGrpSpPr>
                <p:grpSpPr>
                  <a:xfrm>
                    <a:off x="6707312" y="4234969"/>
                    <a:ext cx="346295" cy="555444"/>
                    <a:chOff x="6707312" y="4234969"/>
                    <a:chExt cx="346295" cy="555444"/>
                  </a:xfrm>
                </p:grpSpPr>
                <p:sp>
                  <p:nvSpPr>
                    <p:cNvPr id="161" name="Freeform: Shape 160">
                      <a:extLst>
                        <a:ext uri="{FF2B5EF4-FFF2-40B4-BE49-F238E27FC236}">
                          <a16:creationId xmlns:a16="http://schemas.microsoft.com/office/drawing/2014/main" id="{8DF8C06A-2F6C-FA43-27E7-2C3F36336A08}"/>
                        </a:ext>
                      </a:extLst>
                    </p:cNvPr>
                    <p:cNvSpPr/>
                    <p:nvPr/>
                  </p:nvSpPr>
                  <p:spPr>
                    <a:xfrm>
                      <a:off x="6717598" y="4241826"/>
                      <a:ext cx="332580" cy="534225"/>
                    </a:xfrm>
                    <a:custGeom>
                      <a:avLst/>
                      <a:gdLst>
                        <a:gd name="connsiteX0" fmla="*/ 0 w 332580"/>
                        <a:gd name="connsiteY0" fmla="*/ 442298 h 534225"/>
                        <a:gd name="connsiteX1" fmla="*/ 0 w 332580"/>
                        <a:gd name="connsiteY1" fmla="*/ 13715 h 534225"/>
                        <a:gd name="connsiteX2" fmla="*/ 13715 w 332580"/>
                        <a:gd name="connsiteY2" fmla="*/ 0 h 534225"/>
                        <a:gd name="connsiteX3" fmla="*/ 322295 w 332580"/>
                        <a:gd name="connsiteY3" fmla="*/ 0 h 534225"/>
                        <a:gd name="connsiteX4" fmla="*/ 332581 w 332580"/>
                        <a:gd name="connsiteY4" fmla="*/ 10286 h 534225"/>
                        <a:gd name="connsiteX5" fmla="*/ 332581 w 332580"/>
                        <a:gd name="connsiteY5" fmla="*/ 442298 h 534225"/>
                        <a:gd name="connsiteX6" fmla="*/ 332581 w 332580"/>
                        <a:gd name="connsiteY6" fmla="*/ 442298 h 534225"/>
                        <a:gd name="connsiteX7" fmla="*/ 322295 w 332580"/>
                        <a:gd name="connsiteY7" fmla="*/ 456013 h 534225"/>
                        <a:gd name="connsiteX8" fmla="*/ 195434 w 332580"/>
                        <a:gd name="connsiteY8" fmla="*/ 528015 h 534225"/>
                        <a:gd name="connsiteX9" fmla="*/ 133718 w 332580"/>
                        <a:gd name="connsiteY9" fmla="*/ 524586 h 534225"/>
                        <a:gd name="connsiteX10" fmla="*/ 13715 w 332580"/>
                        <a:gd name="connsiteY10" fmla="*/ 456013 h 534225"/>
                        <a:gd name="connsiteX11" fmla="*/ 0 w 332580"/>
                        <a:gd name="connsiteY11" fmla="*/ 442298 h 53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534225">
                          <a:moveTo>
                            <a:pt x="0" y="442298"/>
                          </a:moveTo>
                          <a:lnTo>
                            <a:pt x="0" y="13715"/>
                          </a:lnTo>
                          <a:cubicBezTo>
                            <a:pt x="0" y="6857"/>
                            <a:pt x="6857" y="0"/>
                            <a:pt x="13715" y="0"/>
                          </a:cubicBezTo>
                          <a:lnTo>
                            <a:pt x="322295" y="0"/>
                          </a:lnTo>
                          <a:cubicBezTo>
                            <a:pt x="325723" y="0"/>
                            <a:pt x="332581" y="3429"/>
                            <a:pt x="332581" y="10286"/>
                          </a:cubicBezTo>
                          <a:lnTo>
                            <a:pt x="332581" y="442298"/>
                          </a:lnTo>
                          <a:lnTo>
                            <a:pt x="332581" y="442298"/>
                          </a:lnTo>
                          <a:cubicBezTo>
                            <a:pt x="329152" y="449156"/>
                            <a:pt x="329152" y="452584"/>
                            <a:pt x="322295" y="456013"/>
                          </a:cubicBezTo>
                          <a:lnTo>
                            <a:pt x="195434" y="528015"/>
                          </a:lnTo>
                          <a:cubicBezTo>
                            <a:pt x="181719" y="538301"/>
                            <a:pt x="154290" y="534872"/>
                            <a:pt x="133718" y="524586"/>
                          </a:cubicBezTo>
                          <a:lnTo>
                            <a:pt x="13715" y="456013"/>
                          </a:lnTo>
                          <a:cubicBezTo>
                            <a:pt x="6857" y="456013"/>
                            <a:pt x="0" y="449156"/>
                            <a:pt x="0" y="442298"/>
                          </a:cubicBezTo>
                          <a:close/>
                        </a:path>
                      </a:pathLst>
                    </a:custGeom>
                    <a:solidFill>
                      <a:srgbClr val="FFFFFF"/>
                    </a:solidFill>
                    <a:ln w="34242" cap="flat">
                      <a:noFill/>
                      <a:prstDash val="solid"/>
                      <a:miter/>
                    </a:ln>
                  </p:spPr>
                  <p:txBody>
                    <a:bodyPr rtlCol="1" anchor="ctr"/>
                    <a:lstStyle/>
                    <a:p>
                      <a:endParaRPr lang="ar-SA"/>
                    </a:p>
                  </p:txBody>
                </p:sp>
                <p:sp>
                  <p:nvSpPr>
                    <p:cNvPr id="162" name="Freeform: Shape 161">
                      <a:extLst>
                        <a:ext uri="{FF2B5EF4-FFF2-40B4-BE49-F238E27FC236}">
                          <a16:creationId xmlns:a16="http://schemas.microsoft.com/office/drawing/2014/main" id="{49047BC3-6F6A-C4E5-C6B6-A14A19DC7C05}"/>
                        </a:ext>
                      </a:extLst>
                    </p:cNvPr>
                    <p:cNvSpPr/>
                    <p:nvPr/>
                  </p:nvSpPr>
                  <p:spPr>
                    <a:xfrm>
                      <a:off x="6885603" y="4382402"/>
                      <a:ext cx="133717" cy="401154"/>
                    </a:xfrm>
                    <a:custGeom>
                      <a:avLst/>
                      <a:gdLst>
                        <a:gd name="connsiteX0" fmla="*/ 27429 w 133717"/>
                        <a:gd name="connsiteY0" fmla="*/ 61716 h 401154"/>
                        <a:gd name="connsiteX1" fmla="*/ 133718 w 133717"/>
                        <a:gd name="connsiteY1" fmla="*/ 0 h 401154"/>
                        <a:gd name="connsiteX2" fmla="*/ 133718 w 133717"/>
                        <a:gd name="connsiteY2" fmla="*/ 336009 h 401154"/>
                        <a:gd name="connsiteX3" fmla="*/ 0 w 133717"/>
                        <a:gd name="connsiteY3" fmla="*/ 401154 h 401154"/>
                        <a:gd name="connsiteX4" fmla="*/ 0 w 133717"/>
                        <a:gd name="connsiteY4" fmla="*/ 65145 h 401154"/>
                        <a:gd name="connsiteX5" fmla="*/ 27429 w 133717"/>
                        <a:gd name="connsiteY5" fmla="*/ 61716 h 40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7" h="401154">
                          <a:moveTo>
                            <a:pt x="27429" y="61716"/>
                          </a:moveTo>
                          <a:lnTo>
                            <a:pt x="133718" y="0"/>
                          </a:lnTo>
                          <a:lnTo>
                            <a:pt x="133718" y="336009"/>
                          </a:lnTo>
                          <a:lnTo>
                            <a:pt x="0" y="401154"/>
                          </a:lnTo>
                          <a:lnTo>
                            <a:pt x="0" y="65145"/>
                          </a:lnTo>
                          <a:cubicBezTo>
                            <a:pt x="10286" y="68573"/>
                            <a:pt x="20572" y="65145"/>
                            <a:pt x="27429" y="61716"/>
                          </a:cubicBezTo>
                          <a:close/>
                        </a:path>
                      </a:pathLst>
                    </a:custGeom>
                    <a:solidFill>
                      <a:srgbClr val="2B3C86"/>
                    </a:solidFill>
                    <a:ln w="34242" cap="flat">
                      <a:noFill/>
                      <a:prstDash val="solid"/>
                      <a:miter/>
                    </a:ln>
                  </p:spPr>
                  <p:txBody>
                    <a:bodyPr rtlCol="1" anchor="ctr"/>
                    <a:lstStyle/>
                    <a:p>
                      <a:endParaRPr lang="ar-SA"/>
                    </a:p>
                  </p:txBody>
                </p:sp>
                <p:sp>
                  <p:nvSpPr>
                    <p:cNvPr id="163" name="Freeform: Shape 162">
                      <a:extLst>
                        <a:ext uri="{FF2B5EF4-FFF2-40B4-BE49-F238E27FC236}">
                          <a16:creationId xmlns:a16="http://schemas.microsoft.com/office/drawing/2014/main" id="{8C955BC2-60E8-9C34-E9D2-530BEC07EFBE}"/>
                        </a:ext>
                      </a:extLst>
                    </p:cNvPr>
                    <p:cNvSpPr/>
                    <p:nvPr/>
                  </p:nvSpPr>
                  <p:spPr>
                    <a:xfrm>
                      <a:off x="6707312" y="4234969"/>
                      <a:ext cx="346295" cy="555444"/>
                    </a:xfrm>
                    <a:custGeom>
                      <a:avLst/>
                      <a:gdLst>
                        <a:gd name="connsiteX0" fmla="*/ 140576 w 346295"/>
                        <a:gd name="connsiteY0" fmla="*/ 545158 h 555444"/>
                        <a:gd name="connsiteX1" fmla="*/ 20572 w 346295"/>
                        <a:gd name="connsiteY1" fmla="*/ 476585 h 555444"/>
                        <a:gd name="connsiteX2" fmla="*/ 0 w 346295"/>
                        <a:gd name="connsiteY2" fmla="*/ 449155 h 555444"/>
                        <a:gd name="connsiteX3" fmla="*/ 0 w 346295"/>
                        <a:gd name="connsiteY3" fmla="*/ 20572 h 555444"/>
                        <a:gd name="connsiteX4" fmla="*/ 20572 w 346295"/>
                        <a:gd name="connsiteY4" fmla="*/ 0 h 555444"/>
                        <a:gd name="connsiteX5" fmla="*/ 329152 w 346295"/>
                        <a:gd name="connsiteY5" fmla="*/ 0 h 555444"/>
                        <a:gd name="connsiteX6" fmla="*/ 346296 w 346295"/>
                        <a:gd name="connsiteY6" fmla="*/ 17143 h 555444"/>
                        <a:gd name="connsiteX7" fmla="*/ 346296 w 346295"/>
                        <a:gd name="connsiteY7" fmla="*/ 452584 h 555444"/>
                        <a:gd name="connsiteX8" fmla="*/ 346296 w 346295"/>
                        <a:gd name="connsiteY8" fmla="*/ 456013 h 555444"/>
                        <a:gd name="connsiteX9" fmla="*/ 332581 w 346295"/>
                        <a:gd name="connsiteY9" fmla="*/ 476585 h 555444"/>
                        <a:gd name="connsiteX10" fmla="*/ 205720 w 346295"/>
                        <a:gd name="connsiteY10" fmla="*/ 548587 h 555444"/>
                        <a:gd name="connsiteX11" fmla="*/ 174862 w 346295"/>
                        <a:gd name="connsiteY11" fmla="*/ 555444 h 555444"/>
                        <a:gd name="connsiteX12" fmla="*/ 140576 w 346295"/>
                        <a:gd name="connsiteY12" fmla="*/ 545158 h 555444"/>
                        <a:gd name="connsiteX13" fmla="*/ 24001 w 346295"/>
                        <a:gd name="connsiteY13" fmla="*/ 13715 h 555444"/>
                        <a:gd name="connsiteX14" fmla="*/ 20572 w 346295"/>
                        <a:gd name="connsiteY14" fmla="*/ 17143 h 555444"/>
                        <a:gd name="connsiteX15" fmla="*/ 20572 w 346295"/>
                        <a:gd name="connsiteY15" fmla="*/ 445727 h 555444"/>
                        <a:gd name="connsiteX16" fmla="*/ 30858 w 346295"/>
                        <a:gd name="connsiteY16" fmla="*/ 456013 h 555444"/>
                        <a:gd name="connsiteX17" fmla="*/ 150862 w 346295"/>
                        <a:gd name="connsiteY17" fmla="*/ 524586 h 555444"/>
                        <a:gd name="connsiteX18" fmla="*/ 202292 w 346295"/>
                        <a:gd name="connsiteY18" fmla="*/ 528015 h 555444"/>
                        <a:gd name="connsiteX19" fmla="*/ 329152 w 346295"/>
                        <a:gd name="connsiteY19" fmla="*/ 456013 h 555444"/>
                        <a:gd name="connsiteX20" fmla="*/ 336010 w 346295"/>
                        <a:gd name="connsiteY20" fmla="*/ 445727 h 555444"/>
                        <a:gd name="connsiteX21" fmla="*/ 336010 w 346295"/>
                        <a:gd name="connsiteY21" fmla="*/ 10286 h 555444"/>
                        <a:gd name="connsiteX22" fmla="*/ 24001 w 346295"/>
                        <a:gd name="connsiteY22" fmla="*/ 10286 h 55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555444">
                          <a:moveTo>
                            <a:pt x="140576" y="545158"/>
                          </a:moveTo>
                          <a:lnTo>
                            <a:pt x="20572" y="476585"/>
                          </a:lnTo>
                          <a:cubicBezTo>
                            <a:pt x="10286" y="473156"/>
                            <a:pt x="0" y="462870"/>
                            <a:pt x="0" y="449155"/>
                          </a:cubicBezTo>
                          <a:lnTo>
                            <a:pt x="0" y="20572"/>
                          </a:lnTo>
                          <a:cubicBezTo>
                            <a:pt x="0" y="10286"/>
                            <a:pt x="10286" y="0"/>
                            <a:pt x="20572" y="0"/>
                          </a:cubicBezTo>
                          <a:lnTo>
                            <a:pt x="329152" y="0"/>
                          </a:lnTo>
                          <a:cubicBezTo>
                            <a:pt x="339438" y="0"/>
                            <a:pt x="346296" y="6857"/>
                            <a:pt x="346296" y="17143"/>
                          </a:cubicBezTo>
                          <a:lnTo>
                            <a:pt x="346296" y="452584"/>
                          </a:lnTo>
                          <a:lnTo>
                            <a:pt x="346296" y="456013"/>
                          </a:lnTo>
                          <a:cubicBezTo>
                            <a:pt x="342867" y="466299"/>
                            <a:pt x="342867" y="469727"/>
                            <a:pt x="332581" y="476585"/>
                          </a:cubicBezTo>
                          <a:lnTo>
                            <a:pt x="205720" y="548587"/>
                          </a:lnTo>
                          <a:cubicBezTo>
                            <a:pt x="198863" y="552015"/>
                            <a:pt x="185148" y="555444"/>
                            <a:pt x="174862" y="555444"/>
                          </a:cubicBezTo>
                          <a:cubicBezTo>
                            <a:pt x="164576" y="552015"/>
                            <a:pt x="150862" y="548587"/>
                            <a:pt x="140576" y="545158"/>
                          </a:cubicBezTo>
                          <a:close/>
                          <a:moveTo>
                            <a:pt x="24001" y="13715"/>
                          </a:moveTo>
                          <a:cubicBezTo>
                            <a:pt x="20572" y="13715"/>
                            <a:pt x="20572" y="17143"/>
                            <a:pt x="20572" y="17143"/>
                          </a:cubicBezTo>
                          <a:lnTo>
                            <a:pt x="20572" y="445727"/>
                          </a:lnTo>
                          <a:cubicBezTo>
                            <a:pt x="20572" y="449155"/>
                            <a:pt x="20572" y="452584"/>
                            <a:pt x="30858" y="456013"/>
                          </a:cubicBezTo>
                          <a:lnTo>
                            <a:pt x="150862" y="524586"/>
                          </a:lnTo>
                          <a:cubicBezTo>
                            <a:pt x="164576" y="534872"/>
                            <a:pt x="188577" y="534872"/>
                            <a:pt x="202292" y="528015"/>
                          </a:cubicBezTo>
                          <a:lnTo>
                            <a:pt x="329152" y="456013"/>
                          </a:lnTo>
                          <a:cubicBezTo>
                            <a:pt x="332581" y="452584"/>
                            <a:pt x="332581" y="452584"/>
                            <a:pt x="336010" y="445727"/>
                          </a:cubicBezTo>
                          <a:lnTo>
                            <a:pt x="336010" y="10286"/>
                          </a:lnTo>
                          <a:lnTo>
                            <a:pt x="24001" y="10286"/>
                          </a:lnTo>
                          <a:close/>
                        </a:path>
                      </a:pathLst>
                    </a:custGeom>
                    <a:solidFill>
                      <a:srgbClr val="030303"/>
                    </a:solidFill>
                    <a:ln w="34242" cap="flat">
                      <a:noFill/>
                      <a:prstDash val="solid"/>
                      <a:miter/>
                    </a:ln>
                  </p:spPr>
                  <p:txBody>
                    <a:bodyPr rtlCol="1" anchor="ctr"/>
                    <a:lstStyle/>
                    <a:p>
                      <a:endParaRPr lang="ar-SA"/>
                    </a:p>
                  </p:txBody>
                </p:sp>
              </p:grpSp>
              <p:sp>
                <p:nvSpPr>
                  <p:cNvPr id="164" name="Freeform: Shape 163">
                    <a:extLst>
                      <a:ext uri="{FF2B5EF4-FFF2-40B4-BE49-F238E27FC236}">
                        <a16:creationId xmlns:a16="http://schemas.microsoft.com/office/drawing/2014/main" id="{D2B2017F-8F91-D33B-3EE7-8C2D6BD6C610}"/>
                      </a:ext>
                    </a:extLst>
                  </p:cNvPr>
                  <p:cNvSpPr/>
                  <p:nvPr/>
                </p:nvSpPr>
                <p:spPr>
                  <a:xfrm>
                    <a:off x="6716614" y="4147902"/>
                    <a:ext cx="333172" cy="189280"/>
                  </a:xfrm>
                  <a:custGeom>
                    <a:avLst/>
                    <a:gdLst>
                      <a:gd name="connsiteX0" fmla="*/ 196419 w 333172"/>
                      <a:gd name="connsiteY0" fmla="*/ 183070 h 189280"/>
                      <a:gd name="connsiteX1" fmla="*/ 323280 w 333172"/>
                      <a:gd name="connsiteY1" fmla="*/ 111068 h 189280"/>
                      <a:gd name="connsiteX2" fmla="*/ 319851 w 333172"/>
                      <a:gd name="connsiteY2" fmla="*/ 76781 h 189280"/>
                      <a:gd name="connsiteX3" fmla="*/ 199848 w 333172"/>
                      <a:gd name="connsiteY3" fmla="*/ 8208 h 189280"/>
                      <a:gd name="connsiteX4" fmla="*/ 138131 w 333172"/>
                      <a:gd name="connsiteY4" fmla="*/ 4779 h 189280"/>
                      <a:gd name="connsiteX5" fmla="*/ 11271 w 333172"/>
                      <a:gd name="connsiteY5" fmla="*/ 76781 h 189280"/>
                      <a:gd name="connsiteX6" fmla="*/ 14700 w 333172"/>
                      <a:gd name="connsiteY6" fmla="*/ 111068 h 189280"/>
                      <a:gd name="connsiteX7" fmla="*/ 134703 w 333172"/>
                      <a:gd name="connsiteY7" fmla="*/ 179641 h 189280"/>
                      <a:gd name="connsiteX8" fmla="*/ 196419 w 333172"/>
                      <a:gd name="connsiteY8" fmla="*/ 183070 h 18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72" h="189280">
                        <a:moveTo>
                          <a:pt x="196419" y="183070"/>
                        </a:moveTo>
                        <a:lnTo>
                          <a:pt x="323280" y="111068"/>
                        </a:lnTo>
                        <a:cubicBezTo>
                          <a:pt x="336994" y="100782"/>
                          <a:pt x="336994" y="87067"/>
                          <a:pt x="319851" y="76781"/>
                        </a:cubicBezTo>
                        <a:lnTo>
                          <a:pt x="199848" y="8208"/>
                        </a:lnTo>
                        <a:cubicBezTo>
                          <a:pt x="182704" y="-2078"/>
                          <a:pt x="155275" y="-2078"/>
                          <a:pt x="138131" y="4779"/>
                        </a:cubicBezTo>
                        <a:lnTo>
                          <a:pt x="11271" y="76781"/>
                        </a:lnTo>
                        <a:cubicBezTo>
                          <a:pt x="-5873" y="87067"/>
                          <a:pt x="-2444" y="100782"/>
                          <a:pt x="14700" y="111068"/>
                        </a:cubicBezTo>
                        <a:lnTo>
                          <a:pt x="134703" y="179641"/>
                        </a:lnTo>
                        <a:cubicBezTo>
                          <a:pt x="155275" y="189927"/>
                          <a:pt x="179275" y="193356"/>
                          <a:pt x="196419" y="183070"/>
                        </a:cubicBezTo>
                        <a:close/>
                      </a:path>
                    </a:pathLst>
                  </a:custGeom>
                  <a:solidFill>
                    <a:srgbClr val="FFFFFF"/>
                  </a:solidFill>
                  <a:ln w="34242" cap="flat">
                    <a:noFill/>
                    <a:prstDash val="solid"/>
                    <a:miter/>
                  </a:ln>
                </p:spPr>
                <p:txBody>
                  <a:bodyPr rtlCol="1" anchor="ctr"/>
                  <a:lstStyle/>
                  <a:p>
                    <a:endParaRPr lang="ar-SA"/>
                  </a:p>
                </p:txBody>
              </p:sp>
              <p:sp>
                <p:nvSpPr>
                  <p:cNvPr id="165" name="Freeform: Shape 164">
                    <a:extLst>
                      <a:ext uri="{FF2B5EF4-FFF2-40B4-BE49-F238E27FC236}">
                        <a16:creationId xmlns:a16="http://schemas.microsoft.com/office/drawing/2014/main" id="{C4C7A145-A654-1BC3-2037-DE5A76F01E0E}"/>
                      </a:ext>
                    </a:extLst>
                  </p:cNvPr>
                  <p:cNvSpPr/>
                  <p:nvPr/>
                </p:nvSpPr>
                <p:spPr>
                  <a:xfrm>
                    <a:off x="6727884" y="4211615"/>
                    <a:ext cx="318866" cy="190712"/>
                  </a:xfrm>
                  <a:custGeom>
                    <a:avLst/>
                    <a:gdLst>
                      <a:gd name="connsiteX0" fmla="*/ 0 w 318866"/>
                      <a:gd name="connsiteY0" fmla="*/ 81641 h 190712"/>
                      <a:gd name="connsiteX1" fmla="*/ 0 w 318866"/>
                      <a:gd name="connsiteY1" fmla="*/ 81641 h 190712"/>
                      <a:gd name="connsiteX2" fmla="*/ 130289 w 318866"/>
                      <a:gd name="connsiteY2" fmla="*/ 6211 h 190712"/>
                      <a:gd name="connsiteX3" fmla="*/ 192006 w 318866"/>
                      <a:gd name="connsiteY3" fmla="*/ 9639 h 190712"/>
                      <a:gd name="connsiteX4" fmla="*/ 312009 w 318866"/>
                      <a:gd name="connsiteY4" fmla="*/ 78213 h 190712"/>
                      <a:gd name="connsiteX5" fmla="*/ 318866 w 318866"/>
                      <a:gd name="connsiteY5" fmla="*/ 81641 h 190712"/>
                      <a:gd name="connsiteX6" fmla="*/ 318866 w 318866"/>
                      <a:gd name="connsiteY6" fmla="*/ 112499 h 190712"/>
                      <a:gd name="connsiteX7" fmla="*/ 315437 w 318866"/>
                      <a:gd name="connsiteY7" fmla="*/ 112499 h 190712"/>
                      <a:gd name="connsiteX8" fmla="*/ 188577 w 318866"/>
                      <a:gd name="connsiteY8" fmla="*/ 184501 h 190712"/>
                      <a:gd name="connsiteX9" fmla="*/ 126861 w 318866"/>
                      <a:gd name="connsiteY9" fmla="*/ 181073 h 190712"/>
                      <a:gd name="connsiteX10" fmla="*/ 6857 w 318866"/>
                      <a:gd name="connsiteY10" fmla="*/ 112499 h 190712"/>
                      <a:gd name="connsiteX11" fmla="*/ 0 w 318866"/>
                      <a:gd name="connsiteY11" fmla="*/ 109071 h 190712"/>
                      <a:gd name="connsiteX12" fmla="*/ 0 w 318866"/>
                      <a:gd name="connsiteY12" fmla="*/ 81641 h 1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2">
                        <a:moveTo>
                          <a:pt x="0" y="81641"/>
                        </a:moveTo>
                        <a:cubicBezTo>
                          <a:pt x="0" y="78213"/>
                          <a:pt x="0" y="78213"/>
                          <a:pt x="0" y="81641"/>
                        </a:cubicBezTo>
                        <a:lnTo>
                          <a:pt x="130289" y="6211"/>
                        </a:lnTo>
                        <a:cubicBezTo>
                          <a:pt x="144004" y="-4075"/>
                          <a:pt x="171433" y="-647"/>
                          <a:pt x="192006" y="9639"/>
                        </a:cubicBezTo>
                        <a:lnTo>
                          <a:pt x="312009"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9" y="112499"/>
                          <a:pt x="3429" y="109071"/>
                          <a:pt x="0" y="109071"/>
                        </a:cubicBezTo>
                        <a:lnTo>
                          <a:pt x="0" y="81641"/>
                        </a:lnTo>
                        <a:close/>
                      </a:path>
                    </a:pathLst>
                  </a:custGeom>
                  <a:solidFill>
                    <a:srgbClr val="CF2030"/>
                  </a:solidFill>
                  <a:ln w="34242" cap="flat">
                    <a:noFill/>
                    <a:prstDash val="solid"/>
                    <a:miter/>
                  </a:ln>
                </p:spPr>
                <p:txBody>
                  <a:bodyPr rtlCol="1" anchor="ctr"/>
                  <a:lstStyle/>
                  <a:p>
                    <a:endParaRPr lang="ar-SA"/>
                  </a:p>
                </p:txBody>
              </p:sp>
              <p:sp>
                <p:nvSpPr>
                  <p:cNvPr id="166" name="Freeform: Shape 165">
                    <a:extLst>
                      <a:ext uri="{FF2B5EF4-FFF2-40B4-BE49-F238E27FC236}">
                        <a16:creationId xmlns:a16="http://schemas.microsoft.com/office/drawing/2014/main" id="{6803DCCF-8957-AA6F-D144-6C8825E06D2A}"/>
                      </a:ext>
                    </a:extLst>
                  </p:cNvPr>
                  <p:cNvSpPr/>
                  <p:nvPr/>
                </p:nvSpPr>
                <p:spPr>
                  <a:xfrm>
                    <a:off x="6707312" y="4135063"/>
                    <a:ext cx="349724" cy="209623"/>
                  </a:xfrm>
                  <a:custGeom>
                    <a:avLst/>
                    <a:gdLst>
                      <a:gd name="connsiteX0" fmla="*/ 140576 w 349724"/>
                      <a:gd name="connsiteY0" fmla="*/ 199337 h 209623"/>
                      <a:gd name="connsiteX1" fmla="*/ 20572 w 349724"/>
                      <a:gd name="connsiteY1" fmla="*/ 130764 h 209623"/>
                      <a:gd name="connsiteX2" fmla="*/ 0 w 349724"/>
                      <a:gd name="connsiteY2" fmla="*/ 103335 h 209623"/>
                      <a:gd name="connsiteX3" fmla="*/ 13715 w 349724"/>
                      <a:gd name="connsiteY3" fmla="*/ 79334 h 209623"/>
                      <a:gd name="connsiteX4" fmla="*/ 140576 w 349724"/>
                      <a:gd name="connsiteY4" fmla="*/ 7332 h 209623"/>
                      <a:gd name="connsiteX5" fmla="*/ 209149 w 349724"/>
                      <a:gd name="connsiteY5" fmla="*/ 10761 h 209623"/>
                      <a:gd name="connsiteX6" fmla="*/ 329152 w 349724"/>
                      <a:gd name="connsiteY6" fmla="*/ 79334 h 209623"/>
                      <a:gd name="connsiteX7" fmla="*/ 349725 w 349724"/>
                      <a:gd name="connsiteY7" fmla="*/ 106763 h 209623"/>
                      <a:gd name="connsiteX8" fmla="*/ 336010 w 349724"/>
                      <a:gd name="connsiteY8" fmla="*/ 130764 h 209623"/>
                      <a:gd name="connsiteX9" fmla="*/ 209149 w 349724"/>
                      <a:gd name="connsiteY9" fmla="*/ 202766 h 209623"/>
                      <a:gd name="connsiteX10" fmla="*/ 178291 w 349724"/>
                      <a:gd name="connsiteY10" fmla="*/ 209623 h 209623"/>
                      <a:gd name="connsiteX11" fmla="*/ 140576 w 349724"/>
                      <a:gd name="connsiteY11" fmla="*/ 199337 h 209623"/>
                      <a:gd name="connsiteX12" fmla="*/ 154290 w 349724"/>
                      <a:gd name="connsiteY12" fmla="*/ 24475 h 209623"/>
                      <a:gd name="connsiteX13" fmla="*/ 27429 w 349724"/>
                      <a:gd name="connsiteY13" fmla="*/ 96477 h 209623"/>
                      <a:gd name="connsiteX14" fmla="*/ 20572 w 349724"/>
                      <a:gd name="connsiteY14" fmla="*/ 103335 h 209623"/>
                      <a:gd name="connsiteX15" fmla="*/ 30858 w 349724"/>
                      <a:gd name="connsiteY15" fmla="*/ 117049 h 209623"/>
                      <a:gd name="connsiteX16" fmla="*/ 150862 w 349724"/>
                      <a:gd name="connsiteY16" fmla="*/ 185623 h 209623"/>
                      <a:gd name="connsiteX17" fmla="*/ 202292 w 349724"/>
                      <a:gd name="connsiteY17" fmla="*/ 189051 h 209623"/>
                      <a:gd name="connsiteX18" fmla="*/ 329152 w 349724"/>
                      <a:gd name="connsiteY18" fmla="*/ 117049 h 209623"/>
                      <a:gd name="connsiteX19" fmla="*/ 336010 w 349724"/>
                      <a:gd name="connsiteY19" fmla="*/ 110192 h 209623"/>
                      <a:gd name="connsiteX20" fmla="*/ 325723 w 349724"/>
                      <a:gd name="connsiteY20" fmla="*/ 96477 h 209623"/>
                      <a:gd name="connsiteX21" fmla="*/ 205720 w 349724"/>
                      <a:gd name="connsiteY21" fmla="*/ 27904 h 209623"/>
                      <a:gd name="connsiteX22" fmla="*/ 174862 w 349724"/>
                      <a:gd name="connsiteY22" fmla="*/ 21047 h 209623"/>
                      <a:gd name="connsiteX23" fmla="*/ 154290 w 349724"/>
                      <a:gd name="connsiteY23" fmla="*/ 24475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4" h="209623">
                        <a:moveTo>
                          <a:pt x="140576" y="199337"/>
                        </a:moveTo>
                        <a:lnTo>
                          <a:pt x="20572" y="130764"/>
                        </a:lnTo>
                        <a:cubicBezTo>
                          <a:pt x="6858" y="123907"/>
                          <a:pt x="0" y="113621"/>
                          <a:pt x="0" y="103335"/>
                        </a:cubicBezTo>
                        <a:cubicBezTo>
                          <a:pt x="0" y="93049"/>
                          <a:pt x="6858" y="86191"/>
                          <a:pt x="13715" y="79334"/>
                        </a:cubicBezTo>
                        <a:lnTo>
                          <a:pt x="140576" y="7332"/>
                        </a:lnTo>
                        <a:cubicBezTo>
                          <a:pt x="157719" y="-2954"/>
                          <a:pt x="188577" y="-2954"/>
                          <a:pt x="209149" y="10761"/>
                        </a:cubicBezTo>
                        <a:lnTo>
                          <a:pt x="329152" y="79334"/>
                        </a:lnTo>
                        <a:cubicBezTo>
                          <a:pt x="342867" y="86191"/>
                          <a:pt x="349725" y="96477"/>
                          <a:pt x="349725" y="106763"/>
                        </a:cubicBezTo>
                        <a:cubicBezTo>
                          <a:pt x="349725" y="117049"/>
                          <a:pt x="342867" y="123907"/>
                          <a:pt x="336010" y="130764"/>
                        </a:cubicBezTo>
                        <a:lnTo>
                          <a:pt x="209149" y="202766"/>
                        </a:lnTo>
                        <a:cubicBezTo>
                          <a:pt x="202292" y="206195"/>
                          <a:pt x="188577" y="209623"/>
                          <a:pt x="178291" y="209623"/>
                        </a:cubicBezTo>
                        <a:cubicBezTo>
                          <a:pt x="164576" y="209623"/>
                          <a:pt x="150862" y="206195"/>
                          <a:pt x="140576" y="199337"/>
                        </a:cubicBezTo>
                        <a:close/>
                        <a:moveTo>
                          <a:pt x="154290" y="24475"/>
                        </a:moveTo>
                        <a:lnTo>
                          <a:pt x="27429" y="96477"/>
                        </a:lnTo>
                        <a:cubicBezTo>
                          <a:pt x="24001" y="96477"/>
                          <a:pt x="20572" y="99906"/>
                          <a:pt x="20572" y="103335"/>
                        </a:cubicBezTo>
                        <a:cubicBezTo>
                          <a:pt x="20572" y="106763"/>
                          <a:pt x="24001" y="110192"/>
                          <a:pt x="30858" y="117049"/>
                        </a:cubicBezTo>
                        <a:lnTo>
                          <a:pt x="150862" y="185623"/>
                        </a:lnTo>
                        <a:cubicBezTo>
                          <a:pt x="164576" y="195909"/>
                          <a:pt x="188577" y="195909"/>
                          <a:pt x="202292" y="189051"/>
                        </a:cubicBezTo>
                        <a:lnTo>
                          <a:pt x="329152" y="117049"/>
                        </a:lnTo>
                        <a:cubicBezTo>
                          <a:pt x="332581" y="117049"/>
                          <a:pt x="336010" y="113621"/>
                          <a:pt x="336010" y="110192"/>
                        </a:cubicBezTo>
                        <a:cubicBezTo>
                          <a:pt x="336010" y="106763"/>
                          <a:pt x="332581" y="103335"/>
                          <a:pt x="325723" y="96477"/>
                        </a:cubicBezTo>
                        <a:lnTo>
                          <a:pt x="205720" y="27904"/>
                        </a:lnTo>
                        <a:cubicBezTo>
                          <a:pt x="198863" y="24475"/>
                          <a:pt x="185148" y="21047"/>
                          <a:pt x="174862" y="21047"/>
                        </a:cubicBezTo>
                        <a:cubicBezTo>
                          <a:pt x="168005" y="17618"/>
                          <a:pt x="161148" y="21047"/>
                          <a:pt x="154290" y="24475"/>
                        </a:cubicBezTo>
                        <a:close/>
                      </a:path>
                    </a:pathLst>
                  </a:custGeom>
                  <a:solidFill>
                    <a:srgbClr val="030303"/>
                  </a:solidFill>
                  <a:ln w="34242" cap="flat">
                    <a:noFill/>
                    <a:prstDash val="solid"/>
                    <a:miter/>
                  </a:ln>
                </p:spPr>
                <p:txBody>
                  <a:bodyPr rtlCol="1" anchor="ctr"/>
                  <a:lstStyle/>
                  <a:p>
                    <a:endParaRPr lang="ar-SA"/>
                  </a:p>
                </p:txBody>
              </p:sp>
            </p:grpSp>
            <p:grpSp>
              <p:nvGrpSpPr>
                <p:cNvPr id="167" name="Graphic 15">
                  <a:extLst>
                    <a:ext uri="{FF2B5EF4-FFF2-40B4-BE49-F238E27FC236}">
                      <a16:creationId xmlns:a16="http://schemas.microsoft.com/office/drawing/2014/main" id="{35B2B798-2955-1941-87F2-484A48C1FED9}"/>
                    </a:ext>
                  </a:extLst>
                </p:cNvPr>
                <p:cNvGrpSpPr/>
                <p:nvPr/>
              </p:nvGrpSpPr>
              <p:grpSpPr>
                <a:xfrm>
                  <a:off x="6991892" y="4556789"/>
                  <a:ext cx="349723" cy="391342"/>
                  <a:chOff x="6991892" y="4556789"/>
                  <a:chExt cx="349723" cy="391342"/>
                </a:xfrm>
              </p:grpSpPr>
              <p:grpSp>
                <p:nvGrpSpPr>
                  <p:cNvPr id="168" name="Graphic 15">
                    <a:extLst>
                      <a:ext uri="{FF2B5EF4-FFF2-40B4-BE49-F238E27FC236}">
                        <a16:creationId xmlns:a16="http://schemas.microsoft.com/office/drawing/2014/main" id="{8F7524F1-C156-FEC2-18A6-3BA101D0D095}"/>
                      </a:ext>
                    </a:extLst>
                  </p:cNvPr>
                  <p:cNvGrpSpPr/>
                  <p:nvPr/>
                </p:nvGrpSpPr>
                <p:grpSpPr>
                  <a:xfrm>
                    <a:off x="6991892" y="4653266"/>
                    <a:ext cx="346295" cy="294865"/>
                    <a:chOff x="6991892" y="4653266"/>
                    <a:chExt cx="346295" cy="294865"/>
                  </a:xfrm>
                </p:grpSpPr>
                <p:sp>
                  <p:nvSpPr>
                    <p:cNvPr id="169" name="Freeform: Shape 168">
                      <a:extLst>
                        <a:ext uri="{FF2B5EF4-FFF2-40B4-BE49-F238E27FC236}">
                          <a16:creationId xmlns:a16="http://schemas.microsoft.com/office/drawing/2014/main" id="{32BCBE94-746A-0B4F-01FE-380B75C09247}"/>
                        </a:ext>
                      </a:extLst>
                    </p:cNvPr>
                    <p:cNvSpPr/>
                    <p:nvPr/>
                  </p:nvSpPr>
                  <p:spPr>
                    <a:xfrm>
                      <a:off x="7002178" y="4660124"/>
                      <a:ext cx="332580" cy="273646"/>
                    </a:xfrm>
                    <a:custGeom>
                      <a:avLst/>
                      <a:gdLst>
                        <a:gd name="connsiteX0" fmla="*/ 0 w 332580"/>
                        <a:gd name="connsiteY0" fmla="*/ 181719 h 273646"/>
                        <a:gd name="connsiteX1" fmla="*/ 0 w 332580"/>
                        <a:gd name="connsiteY1" fmla="*/ 13715 h 273646"/>
                        <a:gd name="connsiteX2" fmla="*/ 13714 w 332580"/>
                        <a:gd name="connsiteY2" fmla="*/ 0 h 273646"/>
                        <a:gd name="connsiteX3" fmla="*/ 322295 w 332580"/>
                        <a:gd name="connsiteY3" fmla="*/ 0 h 273646"/>
                        <a:gd name="connsiteX4" fmla="*/ 332581 w 332580"/>
                        <a:gd name="connsiteY4" fmla="*/ 10286 h 273646"/>
                        <a:gd name="connsiteX5" fmla="*/ 332581 w 332580"/>
                        <a:gd name="connsiteY5" fmla="*/ 181719 h 273646"/>
                        <a:gd name="connsiteX6" fmla="*/ 332581 w 332580"/>
                        <a:gd name="connsiteY6" fmla="*/ 181719 h 273646"/>
                        <a:gd name="connsiteX7" fmla="*/ 322295 w 332580"/>
                        <a:gd name="connsiteY7" fmla="*/ 195434 h 273646"/>
                        <a:gd name="connsiteX8" fmla="*/ 195434 w 332580"/>
                        <a:gd name="connsiteY8" fmla="*/ 267436 h 273646"/>
                        <a:gd name="connsiteX9" fmla="*/ 133718 w 332580"/>
                        <a:gd name="connsiteY9" fmla="*/ 264007 h 273646"/>
                        <a:gd name="connsiteX10" fmla="*/ 13714 w 332580"/>
                        <a:gd name="connsiteY10" fmla="*/ 195434 h 273646"/>
                        <a:gd name="connsiteX11" fmla="*/ 0 w 332580"/>
                        <a:gd name="connsiteY11" fmla="*/ 181719 h 27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580" h="273646">
                          <a:moveTo>
                            <a:pt x="0" y="181719"/>
                          </a:moveTo>
                          <a:lnTo>
                            <a:pt x="0" y="13715"/>
                          </a:lnTo>
                          <a:cubicBezTo>
                            <a:pt x="0" y="6857"/>
                            <a:pt x="6857" y="0"/>
                            <a:pt x="13714" y="0"/>
                          </a:cubicBezTo>
                          <a:lnTo>
                            <a:pt x="322295" y="0"/>
                          </a:lnTo>
                          <a:cubicBezTo>
                            <a:pt x="325723" y="0"/>
                            <a:pt x="332581" y="3429"/>
                            <a:pt x="332581" y="10286"/>
                          </a:cubicBezTo>
                          <a:lnTo>
                            <a:pt x="332581" y="181719"/>
                          </a:lnTo>
                          <a:lnTo>
                            <a:pt x="332581" y="181719"/>
                          </a:lnTo>
                          <a:cubicBezTo>
                            <a:pt x="329152" y="188577"/>
                            <a:pt x="329152" y="192005"/>
                            <a:pt x="322295" y="195434"/>
                          </a:cubicBezTo>
                          <a:lnTo>
                            <a:pt x="195434" y="267436"/>
                          </a:lnTo>
                          <a:cubicBezTo>
                            <a:pt x="181719" y="277722"/>
                            <a:pt x="154290" y="274293"/>
                            <a:pt x="133718" y="264007"/>
                          </a:cubicBezTo>
                          <a:lnTo>
                            <a:pt x="13714" y="195434"/>
                          </a:lnTo>
                          <a:cubicBezTo>
                            <a:pt x="6857" y="195434"/>
                            <a:pt x="0" y="192005"/>
                            <a:pt x="0" y="181719"/>
                          </a:cubicBezTo>
                          <a:close/>
                        </a:path>
                      </a:pathLst>
                    </a:custGeom>
                    <a:solidFill>
                      <a:srgbClr val="FFFFFF"/>
                    </a:solidFill>
                    <a:ln w="34242" cap="flat">
                      <a:noFill/>
                      <a:prstDash val="solid"/>
                      <a:miter/>
                    </a:ln>
                  </p:spPr>
                  <p:txBody>
                    <a:bodyPr rtlCol="1" anchor="ctr"/>
                    <a:lstStyle/>
                    <a:p>
                      <a:endParaRPr lang="ar-SA"/>
                    </a:p>
                  </p:txBody>
                </p:sp>
                <p:sp>
                  <p:nvSpPr>
                    <p:cNvPr id="170" name="Freeform: Shape 169">
                      <a:extLst>
                        <a:ext uri="{FF2B5EF4-FFF2-40B4-BE49-F238E27FC236}">
                          <a16:creationId xmlns:a16="http://schemas.microsoft.com/office/drawing/2014/main" id="{1A731105-D14C-1C92-F3B3-00AC77AE3115}"/>
                        </a:ext>
                      </a:extLst>
                    </p:cNvPr>
                    <p:cNvSpPr/>
                    <p:nvPr/>
                  </p:nvSpPr>
                  <p:spPr>
                    <a:xfrm>
                      <a:off x="7170182" y="4800699"/>
                      <a:ext cx="133718" cy="140575"/>
                    </a:xfrm>
                    <a:custGeom>
                      <a:avLst/>
                      <a:gdLst>
                        <a:gd name="connsiteX0" fmla="*/ 27429 w 133718"/>
                        <a:gd name="connsiteY0" fmla="*/ 61716 h 140575"/>
                        <a:gd name="connsiteX1" fmla="*/ 133718 w 133718"/>
                        <a:gd name="connsiteY1" fmla="*/ 0 h 140575"/>
                        <a:gd name="connsiteX2" fmla="*/ 133718 w 133718"/>
                        <a:gd name="connsiteY2" fmla="*/ 75431 h 140575"/>
                        <a:gd name="connsiteX3" fmla="*/ 0 w 133718"/>
                        <a:gd name="connsiteY3" fmla="*/ 140575 h 140575"/>
                        <a:gd name="connsiteX4" fmla="*/ 0 w 133718"/>
                        <a:gd name="connsiteY4" fmla="*/ 65145 h 140575"/>
                        <a:gd name="connsiteX5" fmla="*/ 27429 w 133718"/>
                        <a:gd name="connsiteY5" fmla="*/ 61716 h 14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718" h="140575">
                          <a:moveTo>
                            <a:pt x="27429" y="61716"/>
                          </a:moveTo>
                          <a:lnTo>
                            <a:pt x="133718" y="0"/>
                          </a:lnTo>
                          <a:lnTo>
                            <a:pt x="133718" y="75431"/>
                          </a:lnTo>
                          <a:lnTo>
                            <a:pt x="0" y="140575"/>
                          </a:lnTo>
                          <a:lnTo>
                            <a:pt x="0" y="65145"/>
                          </a:lnTo>
                          <a:cubicBezTo>
                            <a:pt x="10286" y="68573"/>
                            <a:pt x="20572" y="68573"/>
                            <a:pt x="27429" y="61716"/>
                          </a:cubicBezTo>
                          <a:close/>
                        </a:path>
                      </a:pathLst>
                    </a:custGeom>
                    <a:solidFill>
                      <a:srgbClr val="2B3C86"/>
                    </a:solidFill>
                    <a:ln w="34242" cap="flat">
                      <a:noFill/>
                      <a:prstDash val="solid"/>
                      <a:miter/>
                    </a:ln>
                  </p:spPr>
                  <p:txBody>
                    <a:bodyPr rtlCol="1" anchor="ctr"/>
                    <a:lstStyle/>
                    <a:p>
                      <a:endParaRPr lang="ar-SA"/>
                    </a:p>
                  </p:txBody>
                </p:sp>
                <p:sp>
                  <p:nvSpPr>
                    <p:cNvPr id="171" name="Freeform: Shape 170">
                      <a:extLst>
                        <a:ext uri="{FF2B5EF4-FFF2-40B4-BE49-F238E27FC236}">
                          <a16:creationId xmlns:a16="http://schemas.microsoft.com/office/drawing/2014/main" id="{81620494-908D-81E4-BCD2-4B31F474E929}"/>
                        </a:ext>
                      </a:extLst>
                    </p:cNvPr>
                    <p:cNvSpPr/>
                    <p:nvPr/>
                  </p:nvSpPr>
                  <p:spPr>
                    <a:xfrm>
                      <a:off x="6991892" y="4653266"/>
                      <a:ext cx="346295" cy="294865"/>
                    </a:xfrm>
                    <a:custGeom>
                      <a:avLst/>
                      <a:gdLst>
                        <a:gd name="connsiteX0" fmla="*/ 140576 w 346295"/>
                        <a:gd name="connsiteY0" fmla="*/ 284580 h 294865"/>
                        <a:gd name="connsiteX1" fmla="*/ 20572 w 346295"/>
                        <a:gd name="connsiteY1" fmla="*/ 216006 h 294865"/>
                        <a:gd name="connsiteX2" fmla="*/ 0 w 346295"/>
                        <a:gd name="connsiteY2" fmla="*/ 188577 h 294865"/>
                        <a:gd name="connsiteX3" fmla="*/ 0 w 346295"/>
                        <a:gd name="connsiteY3" fmla="*/ 20572 h 294865"/>
                        <a:gd name="connsiteX4" fmla="*/ 20572 w 346295"/>
                        <a:gd name="connsiteY4" fmla="*/ 0 h 294865"/>
                        <a:gd name="connsiteX5" fmla="*/ 329152 w 346295"/>
                        <a:gd name="connsiteY5" fmla="*/ 0 h 294865"/>
                        <a:gd name="connsiteX6" fmla="*/ 346296 w 346295"/>
                        <a:gd name="connsiteY6" fmla="*/ 17143 h 294865"/>
                        <a:gd name="connsiteX7" fmla="*/ 346296 w 346295"/>
                        <a:gd name="connsiteY7" fmla="*/ 192005 h 294865"/>
                        <a:gd name="connsiteX8" fmla="*/ 346296 w 346295"/>
                        <a:gd name="connsiteY8" fmla="*/ 195434 h 294865"/>
                        <a:gd name="connsiteX9" fmla="*/ 332581 w 346295"/>
                        <a:gd name="connsiteY9" fmla="*/ 216006 h 294865"/>
                        <a:gd name="connsiteX10" fmla="*/ 205720 w 346295"/>
                        <a:gd name="connsiteY10" fmla="*/ 288008 h 294865"/>
                        <a:gd name="connsiteX11" fmla="*/ 174862 w 346295"/>
                        <a:gd name="connsiteY11" fmla="*/ 294866 h 294865"/>
                        <a:gd name="connsiteX12" fmla="*/ 140576 w 346295"/>
                        <a:gd name="connsiteY12" fmla="*/ 284580 h 294865"/>
                        <a:gd name="connsiteX13" fmla="*/ 24001 w 346295"/>
                        <a:gd name="connsiteY13" fmla="*/ 17143 h 294865"/>
                        <a:gd name="connsiteX14" fmla="*/ 20572 w 346295"/>
                        <a:gd name="connsiteY14" fmla="*/ 20572 h 294865"/>
                        <a:gd name="connsiteX15" fmla="*/ 20572 w 346295"/>
                        <a:gd name="connsiteY15" fmla="*/ 188577 h 294865"/>
                        <a:gd name="connsiteX16" fmla="*/ 30858 w 346295"/>
                        <a:gd name="connsiteY16" fmla="*/ 198863 h 294865"/>
                        <a:gd name="connsiteX17" fmla="*/ 150862 w 346295"/>
                        <a:gd name="connsiteY17" fmla="*/ 267436 h 294865"/>
                        <a:gd name="connsiteX18" fmla="*/ 202292 w 346295"/>
                        <a:gd name="connsiteY18" fmla="*/ 270865 h 294865"/>
                        <a:gd name="connsiteX19" fmla="*/ 329152 w 346295"/>
                        <a:gd name="connsiteY19" fmla="*/ 198863 h 294865"/>
                        <a:gd name="connsiteX20" fmla="*/ 336010 w 346295"/>
                        <a:gd name="connsiteY20" fmla="*/ 188577 h 294865"/>
                        <a:gd name="connsiteX21" fmla="*/ 336010 w 346295"/>
                        <a:gd name="connsiteY21" fmla="*/ 17143 h 294865"/>
                        <a:gd name="connsiteX22" fmla="*/ 24001 w 346295"/>
                        <a:gd name="connsiteY22" fmla="*/ 17143 h 29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6295" h="294865">
                          <a:moveTo>
                            <a:pt x="140576" y="284580"/>
                          </a:moveTo>
                          <a:lnTo>
                            <a:pt x="20572" y="216006"/>
                          </a:lnTo>
                          <a:cubicBezTo>
                            <a:pt x="10286" y="212577"/>
                            <a:pt x="0" y="202291"/>
                            <a:pt x="0" y="188577"/>
                          </a:cubicBezTo>
                          <a:lnTo>
                            <a:pt x="0" y="20572"/>
                          </a:lnTo>
                          <a:cubicBezTo>
                            <a:pt x="0" y="10286"/>
                            <a:pt x="10286" y="0"/>
                            <a:pt x="20572" y="0"/>
                          </a:cubicBezTo>
                          <a:lnTo>
                            <a:pt x="329152" y="0"/>
                          </a:lnTo>
                          <a:cubicBezTo>
                            <a:pt x="339438" y="0"/>
                            <a:pt x="346296" y="6857"/>
                            <a:pt x="346296" y="17143"/>
                          </a:cubicBezTo>
                          <a:lnTo>
                            <a:pt x="346296" y="192005"/>
                          </a:lnTo>
                          <a:lnTo>
                            <a:pt x="346296" y="195434"/>
                          </a:lnTo>
                          <a:cubicBezTo>
                            <a:pt x="342867" y="205720"/>
                            <a:pt x="342867" y="209149"/>
                            <a:pt x="332581" y="216006"/>
                          </a:cubicBezTo>
                          <a:lnTo>
                            <a:pt x="205720" y="288008"/>
                          </a:lnTo>
                          <a:cubicBezTo>
                            <a:pt x="198863" y="291437"/>
                            <a:pt x="185148" y="294866"/>
                            <a:pt x="174862" y="294866"/>
                          </a:cubicBezTo>
                          <a:cubicBezTo>
                            <a:pt x="164576" y="294866"/>
                            <a:pt x="150862" y="291437"/>
                            <a:pt x="140576" y="284580"/>
                          </a:cubicBezTo>
                          <a:close/>
                          <a:moveTo>
                            <a:pt x="24001" y="17143"/>
                          </a:moveTo>
                          <a:cubicBezTo>
                            <a:pt x="20572" y="17143"/>
                            <a:pt x="20572" y="20572"/>
                            <a:pt x="20572" y="20572"/>
                          </a:cubicBezTo>
                          <a:lnTo>
                            <a:pt x="20572" y="188577"/>
                          </a:lnTo>
                          <a:cubicBezTo>
                            <a:pt x="20572" y="192005"/>
                            <a:pt x="20572" y="195434"/>
                            <a:pt x="30858" y="198863"/>
                          </a:cubicBezTo>
                          <a:lnTo>
                            <a:pt x="150862" y="267436"/>
                          </a:lnTo>
                          <a:cubicBezTo>
                            <a:pt x="164576" y="277722"/>
                            <a:pt x="188577" y="277722"/>
                            <a:pt x="202292" y="270865"/>
                          </a:cubicBezTo>
                          <a:lnTo>
                            <a:pt x="329152" y="198863"/>
                          </a:lnTo>
                          <a:cubicBezTo>
                            <a:pt x="332581" y="195434"/>
                            <a:pt x="332581" y="195434"/>
                            <a:pt x="336010" y="188577"/>
                          </a:cubicBezTo>
                          <a:lnTo>
                            <a:pt x="336010" y="17143"/>
                          </a:lnTo>
                          <a:lnTo>
                            <a:pt x="24001" y="17143"/>
                          </a:lnTo>
                          <a:close/>
                        </a:path>
                      </a:pathLst>
                    </a:custGeom>
                    <a:solidFill>
                      <a:srgbClr val="030303"/>
                    </a:solidFill>
                    <a:ln w="34242" cap="flat">
                      <a:noFill/>
                      <a:prstDash val="solid"/>
                      <a:miter/>
                    </a:ln>
                  </p:spPr>
                  <p:txBody>
                    <a:bodyPr rtlCol="1" anchor="ctr"/>
                    <a:lstStyle/>
                    <a:p>
                      <a:endParaRPr lang="ar-SA"/>
                    </a:p>
                  </p:txBody>
                </p:sp>
              </p:grpSp>
              <p:sp>
                <p:nvSpPr>
                  <p:cNvPr id="172" name="Freeform: Shape 171">
                    <a:extLst>
                      <a:ext uri="{FF2B5EF4-FFF2-40B4-BE49-F238E27FC236}">
                        <a16:creationId xmlns:a16="http://schemas.microsoft.com/office/drawing/2014/main" id="{96CC67B8-6E57-3D3F-687C-9E1CDF076EA0}"/>
                      </a:ext>
                    </a:extLst>
                  </p:cNvPr>
                  <p:cNvSpPr/>
                  <p:nvPr/>
                </p:nvSpPr>
                <p:spPr>
                  <a:xfrm>
                    <a:off x="7002570" y="4569628"/>
                    <a:ext cx="331795" cy="187849"/>
                  </a:xfrm>
                  <a:custGeom>
                    <a:avLst/>
                    <a:gdLst>
                      <a:gd name="connsiteX0" fmla="*/ 195041 w 331795"/>
                      <a:gd name="connsiteY0" fmla="*/ 183070 h 187849"/>
                      <a:gd name="connsiteX1" fmla="*/ 321902 w 331795"/>
                      <a:gd name="connsiteY1" fmla="*/ 111068 h 187849"/>
                      <a:gd name="connsiteX2" fmla="*/ 318474 w 331795"/>
                      <a:gd name="connsiteY2" fmla="*/ 76781 h 187849"/>
                      <a:gd name="connsiteX3" fmla="*/ 198470 w 331795"/>
                      <a:gd name="connsiteY3" fmla="*/ 8208 h 187849"/>
                      <a:gd name="connsiteX4" fmla="*/ 136754 w 331795"/>
                      <a:gd name="connsiteY4" fmla="*/ 4779 h 187849"/>
                      <a:gd name="connsiteX5" fmla="*/ 9893 w 331795"/>
                      <a:gd name="connsiteY5" fmla="*/ 76781 h 187849"/>
                      <a:gd name="connsiteX6" fmla="*/ 13322 w 331795"/>
                      <a:gd name="connsiteY6" fmla="*/ 111068 h 187849"/>
                      <a:gd name="connsiteX7" fmla="*/ 133325 w 331795"/>
                      <a:gd name="connsiteY7" fmla="*/ 179641 h 187849"/>
                      <a:gd name="connsiteX8" fmla="*/ 195041 w 331795"/>
                      <a:gd name="connsiteY8" fmla="*/ 183070 h 18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95" h="187849">
                        <a:moveTo>
                          <a:pt x="195041" y="183070"/>
                        </a:moveTo>
                        <a:lnTo>
                          <a:pt x="321902" y="111068"/>
                        </a:lnTo>
                        <a:cubicBezTo>
                          <a:pt x="335617" y="100782"/>
                          <a:pt x="335617" y="87067"/>
                          <a:pt x="318474" y="76781"/>
                        </a:cubicBezTo>
                        <a:lnTo>
                          <a:pt x="198470" y="8208"/>
                        </a:lnTo>
                        <a:cubicBezTo>
                          <a:pt x="181327" y="-2078"/>
                          <a:pt x="153897" y="-2078"/>
                          <a:pt x="136754" y="4779"/>
                        </a:cubicBezTo>
                        <a:lnTo>
                          <a:pt x="9893" y="76781"/>
                        </a:lnTo>
                        <a:cubicBezTo>
                          <a:pt x="-3822" y="87067"/>
                          <a:pt x="-3822" y="100782"/>
                          <a:pt x="13322" y="111068"/>
                        </a:cubicBezTo>
                        <a:lnTo>
                          <a:pt x="133325" y="179641"/>
                        </a:lnTo>
                        <a:cubicBezTo>
                          <a:pt x="153897" y="189927"/>
                          <a:pt x="177898" y="189927"/>
                          <a:pt x="195041" y="183070"/>
                        </a:cubicBezTo>
                        <a:close/>
                      </a:path>
                    </a:pathLst>
                  </a:custGeom>
                  <a:solidFill>
                    <a:srgbClr val="FFFFFF"/>
                  </a:solidFill>
                  <a:ln w="34242" cap="flat">
                    <a:noFill/>
                    <a:prstDash val="solid"/>
                    <a:miter/>
                  </a:ln>
                </p:spPr>
                <p:txBody>
                  <a:bodyPr rtlCol="1" anchor="ctr"/>
                  <a:lstStyle/>
                  <a:p>
                    <a:endParaRPr lang="ar-SA"/>
                  </a:p>
                </p:txBody>
              </p:sp>
              <p:sp>
                <p:nvSpPr>
                  <p:cNvPr id="173" name="Freeform: Shape 172">
                    <a:extLst>
                      <a:ext uri="{FF2B5EF4-FFF2-40B4-BE49-F238E27FC236}">
                        <a16:creationId xmlns:a16="http://schemas.microsoft.com/office/drawing/2014/main" id="{A70689FC-067F-9691-332C-220E62D7F142}"/>
                      </a:ext>
                    </a:extLst>
                  </p:cNvPr>
                  <p:cNvSpPr/>
                  <p:nvPr/>
                </p:nvSpPr>
                <p:spPr>
                  <a:xfrm>
                    <a:off x="7012464" y="4629912"/>
                    <a:ext cx="318866" cy="190711"/>
                  </a:xfrm>
                  <a:custGeom>
                    <a:avLst/>
                    <a:gdLst>
                      <a:gd name="connsiteX0" fmla="*/ 0 w 318866"/>
                      <a:gd name="connsiteY0" fmla="*/ 81641 h 190711"/>
                      <a:gd name="connsiteX1" fmla="*/ 0 w 318866"/>
                      <a:gd name="connsiteY1" fmla="*/ 81641 h 190711"/>
                      <a:gd name="connsiteX2" fmla="*/ 130289 w 318866"/>
                      <a:gd name="connsiteY2" fmla="*/ 6211 h 190711"/>
                      <a:gd name="connsiteX3" fmla="*/ 192005 w 318866"/>
                      <a:gd name="connsiteY3" fmla="*/ 9639 h 190711"/>
                      <a:gd name="connsiteX4" fmla="*/ 312008 w 318866"/>
                      <a:gd name="connsiteY4" fmla="*/ 78213 h 190711"/>
                      <a:gd name="connsiteX5" fmla="*/ 318866 w 318866"/>
                      <a:gd name="connsiteY5" fmla="*/ 81641 h 190711"/>
                      <a:gd name="connsiteX6" fmla="*/ 318866 w 318866"/>
                      <a:gd name="connsiteY6" fmla="*/ 112499 h 190711"/>
                      <a:gd name="connsiteX7" fmla="*/ 315437 w 318866"/>
                      <a:gd name="connsiteY7" fmla="*/ 112499 h 190711"/>
                      <a:gd name="connsiteX8" fmla="*/ 188577 w 318866"/>
                      <a:gd name="connsiteY8" fmla="*/ 184501 h 190711"/>
                      <a:gd name="connsiteX9" fmla="*/ 126861 w 318866"/>
                      <a:gd name="connsiteY9" fmla="*/ 181073 h 190711"/>
                      <a:gd name="connsiteX10" fmla="*/ 6857 w 318866"/>
                      <a:gd name="connsiteY10" fmla="*/ 112499 h 190711"/>
                      <a:gd name="connsiteX11" fmla="*/ 0 w 318866"/>
                      <a:gd name="connsiteY11" fmla="*/ 109071 h 190711"/>
                      <a:gd name="connsiteX12" fmla="*/ 0 w 318866"/>
                      <a:gd name="connsiteY12" fmla="*/ 81641 h 19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866" h="190711">
                        <a:moveTo>
                          <a:pt x="0" y="81641"/>
                        </a:moveTo>
                        <a:cubicBezTo>
                          <a:pt x="0" y="81641"/>
                          <a:pt x="0" y="81641"/>
                          <a:pt x="0" y="81641"/>
                        </a:cubicBezTo>
                        <a:lnTo>
                          <a:pt x="130289" y="6211"/>
                        </a:lnTo>
                        <a:cubicBezTo>
                          <a:pt x="144004" y="-4075"/>
                          <a:pt x="171433" y="-647"/>
                          <a:pt x="192005" y="9639"/>
                        </a:cubicBezTo>
                        <a:lnTo>
                          <a:pt x="312008" y="78213"/>
                        </a:lnTo>
                        <a:cubicBezTo>
                          <a:pt x="315437" y="78213"/>
                          <a:pt x="315437" y="81641"/>
                          <a:pt x="318866" y="81641"/>
                        </a:cubicBezTo>
                        <a:lnTo>
                          <a:pt x="318866" y="112499"/>
                        </a:lnTo>
                        <a:cubicBezTo>
                          <a:pt x="318866" y="112499"/>
                          <a:pt x="318866" y="112499"/>
                          <a:pt x="315437" y="112499"/>
                        </a:cubicBezTo>
                        <a:lnTo>
                          <a:pt x="188577" y="184501"/>
                        </a:lnTo>
                        <a:cubicBezTo>
                          <a:pt x="174862" y="194787"/>
                          <a:pt x="147433" y="191359"/>
                          <a:pt x="126861" y="181073"/>
                        </a:cubicBezTo>
                        <a:lnTo>
                          <a:pt x="6857" y="112499"/>
                        </a:lnTo>
                        <a:cubicBezTo>
                          <a:pt x="3428" y="112499"/>
                          <a:pt x="3428" y="109071"/>
                          <a:pt x="0" y="109071"/>
                        </a:cubicBezTo>
                        <a:lnTo>
                          <a:pt x="0" y="81641"/>
                        </a:lnTo>
                        <a:close/>
                      </a:path>
                    </a:pathLst>
                  </a:custGeom>
                  <a:solidFill>
                    <a:srgbClr val="2B3C86"/>
                  </a:solidFill>
                  <a:ln w="34242" cap="flat">
                    <a:noFill/>
                    <a:prstDash val="solid"/>
                    <a:miter/>
                  </a:ln>
                </p:spPr>
                <p:txBody>
                  <a:bodyPr rtlCol="1" anchor="ctr"/>
                  <a:lstStyle/>
                  <a:p>
                    <a:endParaRPr lang="ar-SA"/>
                  </a:p>
                </p:txBody>
              </p:sp>
              <p:sp>
                <p:nvSpPr>
                  <p:cNvPr id="174" name="Freeform: Shape 173">
                    <a:extLst>
                      <a:ext uri="{FF2B5EF4-FFF2-40B4-BE49-F238E27FC236}">
                        <a16:creationId xmlns:a16="http://schemas.microsoft.com/office/drawing/2014/main" id="{A7B3E198-5864-E23A-9BA4-B1FB70C2D1ED}"/>
                      </a:ext>
                    </a:extLst>
                  </p:cNvPr>
                  <p:cNvSpPr/>
                  <p:nvPr/>
                </p:nvSpPr>
                <p:spPr>
                  <a:xfrm>
                    <a:off x="6991892" y="4556789"/>
                    <a:ext cx="349723" cy="209623"/>
                  </a:xfrm>
                  <a:custGeom>
                    <a:avLst/>
                    <a:gdLst>
                      <a:gd name="connsiteX0" fmla="*/ 140576 w 349723"/>
                      <a:gd name="connsiteY0" fmla="*/ 199337 h 209623"/>
                      <a:gd name="connsiteX1" fmla="*/ 20572 w 349723"/>
                      <a:gd name="connsiteY1" fmla="*/ 130764 h 209623"/>
                      <a:gd name="connsiteX2" fmla="*/ 0 w 349723"/>
                      <a:gd name="connsiteY2" fmla="*/ 103335 h 209623"/>
                      <a:gd name="connsiteX3" fmla="*/ 13715 w 349723"/>
                      <a:gd name="connsiteY3" fmla="*/ 79334 h 209623"/>
                      <a:gd name="connsiteX4" fmla="*/ 140576 w 349723"/>
                      <a:gd name="connsiteY4" fmla="*/ 7332 h 209623"/>
                      <a:gd name="connsiteX5" fmla="*/ 209149 w 349723"/>
                      <a:gd name="connsiteY5" fmla="*/ 10761 h 209623"/>
                      <a:gd name="connsiteX6" fmla="*/ 329152 w 349723"/>
                      <a:gd name="connsiteY6" fmla="*/ 79334 h 209623"/>
                      <a:gd name="connsiteX7" fmla="*/ 349724 w 349723"/>
                      <a:gd name="connsiteY7" fmla="*/ 106763 h 209623"/>
                      <a:gd name="connsiteX8" fmla="*/ 336010 w 349723"/>
                      <a:gd name="connsiteY8" fmla="*/ 130764 h 209623"/>
                      <a:gd name="connsiteX9" fmla="*/ 209149 w 349723"/>
                      <a:gd name="connsiteY9" fmla="*/ 202766 h 209623"/>
                      <a:gd name="connsiteX10" fmla="*/ 178291 w 349723"/>
                      <a:gd name="connsiteY10" fmla="*/ 209623 h 209623"/>
                      <a:gd name="connsiteX11" fmla="*/ 140576 w 349723"/>
                      <a:gd name="connsiteY11" fmla="*/ 199337 h 209623"/>
                      <a:gd name="connsiteX12" fmla="*/ 154290 w 349723"/>
                      <a:gd name="connsiteY12" fmla="*/ 21047 h 209623"/>
                      <a:gd name="connsiteX13" fmla="*/ 27429 w 349723"/>
                      <a:gd name="connsiteY13" fmla="*/ 93049 h 209623"/>
                      <a:gd name="connsiteX14" fmla="*/ 20572 w 349723"/>
                      <a:gd name="connsiteY14" fmla="*/ 99906 h 209623"/>
                      <a:gd name="connsiteX15" fmla="*/ 30858 w 349723"/>
                      <a:gd name="connsiteY15" fmla="*/ 113621 h 209623"/>
                      <a:gd name="connsiteX16" fmla="*/ 150862 w 349723"/>
                      <a:gd name="connsiteY16" fmla="*/ 182194 h 209623"/>
                      <a:gd name="connsiteX17" fmla="*/ 202292 w 349723"/>
                      <a:gd name="connsiteY17" fmla="*/ 185623 h 209623"/>
                      <a:gd name="connsiteX18" fmla="*/ 329152 w 349723"/>
                      <a:gd name="connsiteY18" fmla="*/ 113621 h 209623"/>
                      <a:gd name="connsiteX19" fmla="*/ 336010 w 349723"/>
                      <a:gd name="connsiteY19" fmla="*/ 106763 h 209623"/>
                      <a:gd name="connsiteX20" fmla="*/ 325723 w 349723"/>
                      <a:gd name="connsiteY20" fmla="*/ 93049 h 209623"/>
                      <a:gd name="connsiteX21" fmla="*/ 205720 w 349723"/>
                      <a:gd name="connsiteY21" fmla="*/ 24475 h 209623"/>
                      <a:gd name="connsiteX22" fmla="*/ 174862 w 349723"/>
                      <a:gd name="connsiteY22" fmla="*/ 17618 h 209623"/>
                      <a:gd name="connsiteX23" fmla="*/ 154290 w 349723"/>
                      <a:gd name="connsiteY23" fmla="*/ 21047 h 2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9723" h="209623">
                        <a:moveTo>
                          <a:pt x="140576" y="199337"/>
                        </a:moveTo>
                        <a:lnTo>
                          <a:pt x="20572" y="130764"/>
                        </a:lnTo>
                        <a:cubicBezTo>
                          <a:pt x="6857" y="123907"/>
                          <a:pt x="0" y="113621"/>
                          <a:pt x="0" y="103335"/>
                        </a:cubicBezTo>
                        <a:cubicBezTo>
                          <a:pt x="0" y="93049"/>
                          <a:pt x="6857" y="86191"/>
                          <a:pt x="13715" y="79334"/>
                        </a:cubicBezTo>
                        <a:lnTo>
                          <a:pt x="140576" y="7332"/>
                        </a:lnTo>
                        <a:cubicBezTo>
                          <a:pt x="157719" y="-2954"/>
                          <a:pt x="188577" y="-2954"/>
                          <a:pt x="209149" y="10761"/>
                        </a:cubicBezTo>
                        <a:lnTo>
                          <a:pt x="329152" y="79334"/>
                        </a:lnTo>
                        <a:cubicBezTo>
                          <a:pt x="342867" y="86191"/>
                          <a:pt x="349724" y="96477"/>
                          <a:pt x="349724" y="106763"/>
                        </a:cubicBezTo>
                        <a:cubicBezTo>
                          <a:pt x="349724" y="117049"/>
                          <a:pt x="342867" y="123907"/>
                          <a:pt x="336010" y="130764"/>
                        </a:cubicBezTo>
                        <a:lnTo>
                          <a:pt x="209149" y="202766"/>
                        </a:lnTo>
                        <a:cubicBezTo>
                          <a:pt x="202292" y="206195"/>
                          <a:pt x="188577" y="209623"/>
                          <a:pt x="178291" y="209623"/>
                        </a:cubicBezTo>
                        <a:cubicBezTo>
                          <a:pt x="164576" y="209623"/>
                          <a:pt x="150862" y="206195"/>
                          <a:pt x="140576" y="199337"/>
                        </a:cubicBezTo>
                        <a:close/>
                        <a:moveTo>
                          <a:pt x="154290" y="21047"/>
                        </a:moveTo>
                        <a:lnTo>
                          <a:pt x="27429" y="93049"/>
                        </a:lnTo>
                        <a:cubicBezTo>
                          <a:pt x="24001" y="93049"/>
                          <a:pt x="20572" y="96477"/>
                          <a:pt x="20572" y="99906"/>
                        </a:cubicBezTo>
                        <a:cubicBezTo>
                          <a:pt x="20572" y="103335"/>
                          <a:pt x="24001" y="106763"/>
                          <a:pt x="30858" y="113621"/>
                        </a:cubicBezTo>
                        <a:lnTo>
                          <a:pt x="150862" y="182194"/>
                        </a:lnTo>
                        <a:cubicBezTo>
                          <a:pt x="164576" y="192480"/>
                          <a:pt x="188577" y="192480"/>
                          <a:pt x="202292" y="185623"/>
                        </a:cubicBezTo>
                        <a:lnTo>
                          <a:pt x="329152" y="113621"/>
                        </a:lnTo>
                        <a:cubicBezTo>
                          <a:pt x="332581" y="113621"/>
                          <a:pt x="336010" y="110192"/>
                          <a:pt x="336010" y="106763"/>
                        </a:cubicBezTo>
                        <a:cubicBezTo>
                          <a:pt x="336010" y="103335"/>
                          <a:pt x="332581" y="99906"/>
                          <a:pt x="325723" y="93049"/>
                        </a:cubicBezTo>
                        <a:lnTo>
                          <a:pt x="205720" y="24475"/>
                        </a:lnTo>
                        <a:cubicBezTo>
                          <a:pt x="198863" y="21047"/>
                          <a:pt x="185148" y="17618"/>
                          <a:pt x="174862" y="17618"/>
                        </a:cubicBezTo>
                        <a:cubicBezTo>
                          <a:pt x="168005" y="17618"/>
                          <a:pt x="161147" y="17618"/>
                          <a:pt x="154290" y="21047"/>
                        </a:cubicBezTo>
                        <a:close/>
                      </a:path>
                    </a:pathLst>
                  </a:custGeom>
                  <a:solidFill>
                    <a:srgbClr val="030303"/>
                  </a:solidFill>
                  <a:ln w="34242" cap="flat">
                    <a:noFill/>
                    <a:prstDash val="solid"/>
                    <a:miter/>
                  </a:ln>
                </p:spPr>
                <p:txBody>
                  <a:bodyPr rtlCol="1" anchor="ctr"/>
                  <a:lstStyle/>
                  <a:p>
                    <a:endParaRPr lang="ar-SA"/>
                  </a:p>
                </p:txBody>
              </p:sp>
            </p:grpSp>
          </p:grpSp>
        </p:grpSp>
        <p:grpSp>
          <p:nvGrpSpPr>
            <p:cNvPr id="175" name="Graphic 15">
              <a:extLst>
                <a:ext uri="{FF2B5EF4-FFF2-40B4-BE49-F238E27FC236}">
                  <a16:creationId xmlns:a16="http://schemas.microsoft.com/office/drawing/2014/main" id="{9EFB1939-9DE7-4EE7-D5C9-62ABA6DC25AA}"/>
                </a:ext>
              </a:extLst>
            </p:cNvPr>
            <p:cNvGrpSpPr/>
            <p:nvPr/>
          </p:nvGrpSpPr>
          <p:grpSpPr>
            <a:xfrm>
              <a:off x="626571" y="6847614"/>
              <a:ext cx="1465755" cy="719162"/>
              <a:chOff x="626571" y="6847614"/>
              <a:chExt cx="1465755" cy="719162"/>
            </a:xfrm>
          </p:grpSpPr>
          <p:grpSp>
            <p:nvGrpSpPr>
              <p:cNvPr id="176" name="Graphic 15">
                <a:extLst>
                  <a:ext uri="{FF2B5EF4-FFF2-40B4-BE49-F238E27FC236}">
                    <a16:creationId xmlns:a16="http://schemas.microsoft.com/office/drawing/2014/main" id="{1E28C767-EA45-23C2-D678-40F96D4BA0CE}"/>
                  </a:ext>
                </a:extLst>
              </p:cNvPr>
              <p:cNvGrpSpPr/>
              <p:nvPr/>
            </p:nvGrpSpPr>
            <p:grpSpPr>
              <a:xfrm>
                <a:off x="626571" y="6968474"/>
                <a:ext cx="1465755" cy="598302"/>
                <a:chOff x="626571" y="6968474"/>
                <a:chExt cx="1465755" cy="598302"/>
              </a:xfrm>
              <a:solidFill>
                <a:srgbClr val="191411"/>
              </a:solidFill>
            </p:grpSpPr>
            <p:sp>
              <p:nvSpPr>
                <p:cNvPr id="177" name="Freeform: Shape 176">
                  <a:extLst>
                    <a:ext uri="{FF2B5EF4-FFF2-40B4-BE49-F238E27FC236}">
                      <a16:creationId xmlns:a16="http://schemas.microsoft.com/office/drawing/2014/main" id="{7231FA86-0F26-FCBF-AC3F-C2DABD8E0F9B}"/>
                    </a:ext>
                  </a:extLst>
                </p:cNvPr>
                <p:cNvSpPr/>
                <p:nvPr/>
              </p:nvSpPr>
              <p:spPr>
                <a:xfrm>
                  <a:off x="1267731" y="754449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78" name="Freeform: Shape 177">
                  <a:extLst>
                    <a:ext uri="{FF2B5EF4-FFF2-40B4-BE49-F238E27FC236}">
                      <a16:creationId xmlns:a16="http://schemas.microsoft.com/office/drawing/2014/main" id="{0B4DFA3D-1C5D-495D-4DE9-E474CAE87548}"/>
                    </a:ext>
                  </a:extLst>
                </p:cNvPr>
                <p:cNvSpPr/>
                <p:nvPr/>
              </p:nvSpPr>
              <p:spPr>
                <a:xfrm>
                  <a:off x="1195729" y="750334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79" name="Freeform: Shape 178">
                  <a:extLst>
                    <a:ext uri="{FF2B5EF4-FFF2-40B4-BE49-F238E27FC236}">
                      <a16:creationId xmlns:a16="http://schemas.microsoft.com/office/drawing/2014/main" id="{3E450E0B-4170-41DE-345F-82292A1E0D34}"/>
                    </a:ext>
                  </a:extLst>
                </p:cNvPr>
                <p:cNvSpPr/>
                <p:nvPr/>
              </p:nvSpPr>
              <p:spPr>
                <a:xfrm>
                  <a:off x="1123727"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80" name="Freeform: Shape 179">
                  <a:extLst>
                    <a:ext uri="{FF2B5EF4-FFF2-40B4-BE49-F238E27FC236}">
                      <a16:creationId xmlns:a16="http://schemas.microsoft.com/office/drawing/2014/main" id="{B8C7ACE0-CB7F-3514-B757-77B3372521D2}"/>
                    </a:ext>
                  </a:extLst>
                </p:cNvPr>
                <p:cNvSpPr/>
                <p:nvPr/>
              </p:nvSpPr>
              <p:spPr>
                <a:xfrm>
                  <a:off x="1055154"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81" name="Freeform: Shape 180">
                  <a:extLst>
                    <a:ext uri="{FF2B5EF4-FFF2-40B4-BE49-F238E27FC236}">
                      <a16:creationId xmlns:a16="http://schemas.microsoft.com/office/drawing/2014/main" id="{8D96E17A-37B3-88DB-0E0F-15441001EE41}"/>
                    </a:ext>
                  </a:extLst>
                </p:cNvPr>
                <p:cNvSpPr/>
                <p:nvPr/>
              </p:nvSpPr>
              <p:spPr>
                <a:xfrm>
                  <a:off x="983152"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82" name="Freeform: Shape 181">
                  <a:extLst>
                    <a:ext uri="{FF2B5EF4-FFF2-40B4-BE49-F238E27FC236}">
                      <a16:creationId xmlns:a16="http://schemas.microsoft.com/office/drawing/2014/main" id="{287EB0A6-2D1A-7983-A56A-CF5DB673504D}"/>
                    </a:ext>
                  </a:extLst>
                </p:cNvPr>
                <p:cNvSpPr/>
                <p:nvPr/>
              </p:nvSpPr>
              <p:spPr>
                <a:xfrm>
                  <a:off x="1408307" y="754449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83" name="Freeform: Shape 182">
                  <a:extLst>
                    <a:ext uri="{FF2B5EF4-FFF2-40B4-BE49-F238E27FC236}">
                      <a16:creationId xmlns:a16="http://schemas.microsoft.com/office/drawing/2014/main" id="{3BCC9331-F5CF-5A61-9A62-551DC2C5D1D1}"/>
                    </a:ext>
                  </a:extLst>
                </p:cNvPr>
                <p:cNvSpPr/>
                <p:nvPr/>
              </p:nvSpPr>
              <p:spPr>
                <a:xfrm>
                  <a:off x="1338019" y="750591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4" name="Freeform: Shape 183">
                  <a:extLst>
                    <a:ext uri="{FF2B5EF4-FFF2-40B4-BE49-F238E27FC236}">
                      <a16:creationId xmlns:a16="http://schemas.microsoft.com/office/drawing/2014/main" id="{0EE435CB-B7A7-CFF9-4689-F2A1E20BE061}"/>
                    </a:ext>
                  </a:extLst>
                </p:cNvPr>
                <p:cNvSpPr/>
                <p:nvPr/>
              </p:nvSpPr>
              <p:spPr>
                <a:xfrm>
                  <a:off x="1267731"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85" name="Freeform: Shape 184">
                  <a:extLst>
                    <a:ext uri="{FF2B5EF4-FFF2-40B4-BE49-F238E27FC236}">
                      <a16:creationId xmlns:a16="http://schemas.microsoft.com/office/drawing/2014/main" id="{84F6631D-7759-E4B5-32F1-5FDAEA231D5C}"/>
                    </a:ext>
                  </a:extLst>
                </p:cNvPr>
                <p:cNvSpPr/>
                <p:nvPr/>
              </p:nvSpPr>
              <p:spPr>
                <a:xfrm>
                  <a:off x="1194015" y="742363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6" name="Freeform: Shape 185">
                  <a:extLst>
                    <a:ext uri="{FF2B5EF4-FFF2-40B4-BE49-F238E27FC236}">
                      <a16:creationId xmlns:a16="http://schemas.microsoft.com/office/drawing/2014/main" id="{394E1CA3-B12B-27F6-AD1A-C5C0741009A2}"/>
                    </a:ext>
                  </a:extLst>
                </p:cNvPr>
                <p:cNvSpPr/>
                <p:nvPr/>
              </p:nvSpPr>
              <p:spPr>
                <a:xfrm>
                  <a:off x="1123727"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87" name="Freeform: Shape 186">
                  <a:extLst>
                    <a:ext uri="{FF2B5EF4-FFF2-40B4-BE49-F238E27FC236}">
                      <a16:creationId xmlns:a16="http://schemas.microsoft.com/office/drawing/2014/main" id="{0DD9C80A-1796-DF14-6318-63F13315C8AB}"/>
                    </a:ext>
                  </a:extLst>
                </p:cNvPr>
                <p:cNvSpPr/>
                <p:nvPr/>
              </p:nvSpPr>
              <p:spPr>
                <a:xfrm>
                  <a:off x="1055154"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88" name="Freeform: Shape 187">
                  <a:extLst>
                    <a:ext uri="{FF2B5EF4-FFF2-40B4-BE49-F238E27FC236}">
                      <a16:creationId xmlns:a16="http://schemas.microsoft.com/office/drawing/2014/main" id="{9DF117BE-2122-965E-4ABF-DE72D41052C4}"/>
                    </a:ext>
                  </a:extLst>
                </p:cNvPr>
                <p:cNvSpPr/>
                <p:nvPr/>
              </p:nvSpPr>
              <p:spPr>
                <a:xfrm>
                  <a:off x="1478594" y="750591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189" name="Freeform: Shape 188">
                  <a:extLst>
                    <a:ext uri="{FF2B5EF4-FFF2-40B4-BE49-F238E27FC236}">
                      <a16:creationId xmlns:a16="http://schemas.microsoft.com/office/drawing/2014/main" id="{D5BF627F-CB32-6C15-AD12-8D86A783A14E}"/>
                    </a:ext>
                  </a:extLst>
                </p:cNvPr>
                <p:cNvSpPr/>
                <p:nvPr/>
              </p:nvSpPr>
              <p:spPr>
                <a:xfrm>
                  <a:off x="1408307"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90" name="Freeform: Shape 189">
                  <a:extLst>
                    <a:ext uri="{FF2B5EF4-FFF2-40B4-BE49-F238E27FC236}">
                      <a16:creationId xmlns:a16="http://schemas.microsoft.com/office/drawing/2014/main" id="{A902DD87-4C43-F00D-32F4-B24708AF9726}"/>
                    </a:ext>
                  </a:extLst>
                </p:cNvPr>
                <p:cNvSpPr/>
                <p:nvPr/>
              </p:nvSpPr>
              <p:spPr>
                <a:xfrm>
                  <a:off x="1339733"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1" name="Freeform: Shape 190">
                  <a:extLst>
                    <a:ext uri="{FF2B5EF4-FFF2-40B4-BE49-F238E27FC236}">
                      <a16:creationId xmlns:a16="http://schemas.microsoft.com/office/drawing/2014/main" id="{7D18031C-AC8D-AF15-9953-E2CDD113E8D0}"/>
                    </a:ext>
                  </a:extLst>
                </p:cNvPr>
                <p:cNvSpPr/>
                <p:nvPr/>
              </p:nvSpPr>
              <p:spPr>
                <a:xfrm>
                  <a:off x="1267731"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2" name="Freeform: Shape 191">
                  <a:extLst>
                    <a:ext uri="{FF2B5EF4-FFF2-40B4-BE49-F238E27FC236}">
                      <a16:creationId xmlns:a16="http://schemas.microsoft.com/office/drawing/2014/main" id="{D7BED2FF-A805-4FDA-6D5C-AA2D31D77167}"/>
                    </a:ext>
                  </a:extLst>
                </p:cNvPr>
                <p:cNvSpPr/>
                <p:nvPr/>
              </p:nvSpPr>
              <p:spPr>
                <a:xfrm>
                  <a:off x="1195729"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3" name="Freeform: Shape 192">
                  <a:extLst>
                    <a:ext uri="{FF2B5EF4-FFF2-40B4-BE49-F238E27FC236}">
                      <a16:creationId xmlns:a16="http://schemas.microsoft.com/office/drawing/2014/main" id="{B4C68EE6-6A68-C5C8-1FA1-B7BF8425BED0}"/>
                    </a:ext>
                  </a:extLst>
                </p:cNvPr>
                <p:cNvSpPr/>
                <p:nvPr/>
              </p:nvSpPr>
              <p:spPr>
                <a:xfrm>
                  <a:off x="1123727"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194" name="Freeform: Shape 193">
                  <a:extLst>
                    <a:ext uri="{FF2B5EF4-FFF2-40B4-BE49-F238E27FC236}">
                      <a16:creationId xmlns:a16="http://schemas.microsoft.com/office/drawing/2014/main" id="{7834FD5D-94B2-EBED-AF1A-3868AAFA1342}"/>
                    </a:ext>
                  </a:extLst>
                </p:cNvPr>
                <p:cNvSpPr/>
                <p:nvPr/>
              </p:nvSpPr>
              <p:spPr>
                <a:xfrm>
                  <a:off x="1552311" y="746220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5" name="Freeform: Shape 194">
                  <a:extLst>
                    <a:ext uri="{FF2B5EF4-FFF2-40B4-BE49-F238E27FC236}">
                      <a16:creationId xmlns:a16="http://schemas.microsoft.com/office/drawing/2014/main" id="{1AB627C8-39BE-2C90-4FA5-26AE9A7C71F4}"/>
                    </a:ext>
                  </a:extLst>
                </p:cNvPr>
                <p:cNvSpPr/>
                <p:nvPr/>
              </p:nvSpPr>
              <p:spPr>
                <a:xfrm>
                  <a:off x="1480309"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196" name="Freeform: Shape 195">
                  <a:extLst>
                    <a:ext uri="{FF2B5EF4-FFF2-40B4-BE49-F238E27FC236}">
                      <a16:creationId xmlns:a16="http://schemas.microsoft.com/office/drawing/2014/main" id="{B1B0BC55-5CB7-F2D5-F622-D5EE4726FDC3}"/>
                    </a:ext>
                  </a:extLst>
                </p:cNvPr>
                <p:cNvSpPr/>
                <p:nvPr/>
              </p:nvSpPr>
              <p:spPr>
                <a:xfrm>
                  <a:off x="1411735" y="737991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8"/>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197" name="Freeform: Shape 196">
                  <a:extLst>
                    <a:ext uri="{FF2B5EF4-FFF2-40B4-BE49-F238E27FC236}">
                      <a16:creationId xmlns:a16="http://schemas.microsoft.com/office/drawing/2014/main" id="{96B7C2F6-3A74-BC39-5FAA-B636B560480A}"/>
                    </a:ext>
                  </a:extLst>
                </p:cNvPr>
                <p:cNvSpPr/>
                <p:nvPr/>
              </p:nvSpPr>
              <p:spPr>
                <a:xfrm>
                  <a:off x="1339733" y="7338770"/>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1"/>
                        <a:pt x="-1714" y="12858"/>
                        <a:pt x="5143" y="19715"/>
                      </a:cubicBezTo>
                      <a:cubicBezTo>
                        <a:pt x="12000" y="26572"/>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8" name="Freeform: Shape 197">
                  <a:extLst>
                    <a:ext uri="{FF2B5EF4-FFF2-40B4-BE49-F238E27FC236}">
                      <a16:creationId xmlns:a16="http://schemas.microsoft.com/office/drawing/2014/main" id="{854C7AE7-FB8A-1208-01BE-9E270C3706DE}"/>
                    </a:ext>
                  </a:extLst>
                </p:cNvPr>
                <p:cNvSpPr/>
                <p:nvPr/>
              </p:nvSpPr>
              <p:spPr>
                <a:xfrm>
                  <a:off x="1267731"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199" name="Freeform: Shape 198">
                  <a:extLst>
                    <a:ext uri="{FF2B5EF4-FFF2-40B4-BE49-F238E27FC236}">
                      <a16:creationId xmlns:a16="http://schemas.microsoft.com/office/drawing/2014/main" id="{8CCC6105-5122-5D2D-3F44-310AE91D737F}"/>
                    </a:ext>
                  </a:extLst>
                </p:cNvPr>
                <p:cNvSpPr/>
                <p:nvPr/>
              </p:nvSpPr>
              <p:spPr>
                <a:xfrm>
                  <a:off x="1195729"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00" name="Freeform: Shape 199">
                  <a:extLst>
                    <a:ext uri="{FF2B5EF4-FFF2-40B4-BE49-F238E27FC236}">
                      <a16:creationId xmlns:a16="http://schemas.microsoft.com/office/drawing/2014/main" id="{325A8B68-B6D1-E61C-F90A-018BE616F6D9}"/>
                    </a:ext>
                  </a:extLst>
                </p:cNvPr>
                <p:cNvSpPr/>
                <p:nvPr/>
              </p:nvSpPr>
              <p:spPr>
                <a:xfrm>
                  <a:off x="1624313" y="742105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01" name="Freeform: Shape 200">
                  <a:extLst>
                    <a:ext uri="{FF2B5EF4-FFF2-40B4-BE49-F238E27FC236}">
                      <a16:creationId xmlns:a16="http://schemas.microsoft.com/office/drawing/2014/main" id="{6DE122B9-E03A-DFF5-C05C-DA497B2EB088}"/>
                    </a:ext>
                  </a:extLst>
                </p:cNvPr>
                <p:cNvSpPr/>
                <p:nvPr/>
              </p:nvSpPr>
              <p:spPr>
                <a:xfrm>
                  <a:off x="1550596" y="737905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2" name="Freeform: Shape 201">
                  <a:extLst>
                    <a:ext uri="{FF2B5EF4-FFF2-40B4-BE49-F238E27FC236}">
                      <a16:creationId xmlns:a16="http://schemas.microsoft.com/office/drawing/2014/main" id="{7AFE573F-4DC4-9393-D2CA-F3284EA2A547}"/>
                    </a:ext>
                  </a:extLst>
                </p:cNvPr>
                <p:cNvSpPr/>
                <p:nvPr/>
              </p:nvSpPr>
              <p:spPr>
                <a:xfrm>
                  <a:off x="1480309" y="7338770"/>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1"/>
                        <a:pt x="-1714" y="12858"/>
                        <a:pt x="5143" y="19715"/>
                      </a:cubicBezTo>
                      <a:cubicBezTo>
                        <a:pt x="12000" y="26572"/>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03" name="Freeform: Shape 202">
                  <a:extLst>
                    <a:ext uri="{FF2B5EF4-FFF2-40B4-BE49-F238E27FC236}">
                      <a16:creationId xmlns:a16="http://schemas.microsoft.com/office/drawing/2014/main" id="{FEEA7963-5C7F-2DBF-3139-786CD24EE205}"/>
                    </a:ext>
                  </a:extLst>
                </p:cNvPr>
                <p:cNvSpPr/>
                <p:nvPr/>
              </p:nvSpPr>
              <p:spPr>
                <a:xfrm>
                  <a:off x="1411735"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4" name="Freeform: Shape 203">
                  <a:extLst>
                    <a:ext uri="{FF2B5EF4-FFF2-40B4-BE49-F238E27FC236}">
                      <a16:creationId xmlns:a16="http://schemas.microsoft.com/office/drawing/2014/main" id="{F38090D8-A447-72A4-DB1F-535D9E29A56D}"/>
                    </a:ext>
                  </a:extLst>
                </p:cNvPr>
                <p:cNvSpPr/>
                <p:nvPr/>
              </p:nvSpPr>
              <p:spPr>
                <a:xfrm>
                  <a:off x="1338019" y="725905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5" name="Freeform: Shape 204">
                  <a:extLst>
                    <a:ext uri="{FF2B5EF4-FFF2-40B4-BE49-F238E27FC236}">
                      <a16:creationId xmlns:a16="http://schemas.microsoft.com/office/drawing/2014/main" id="{89E6623D-76EF-1E09-DF11-2BDE4A44D61E}"/>
                    </a:ext>
                  </a:extLst>
                </p:cNvPr>
                <p:cNvSpPr/>
                <p:nvPr/>
              </p:nvSpPr>
              <p:spPr>
                <a:xfrm>
                  <a:off x="1267731"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06" name="Freeform: Shape 205">
                  <a:extLst>
                    <a:ext uri="{FF2B5EF4-FFF2-40B4-BE49-F238E27FC236}">
                      <a16:creationId xmlns:a16="http://schemas.microsoft.com/office/drawing/2014/main" id="{D1579642-D7D2-2FCD-0BE0-8D91CB1C477B}"/>
                    </a:ext>
                  </a:extLst>
                </p:cNvPr>
                <p:cNvSpPr/>
                <p:nvPr/>
              </p:nvSpPr>
              <p:spPr>
                <a:xfrm>
                  <a:off x="1694600" y="737905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6"/>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07" name="Freeform: Shape 206">
                  <a:extLst>
                    <a:ext uri="{FF2B5EF4-FFF2-40B4-BE49-F238E27FC236}">
                      <a16:creationId xmlns:a16="http://schemas.microsoft.com/office/drawing/2014/main" id="{711B2DC8-774F-2019-E176-47A38CB87825}"/>
                    </a:ext>
                  </a:extLst>
                </p:cNvPr>
                <p:cNvSpPr/>
                <p:nvPr/>
              </p:nvSpPr>
              <p:spPr>
                <a:xfrm>
                  <a:off x="1624313"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8" name="Freeform: Shape 207">
                  <a:extLst>
                    <a:ext uri="{FF2B5EF4-FFF2-40B4-BE49-F238E27FC236}">
                      <a16:creationId xmlns:a16="http://schemas.microsoft.com/office/drawing/2014/main" id="{C2D582C1-C449-9EC0-F07C-821F867DFD27}"/>
                    </a:ext>
                  </a:extLst>
                </p:cNvPr>
                <p:cNvSpPr/>
                <p:nvPr/>
              </p:nvSpPr>
              <p:spPr>
                <a:xfrm>
                  <a:off x="1552311"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09" name="Freeform: Shape 208">
                  <a:extLst>
                    <a:ext uri="{FF2B5EF4-FFF2-40B4-BE49-F238E27FC236}">
                      <a16:creationId xmlns:a16="http://schemas.microsoft.com/office/drawing/2014/main" id="{E0CFBE9F-AABE-4F2E-0BF4-6072DCBB6E5E}"/>
                    </a:ext>
                  </a:extLst>
                </p:cNvPr>
                <p:cNvSpPr/>
                <p:nvPr/>
              </p:nvSpPr>
              <p:spPr>
                <a:xfrm>
                  <a:off x="1480309" y="7256482"/>
                  <a:ext cx="37715" cy="23673"/>
                </a:xfrm>
                <a:custGeom>
                  <a:avLst/>
                  <a:gdLst>
                    <a:gd name="connsiteX0" fmla="*/ 5143 w 37715"/>
                    <a:gd name="connsiteY0" fmla="*/ 2572 h 23673"/>
                    <a:gd name="connsiteX1" fmla="*/ 5143 w 37715"/>
                    <a:gd name="connsiteY1" fmla="*/ 19715 h 23673"/>
                    <a:gd name="connsiteX2" fmla="*/ 32572 w 37715"/>
                    <a:gd name="connsiteY2" fmla="*/ 19715 h 23673"/>
                    <a:gd name="connsiteX3" fmla="*/ 32572 w 37715"/>
                    <a:gd name="connsiteY3" fmla="*/ 2572 h 23673"/>
                    <a:gd name="connsiteX4" fmla="*/ 5143 w 37715"/>
                    <a:gd name="connsiteY4" fmla="*/ 2572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2"/>
                      </a:moveTo>
                      <a:cubicBezTo>
                        <a:pt x="-1714" y="6000"/>
                        <a:pt x="-1714" y="12857"/>
                        <a:pt x="5143" y="19715"/>
                      </a:cubicBezTo>
                      <a:cubicBezTo>
                        <a:pt x="12000" y="26572"/>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10" name="Freeform: Shape 209">
                  <a:extLst>
                    <a:ext uri="{FF2B5EF4-FFF2-40B4-BE49-F238E27FC236}">
                      <a16:creationId xmlns:a16="http://schemas.microsoft.com/office/drawing/2014/main" id="{EE1A3A58-EA8F-02D1-0972-103BC9BFCACF}"/>
                    </a:ext>
                  </a:extLst>
                </p:cNvPr>
                <p:cNvSpPr/>
                <p:nvPr/>
              </p:nvSpPr>
              <p:spPr>
                <a:xfrm>
                  <a:off x="1411735"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1" name="Freeform: Shape 210">
                  <a:extLst>
                    <a:ext uri="{FF2B5EF4-FFF2-40B4-BE49-F238E27FC236}">
                      <a16:creationId xmlns:a16="http://schemas.microsoft.com/office/drawing/2014/main" id="{9CC4E116-AD24-9F2E-B370-ECD36D365EFB}"/>
                    </a:ext>
                  </a:extLst>
                </p:cNvPr>
                <p:cNvSpPr/>
                <p:nvPr/>
              </p:nvSpPr>
              <p:spPr>
                <a:xfrm>
                  <a:off x="1719459" y="724105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2" name="Freeform: Shape 211">
                  <a:extLst>
                    <a:ext uri="{FF2B5EF4-FFF2-40B4-BE49-F238E27FC236}">
                      <a16:creationId xmlns:a16="http://schemas.microsoft.com/office/drawing/2014/main" id="{CE79B08D-485C-34FE-5E24-CAD54301E414}"/>
                    </a:ext>
                  </a:extLst>
                </p:cNvPr>
                <p:cNvSpPr/>
                <p:nvPr/>
              </p:nvSpPr>
              <p:spPr>
                <a:xfrm>
                  <a:off x="1768317" y="7338770"/>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1"/>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13" name="Freeform: Shape 212">
                  <a:extLst>
                    <a:ext uri="{FF2B5EF4-FFF2-40B4-BE49-F238E27FC236}">
                      <a16:creationId xmlns:a16="http://schemas.microsoft.com/office/drawing/2014/main" id="{616D4870-D6EB-0CAD-2756-0EC89BB05F6F}"/>
                    </a:ext>
                  </a:extLst>
                </p:cNvPr>
                <p:cNvSpPr/>
                <p:nvPr/>
              </p:nvSpPr>
              <p:spPr>
                <a:xfrm>
                  <a:off x="1694600" y="730019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14" name="Freeform: Shape 213">
                  <a:extLst>
                    <a:ext uri="{FF2B5EF4-FFF2-40B4-BE49-F238E27FC236}">
                      <a16:creationId xmlns:a16="http://schemas.microsoft.com/office/drawing/2014/main" id="{410FCA17-E914-75B8-44B4-6E050A43DFCC}"/>
                    </a:ext>
                  </a:extLst>
                </p:cNvPr>
                <p:cNvSpPr/>
                <p:nvPr/>
              </p:nvSpPr>
              <p:spPr>
                <a:xfrm>
                  <a:off x="1624313"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15" name="Freeform: Shape 214">
                  <a:extLst>
                    <a:ext uri="{FF2B5EF4-FFF2-40B4-BE49-F238E27FC236}">
                      <a16:creationId xmlns:a16="http://schemas.microsoft.com/office/drawing/2014/main" id="{F67762D0-EC4D-A540-21FB-22EDBFD04D5F}"/>
                    </a:ext>
                  </a:extLst>
                </p:cNvPr>
                <p:cNvSpPr/>
                <p:nvPr/>
              </p:nvSpPr>
              <p:spPr>
                <a:xfrm>
                  <a:off x="1552311"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6" name="Freeform: Shape 215">
                  <a:extLst>
                    <a:ext uri="{FF2B5EF4-FFF2-40B4-BE49-F238E27FC236}">
                      <a16:creationId xmlns:a16="http://schemas.microsoft.com/office/drawing/2014/main" id="{C960AFDC-C1A8-13DC-3BF6-40AAE44DBD70}"/>
                    </a:ext>
                  </a:extLst>
                </p:cNvPr>
                <p:cNvSpPr/>
                <p:nvPr/>
              </p:nvSpPr>
              <p:spPr>
                <a:xfrm>
                  <a:off x="1480309"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17" name="Freeform: Shape 216">
                  <a:extLst>
                    <a:ext uri="{FF2B5EF4-FFF2-40B4-BE49-F238E27FC236}">
                      <a16:creationId xmlns:a16="http://schemas.microsoft.com/office/drawing/2014/main" id="{B749A041-FA6A-1D44-E8F6-20A1B78E929A}"/>
                    </a:ext>
                  </a:extLst>
                </p:cNvPr>
                <p:cNvSpPr/>
                <p:nvPr/>
              </p:nvSpPr>
              <p:spPr>
                <a:xfrm>
                  <a:off x="1411735"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18" name="Freeform: Shape 217">
                  <a:extLst>
                    <a:ext uri="{FF2B5EF4-FFF2-40B4-BE49-F238E27FC236}">
                      <a16:creationId xmlns:a16="http://schemas.microsoft.com/office/drawing/2014/main" id="{221665BD-2EE4-FDA4-20C6-1A684DE27975}"/>
                    </a:ext>
                  </a:extLst>
                </p:cNvPr>
                <p:cNvSpPr/>
                <p:nvPr/>
              </p:nvSpPr>
              <p:spPr>
                <a:xfrm>
                  <a:off x="1836890" y="729762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19" name="Freeform: Shape 218">
                  <a:extLst>
                    <a:ext uri="{FF2B5EF4-FFF2-40B4-BE49-F238E27FC236}">
                      <a16:creationId xmlns:a16="http://schemas.microsoft.com/office/drawing/2014/main" id="{20DE2FEC-E46B-C7C7-06FC-63A96802B349}"/>
                    </a:ext>
                  </a:extLst>
                </p:cNvPr>
                <p:cNvSpPr/>
                <p:nvPr/>
              </p:nvSpPr>
              <p:spPr>
                <a:xfrm>
                  <a:off x="1768317"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0" name="Freeform: Shape 219">
                  <a:extLst>
                    <a:ext uri="{FF2B5EF4-FFF2-40B4-BE49-F238E27FC236}">
                      <a16:creationId xmlns:a16="http://schemas.microsoft.com/office/drawing/2014/main" id="{4249EA84-C228-B9D9-7623-E5D0A2F5B84E}"/>
                    </a:ext>
                  </a:extLst>
                </p:cNvPr>
                <p:cNvSpPr/>
                <p:nvPr/>
              </p:nvSpPr>
              <p:spPr>
                <a:xfrm>
                  <a:off x="1696315"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1" name="Freeform: Shape 220">
                  <a:extLst>
                    <a:ext uri="{FF2B5EF4-FFF2-40B4-BE49-F238E27FC236}">
                      <a16:creationId xmlns:a16="http://schemas.microsoft.com/office/drawing/2014/main" id="{BBAAAB03-FBCD-4DAC-A1F6-90A785874797}"/>
                    </a:ext>
                  </a:extLst>
                </p:cNvPr>
                <p:cNvSpPr/>
                <p:nvPr/>
              </p:nvSpPr>
              <p:spPr>
                <a:xfrm>
                  <a:off x="1624313"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2" name="Freeform: Shape 221">
                  <a:extLst>
                    <a:ext uri="{FF2B5EF4-FFF2-40B4-BE49-F238E27FC236}">
                      <a16:creationId xmlns:a16="http://schemas.microsoft.com/office/drawing/2014/main" id="{74605FD7-0335-E186-7292-8032D510CFB7}"/>
                    </a:ext>
                  </a:extLst>
                </p:cNvPr>
                <p:cNvSpPr/>
                <p:nvPr/>
              </p:nvSpPr>
              <p:spPr>
                <a:xfrm>
                  <a:off x="1552311"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23" name="Freeform: Shape 222">
                  <a:extLst>
                    <a:ext uri="{FF2B5EF4-FFF2-40B4-BE49-F238E27FC236}">
                      <a16:creationId xmlns:a16="http://schemas.microsoft.com/office/drawing/2014/main" id="{F9C86D00-C744-DD70-3CC9-60564BFD030D}"/>
                    </a:ext>
                  </a:extLst>
                </p:cNvPr>
                <p:cNvSpPr/>
                <p:nvPr/>
              </p:nvSpPr>
              <p:spPr>
                <a:xfrm>
                  <a:off x="1480309"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24" name="Freeform: Shape 223">
                  <a:extLst>
                    <a:ext uri="{FF2B5EF4-FFF2-40B4-BE49-F238E27FC236}">
                      <a16:creationId xmlns:a16="http://schemas.microsoft.com/office/drawing/2014/main" id="{EDE0C3B6-130F-99D3-26A8-C80E86C89382}"/>
                    </a:ext>
                  </a:extLst>
                </p:cNvPr>
                <p:cNvSpPr/>
                <p:nvPr/>
              </p:nvSpPr>
              <p:spPr>
                <a:xfrm>
                  <a:off x="1908892"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5" name="Freeform: Shape 224">
                  <a:extLst>
                    <a:ext uri="{FF2B5EF4-FFF2-40B4-BE49-F238E27FC236}">
                      <a16:creationId xmlns:a16="http://schemas.microsoft.com/office/drawing/2014/main" id="{2E0C7553-5859-AA6F-0E40-49B699B7EFB0}"/>
                    </a:ext>
                  </a:extLst>
                </p:cNvPr>
                <p:cNvSpPr/>
                <p:nvPr/>
              </p:nvSpPr>
              <p:spPr>
                <a:xfrm>
                  <a:off x="1836890"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27" name="Freeform: Shape 226">
                  <a:extLst>
                    <a:ext uri="{FF2B5EF4-FFF2-40B4-BE49-F238E27FC236}">
                      <a16:creationId xmlns:a16="http://schemas.microsoft.com/office/drawing/2014/main" id="{D871A87F-4C22-90D8-BC48-763046349535}"/>
                    </a:ext>
                  </a:extLst>
                </p:cNvPr>
                <p:cNvSpPr/>
                <p:nvPr/>
              </p:nvSpPr>
              <p:spPr>
                <a:xfrm>
                  <a:off x="1694600" y="713562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28" name="Freeform: Shape 227">
                  <a:extLst>
                    <a:ext uri="{FF2B5EF4-FFF2-40B4-BE49-F238E27FC236}">
                      <a16:creationId xmlns:a16="http://schemas.microsoft.com/office/drawing/2014/main" id="{91F99EF2-16B8-386C-7D25-B665BC2779F9}"/>
                    </a:ext>
                  </a:extLst>
                </p:cNvPr>
                <p:cNvSpPr/>
                <p:nvPr/>
              </p:nvSpPr>
              <p:spPr>
                <a:xfrm>
                  <a:off x="1624313"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29" name="Freeform: Shape 228">
                  <a:extLst>
                    <a:ext uri="{FF2B5EF4-FFF2-40B4-BE49-F238E27FC236}">
                      <a16:creationId xmlns:a16="http://schemas.microsoft.com/office/drawing/2014/main" id="{692274B1-866B-A653-FE86-40C91CB115A8}"/>
                    </a:ext>
                  </a:extLst>
                </p:cNvPr>
                <p:cNvSpPr/>
                <p:nvPr/>
              </p:nvSpPr>
              <p:spPr>
                <a:xfrm>
                  <a:off x="1980894"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0" name="Freeform: Shape 229">
                  <a:extLst>
                    <a:ext uri="{FF2B5EF4-FFF2-40B4-BE49-F238E27FC236}">
                      <a16:creationId xmlns:a16="http://schemas.microsoft.com/office/drawing/2014/main" id="{83A5EE23-F36F-3AF9-02DD-A10D6D73401A}"/>
                    </a:ext>
                  </a:extLst>
                </p:cNvPr>
                <p:cNvSpPr/>
                <p:nvPr/>
              </p:nvSpPr>
              <p:spPr>
                <a:xfrm>
                  <a:off x="1908892"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1" name="Freeform: Shape 230">
                  <a:extLst>
                    <a:ext uri="{FF2B5EF4-FFF2-40B4-BE49-F238E27FC236}">
                      <a16:creationId xmlns:a16="http://schemas.microsoft.com/office/drawing/2014/main" id="{09B0592C-FB64-538E-3E5A-0C4D4207AD50}"/>
                    </a:ext>
                  </a:extLst>
                </p:cNvPr>
                <p:cNvSpPr/>
                <p:nvPr/>
              </p:nvSpPr>
              <p:spPr>
                <a:xfrm>
                  <a:off x="1836890"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32" name="Freeform: Shape 231">
                  <a:extLst>
                    <a:ext uri="{FF2B5EF4-FFF2-40B4-BE49-F238E27FC236}">
                      <a16:creationId xmlns:a16="http://schemas.microsoft.com/office/drawing/2014/main" id="{A07F8EF9-8079-9549-BE62-6A1CA5855C0C}"/>
                    </a:ext>
                  </a:extLst>
                </p:cNvPr>
                <p:cNvSpPr/>
                <p:nvPr/>
              </p:nvSpPr>
              <p:spPr>
                <a:xfrm>
                  <a:off x="1768317"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3" name="Freeform: Shape 232">
                  <a:extLst>
                    <a:ext uri="{FF2B5EF4-FFF2-40B4-BE49-F238E27FC236}">
                      <a16:creationId xmlns:a16="http://schemas.microsoft.com/office/drawing/2014/main" id="{1633E3E1-F72F-4E91-431E-90606ECDC24B}"/>
                    </a:ext>
                  </a:extLst>
                </p:cNvPr>
                <p:cNvSpPr/>
                <p:nvPr/>
              </p:nvSpPr>
              <p:spPr>
                <a:xfrm>
                  <a:off x="2051182" y="717676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4" name="Freeform: Shape 233">
                  <a:extLst>
                    <a:ext uri="{FF2B5EF4-FFF2-40B4-BE49-F238E27FC236}">
                      <a16:creationId xmlns:a16="http://schemas.microsoft.com/office/drawing/2014/main" id="{D3A11536-AF30-50D3-9F25-A324735ED2E1}"/>
                    </a:ext>
                  </a:extLst>
                </p:cNvPr>
                <p:cNvSpPr/>
                <p:nvPr/>
              </p:nvSpPr>
              <p:spPr>
                <a:xfrm>
                  <a:off x="1980894"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35" name="Freeform: Shape 234">
                  <a:extLst>
                    <a:ext uri="{FF2B5EF4-FFF2-40B4-BE49-F238E27FC236}">
                      <a16:creationId xmlns:a16="http://schemas.microsoft.com/office/drawing/2014/main" id="{0D064306-AC3F-29BA-B924-64615384AF60}"/>
                    </a:ext>
                  </a:extLst>
                </p:cNvPr>
                <p:cNvSpPr/>
                <p:nvPr/>
              </p:nvSpPr>
              <p:spPr>
                <a:xfrm>
                  <a:off x="1908892"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6" name="Freeform: Shape 235">
                  <a:extLst>
                    <a:ext uri="{FF2B5EF4-FFF2-40B4-BE49-F238E27FC236}">
                      <a16:creationId xmlns:a16="http://schemas.microsoft.com/office/drawing/2014/main" id="{EA97C72E-193E-A131-187F-088A85A10392}"/>
                    </a:ext>
                  </a:extLst>
                </p:cNvPr>
                <p:cNvSpPr/>
                <p:nvPr/>
              </p:nvSpPr>
              <p:spPr>
                <a:xfrm>
                  <a:off x="1836890"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37" name="Freeform: Shape 236">
                  <a:extLst>
                    <a:ext uri="{FF2B5EF4-FFF2-40B4-BE49-F238E27FC236}">
                      <a16:creationId xmlns:a16="http://schemas.microsoft.com/office/drawing/2014/main" id="{08AC3A4E-7FD9-C8A7-FCF2-43486EB71E12}"/>
                    </a:ext>
                  </a:extLst>
                </p:cNvPr>
                <p:cNvSpPr/>
                <p:nvPr/>
              </p:nvSpPr>
              <p:spPr>
                <a:xfrm>
                  <a:off x="2052896"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38" name="Freeform: Shape 237">
                  <a:extLst>
                    <a:ext uri="{FF2B5EF4-FFF2-40B4-BE49-F238E27FC236}">
                      <a16:creationId xmlns:a16="http://schemas.microsoft.com/office/drawing/2014/main" id="{7469E3DD-D7C7-5579-8D67-8B6A0AF68EF3}"/>
                    </a:ext>
                  </a:extLst>
                </p:cNvPr>
                <p:cNvSpPr/>
                <p:nvPr/>
              </p:nvSpPr>
              <p:spPr>
                <a:xfrm>
                  <a:off x="1979180" y="704990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39" name="Freeform: Shape 238">
                  <a:extLst>
                    <a:ext uri="{FF2B5EF4-FFF2-40B4-BE49-F238E27FC236}">
                      <a16:creationId xmlns:a16="http://schemas.microsoft.com/office/drawing/2014/main" id="{355D0124-244C-19F0-3A56-AB1C648DE641}"/>
                    </a:ext>
                  </a:extLst>
                </p:cNvPr>
                <p:cNvSpPr/>
                <p:nvPr/>
              </p:nvSpPr>
              <p:spPr>
                <a:xfrm>
                  <a:off x="911150" y="7338770"/>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1"/>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40" name="Freeform: Shape 239">
                  <a:extLst>
                    <a:ext uri="{FF2B5EF4-FFF2-40B4-BE49-F238E27FC236}">
                      <a16:creationId xmlns:a16="http://schemas.microsoft.com/office/drawing/2014/main" id="{8096EB05-2480-95B5-0701-B64EC15DC854}"/>
                    </a:ext>
                  </a:extLst>
                </p:cNvPr>
                <p:cNvSpPr/>
                <p:nvPr/>
              </p:nvSpPr>
              <p:spPr>
                <a:xfrm>
                  <a:off x="837434" y="730019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6"/>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41" name="Freeform: Shape 240">
                  <a:extLst>
                    <a:ext uri="{FF2B5EF4-FFF2-40B4-BE49-F238E27FC236}">
                      <a16:creationId xmlns:a16="http://schemas.microsoft.com/office/drawing/2014/main" id="{A32F715F-515D-5668-734A-B0A6DFF43B1D}"/>
                    </a:ext>
                  </a:extLst>
                </p:cNvPr>
                <p:cNvSpPr/>
                <p:nvPr/>
              </p:nvSpPr>
              <p:spPr>
                <a:xfrm>
                  <a:off x="767146"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42" name="Freeform: Shape 241">
                  <a:extLst>
                    <a:ext uri="{FF2B5EF4-FFF2-40B4-BE49-F238E27FC236}">
                      <a16:creationId xmlns:a16="http://schemas.microsoft.com/office/drawing/2014/main" id="{B95D47E0-3A0E-4E1A-446A-2B6C69F32E31}"/>
                    </a:ext>
                  </a:extLst>
                </p:cNvPr>
                <p:cNvSpPr/>
                <p:nvPr/>
              </p:nvSpPr>
              <p:spPr>
                <a:xfrm>
                  <a:off x="698573"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3" name="Freeform: Shape 242">
                  <a:extLst>
                    <a:ext uri="{FF2B5EF4-FFF2-40B4-BE49-F238E27FC236}">
                      <a16:creationId xmlns:a16="http://schemas.microsoft.com/office/drawing/2014/main" id="{A220A82F-D882-6800-E124-21C53349780F}"/>
                    </a:ext>
                  </a:extLst>
                </p:cNvPr>
                <p:cNvSpPr/>
                <p:nvPr/>
              </p:nvSpPr>
              <p:spPr>
                <a:xfrm>
                  <a:off x="626571"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4" name="Freeform: Shape 243">
                  <a:extLst>
                    <a:ext uri="{FF2B5EF4-FFF2-40B4-BE49-F238E27FC236}">
                      <a16:creationId xmlns:a16="http://schemas.microsoft.com/office/drawing/2014/main" id="{675579C3-2F1F-612E-A579-717B83F3003B}"/>
                    </a:ext>
                  </a:extLst>
                </p:cNvPr>
                <p:cNvSpPr/>
                <p:nvPr/>
              </p:nvSpPr>
              <p:spPr>
                <a:xfrm>
                  <a:off x="983152" y="729762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3"/>
                        <a:pt x="25715" y="23143"/>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45" name="Freeform: Shape 244">
                  <a:extLst>
                    <a:ext uri="{FF2B5EF4-FFF2-40B4-BE49-F238E27FC236}">
                      <a16:creationId xmlns:a16="http://schemas.microsoft.com/office/drawing/2014/main" id="{F2468687-96FA-B386-AE70-CE28CB1F2DD9}"/>
                    </a:ext>
                  </a:extLst>
                </p:cNvPr>
                <p:cNvSpPr/>
                <p:nvPr/>
              </p:nvSpPr>
              <p:spPr>
                <a:xfrm>
                  <a:off x="911150" y="725648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7"/>
                        <a:pt x="5143" y="19715"/>
                      </a:cubicBezTo>
                      <a:cubicBezTo>
                        <a:pt x="12000" y="23143"/>
                        <a:pt x="25715" y="23143"/>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46" name="Freeform: Shape 245">
                  <a:extLst>
                    <a:ext uri="{FF2B5EF4-FFF2-40B4-BE49-F238E27FC236}">
                      <a16:creationId xmlns:a16="http://schemas.microsoft.com/office/drawing/2014/main" id="{C2EE936F-BBB4-9584-761A-0E82961CC4B0}"/>
                    </a:ext>
                  </a:extLst>
                </p:cNvPr>
                <p:cNvSpPr/>
                <p:nvPr/>
              </p:nvSpPr>
              <p:spPr>
                <a:xfrm>
                  <a:off x="839148"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7" name="Freeform: Shape 246">
                  <a:extLst>
                    <a:ext uri="{FF2B5EF4-FFF2-40B4-BE49-F238E27FC236}">
                      <a16:creationId xmlns:a16="http://schemas.microsoft.com/office/drawing/2014/main" id="{41C74F28-DA62-C04C-4D4C-AAED7463BAEE}"/>
                    </a:ext>
                  </a:extLst>
                </p:cNvPr>
                <p:cNvSpPr/>
                <p:nvPr/>
              </p:nvSpPr>
              <p:spPr>
                <a:xfrm>
                  <a:off x="767146"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48" name="Freeform: Shape 247">
                  <a:extLst>
                    <a:ext uri="{FF2B5EF4-FFF2-40B4-BE49-F238E27FC236}">
                      <a16:creationId xmlns:a16="http://schemas.microsoft.com/office/drawing/2014/main" id="{2764C1DF-58D0-B77C-EED2-F98BAA57F988}"/>
                    </a:ext>
                  </a:extLst>
                </p:cNvPr>
                <p:cNvSpPr/>
                <p:nvPr/>
              </p:nvSpPr>
              <p:spPr>
                <a:xfrm>
                  <a:off x="698573"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49" name="Freeform: Shape 248">
                  <a:extLst>
                    <a:ext uri="{FF2B5EF4-FFF2-40B4-BE49-F238E27FC236}">
                      <a16:creationId xmlns:a16="http://schemas.microsoft.com/office/drawing/2014/main" id="{99B1AEDD-9225-A39E-052B-41B647EE2137}"/>
                    </a:ext>
                  </a:extLst>
                </p:cNvPr>
                <p:cNvSpPr/>
                <p:nvPr/>
              </p:nvSpPr>
              <p:spPr>
                <a:xfrm>
                  <a:off x="626571"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50" name="Freeform: Shape 249">
                  <a:extLst>
                    <a:ext uri="{FF2B5EF4-FFF2-40B4-BE49-F238E27FC236}">
                      <a16:creationId xmlns:a16="http://schemas.microsoft.com/office/drawing/2014/main" id="{1EB1C4FD-8A80-D7C9-2289-B5D055284035}"/>
                    </a:ext>
                  </a:extLst>
                </p:cNvPr>
                <p:cNvSpPr/>
                <p:nvPr/>
              </p:nvSpPr>
              <p:spPr>
                <a:xfrm>
                  <a:off x="1051725" y="7256482"/>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7"/>
                        <a:pt x="5143" y="19715"/>
                      </a:cubicBezTo>
                      <a:cubicBezTo>
                        <a:pt x="12000" y="23143"/>
                        <a:pt x="25715" y="23143"/>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251" name="Freeform: Shape 250">
                  <a:extLst>
                    <a:ext uri="{FF2B5EF4-FFF2-40B4-BE49-F238E27FC236}">
                      <a16:creationId xmlns:a16="http://schemas.microsoft.com/office/drawing/2014/main" id="{29A6CB5C-FF64-5393-C594-6A4BA7DB8E78}"/>
                    </a:ext>
                  </a:extLst>
                </p:cNvPr>
                <p:cNvSpPr/>
                <p:nvPr/>
              </p:nvSpPr>
              <p:spPr>
                <a:xfrm>
                  <a:off x="983152" y="721533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2" name="Freeform: Shape 251">
                  <a:extLst>
                    <a:ext uri="{FF2B5EF4-FFF2-40B4-BE49-F238E27FC236}">
                      <a16:creationId xmlns:a16="http://schemas.microsoft.com/office/drawing/2014/main" id="{D528D98A-8EA8-7C44-B2E5-743B90574550}"/>
                    </a:ext>
                  </a:extLst>
                </p:cNvPr>
                <p:cNvSpPr/>
                <p:nvPr/>
              </p:nvSpPr>
              <p:spPr>
                <a:xfrm>
                  <a:off x="911150"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3" name="Freeform: Shape 252">
                  <a:extLst>
                    <a:ext uri="{FF2B5EF4-FFF2-40B4-BE49-F238E27FC236}">
                      <a16:creationId xmlns:a16="http://schemas.microsoft.com/office/drawing/2014/main" id="{5430868D-8C92-D880-E529-F0B83265F805}"/>
                    </a:ext>
                  </a:extLst>
                </p:cNvPr>
                <p:cNvSpPr/>
                <p:nvPr/>
              </p:nvSpPr>
              <p:spPr>
                <a:xfrm>
                  <a:off x="839148"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4" name="Freeform: Shape 253">
                  <a:extLst>
                    <a:ext uri="{FF2B5EF4-FFF2-40B4-BE49-F238E27FC236}">
                      <a16:creationId xmlns:a16="http://schemas.microsoft.com/office/drawing/2014/main" id="{97A3DF42-4A29-D40C-B5C9-1A2CA7939DE5}"/>
                    </a:ext>
                  </a:extLst>
                </p:cNvPr>
                <p:cNvSpPr/>
                <p:nvPr/>
              </p:nvSpPr>
              <p:spPr>
                <a:xfrm>
                  <a:off x="767146"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255" name="Freeform: Shape 254">
                  <a:extLst>
                    <a:ext uri="{FF2B5EF4-FFF2-40B4-BE49-F238E27FC236}">
                      <a16:creationId xmlns:a16="http://schemas.microsoft.com/office/drawing/2014/main" id="{1A771A0C-55FA-6F48-38B3-50802E88175F}"/>
                    </a:ext>
                  </a:extLst>
                </p:cNvPr>
                <p:cNvSpPr/>
                <p:nvPr/>
              </p:nvSpPr>
              <p:spPr>
                <a:xfrm>
                  <a:off x="698573"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6" name="Freeform: Shape 255">
                  <a:extLst>
                    <a:ext uri="{FF2B5EF4-FFF2-40B4-BE49-F238E27FC236}">
                      <a16:creationId xmlns:a16="http://schemas.microsoft.com/office/drawing/2014/main" id="{3D09ED6D-751F-12E5-7DCB-937BB03984E8}"/>
                    </a:ext>
                  </a:extLst>
                </p:cNvPr>
                <p:cNvSpPr/>
                <p:nvPr/>
              </p:nvSpPr>
              <p:spPr>
                <a:xfrm>
                  <a:off x="1123727" y="7215338"/>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257" name="Freeform: Shape 256">
                  <a:extLst>
                    <a:ext uri="{FF2B5EF4-FFF2-40B4-BE49-F238E27FC236}">
                      <a16:creationId xmlns:a16="http://schemas.microsoft.com/office/drawing/2014/main" id="{6F90AD4C-D440-558B-D80D-AA2358F1ACE0}"/>
                    </a:ext>
                  </a:extLst>
                </p:cNvPr>
                <p:cNvSpPr/>
                <p:nvPr/>
              </p:nvSpPr>
              <p:spPr>
                <a:xfrm>
                  <a:off x="1055154" y="717419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8" name="Freeform: Shape 257">
                  <a:extLst>
                    <a:ext uri="{FF2B5EF4-FFF2-40B4-BE49-F238E27FC236}">
                      <a16:creationId xmlns:a16="http://schemas.microsoft.com/office/drawing/2014/main" id="{DDE2F984-95E2-F868-EA01-74686AF0FDB7}"/>
                    </a:ext>
                  </a:extLst>
                </p:cNvPr>
                <p:cNvSpPr/>
                <p:nvPr/>
              </p:nvSpPr>
              <p:spPr>
                <a:xfrm>
                  <a:off x="983152" y="7133050"/>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59" name="Freeform: Shape 258">
                  <a:extLst>
                    <a:ext uri="{FF2B5EF4-FFF2-40B4-BE49-F238E27FC236}">
                      <a16:creationId xmlns:a16="http://schemas.microsoft.com/office/drawing/2014/main" id="{15B8FA17-93CE-17A0-F7CD-A0ED547F1AA1}"/>
                    </a:ext>
                  </a:extLst>
                </p:cNvPr>
                <p:cNvSpPr/>
                <p:nvPr/>
              </p:nvSpPr>
              <p:spPr>
                <a:xfrm>
                  <a:off x="911150" y="7090519"/>
                  <a:ext cx="37715" cy="23674"/>
                </a:xfrm>
                <a:custGeom>
                  <a:avLst/>
                  <a:gdLst>
                    <a:gd name="connsiteX0" fmla="*/ 5143 w 37715"/>
                    <a:gd name="connsiteY0" fmla="*/ 3959 h 23674"/>
                    <a:gd name="connsiteX1" fmla="*/ 5143 w 37715"/>
                    <a:gd name="connsiteY1" fmla="*/ 21103 h 23674"/>
                    <a:gd name="connsiteX2" fmla="*/ 32572 w 37715"/>
                    <a:gd name="connsiteY2" fmla="*/ 21103 h 23674"/>
                    <a:gd name="connsiteX3" fmla="*/ 32572 w 37715"/>
                    <a:gd name="connsiteY3" fmla="*/ 3959 h 23674"/>
                    <a:gd name="connsiteX4" fmla="*/ 5143 w 37715"/>
                    <a:gd name="connsiteY4" fmla="*/ 3959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3959"/>
                      </a:moveTo>
                      <a:cubicBezTo>
                        <a:pt x="-1714" y="7388"/>
                        <a:pt x="-1714" y="14245"/>
                        <a:pt x="5143" y="21103"/>
                      </a:cubicBezTo>
                      <a:cubicBezTo>
                        <a:pt x="12000" y="24531"/>
                        <a:pt x="25715" y="24531"/>
                        <a:pt x="32572" y="21103"/>
                      </a:cubicBezTo>
                      <a:cubicBezTo>
                        <a:pt x="39430" y="17674"/>
                        <a:pt x="39430" y="10816"/>
                        <a:pt x="32572" y="3959"/>
                      </a:cubicBezTo>
                      <a:cubicBezTo>
                        <a:pt x="25715" y="-2898"/>
                        <a:pt x="12000" y="530"/>
                        <a:pt x="5143" y="3959"/>
                      </a:cubicBezTo>
                      <a:close/>
                    </a:path>
                  </a:pathLst>
                </a:custGeom>
                <a:solidFill>
                  <a:srgbClr val="191411"/>
                </a:solidFill>
                <a:ln w="34242" cap="flat">
                  <a:noFill/>
                  <a:prstDash val="solid"/>
                  <a:miter/>
                </a:ln>
              </p:spPr>
              <p:txBody>
                <a:bodyPr rtlCol="1" anchor="ctr"/>
                <a:lstStyle/>
                <a:p>
                  <a:endParaRPr lang="ar-SA"/>
                </a:p>
              </p:txBody>
            </p:sp>
            <p:sp>
              <p:nvSpPr>
                <p:cNvPr id="260" name="Freeform: Shape 259">
                  <a:extLst>
                    <a:ext uri="{FF2B5EF4-FFF2-40B4-BE49-F238E27FC236}">
                      <a16:creationId xmlns:a16="http://schemas.microsoft.com/office/drawing/2014/main" id="{26A99557-3700-649F-0071-2F01281F8E2A}"/>
                    </a:ext>
                  </a:extLst>
                </p:cNvPr>
                <p:cNvSpPr/>
                <p:nvPr/>
              </p:nvSpPr>
              <p:spPr>
                <a:xfrm>
                  <a:off x="839148" y="7050762"/>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1" name="Freeform: Shape 260">
                  <a:extLst>
                    <a:ext uri="{FF2B5EF4-FFF2-40B4-BE49-F238E27FC236}">
                      <a16:creationId xmlns:a16="http://schemas.microsoft.com/office/drawing/2014/main" id="{1CC6E552-8F00-9505-C3D7-1E7DFDBD390E}"/>
                    </a:ext>
                  </a:extLst>
                </p:cNvPr>
                <p:cNvSpPr/>
                <p:nvPr/>
              </p:nvSpPr>
              <p:spPr>
                <a:xfrm>
                  <a:off x="770575" y="700961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2" name="Freeform: Shape 261">
                  <a:extLst>
                    <a:ext uri="{FF2B5EF4-FFF2-40B4-BE49-F238E27FC236}">
                      <a16:creationId xmlns:a16="http://schemas.microsoft.com/office/drawing/2014/main" id="{E9814E14-9364-8B11-26EE-7BD5C223EB9E}"/>
                    </a:ext>
                  </a:extLst>
                </p:cNvPr>
                <p:cNvSpPr/>
                <p:nvPr/>
              </p:nvSpPr>
              <p:spPr>
                <a:xfrm>
                  <a:off x="1195729" y="7174194"/>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63" name="Freeform: Shape 262">
                  <a:extLst>
                    <a:ext uri="{FF2B5EF4-FFF2-40B4-BE49-F238E27FC236}">
                      <a16:creationId xmlns:a16="http://schemas.microsoft.com/office/drawing/2014/main" id="{2B325451-520F-391E-5C74-440BFCBF172B}"/>
                    </a:ext>
                  </a:extLst>
                </p:cNvPr>
                <p:cNvSpPr/>
                <p:nvPr/>
              </p:nvSpPr>
              <p:spPr>
                <a:xfrm>
                  <a:off x="1123727" y="71330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64" name="Freeform: Shape 263">
                  <a:extLst>
                    <a:ext uri="{FF2B5EF4-FFF2-40B4-BE49-F238E27FC236}">
                      <a16:creationId xmlns:a16="http://schemas.microsoft.com/office/drawing/2014/main" id="{33B4513A-2571-2233-3681-5916F1965A9A}"/>
                    </a:ext>
                  </a:extLst>
                </p:cNvPr>
                <p:cNvSpPr/>
                <p:nvPr/>
              </p:nvSpPr>
              <p:spPr>
                <a:xfrm>
                  <a:off x="1055154" y="7091906"/>
                  <a:ext cx="37715" cy="23674"/>
                </a:xfrm>
                <a:custGeom>
                  <a:avLst/>
                  <a:gdLst>
                    <a:gd name="connsiteX0" fmla="*/ 5143 w 37715"/>
                    <a:gd name="connsiteY0" fmla="*/ 2572 h 23674"/>
                    <a:gd name="connsiteX1" fmla="*/ 5143 w 37715"/>
                    <a:gd name="connsiteY1" fmla="*/ 19715 h 23674"/>
                    <a:gd name="connsiteX2" fmla="*/ 32572 w 37715"/>
                    <a:gd name="connsiteY2" fmla="*/ 19715 h 23674"/>
                    <a:gd name="connsiteX3" fmla="*/ 32572 w 37715"/>
                    <a:gd name="connsiteY3" fmla="*/ 2572 h 23674"/>
                    <a:gd name="connsiteX4" fmla="*/ 5143 w 37715"/>
                    <a:gd name="connsiteY4" fmla="*/ 2572 h 2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4">
                      <a:moveTo>
                        <a:pt x="5143" y="2572"/>
                      </a:moveTo>
                      <a:cubicBezTo>
                        <a:pt x="-1714" y="6000"/>
                        <a:pt x="-1714" y="12858"/>
                        <a:pt x="5143" y="19715"/>
                      </a:cubicBezTo>
                      <a:cubicBezTo>
                        <a:pt x="12000" y="26572"/>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65" name="Freeform: Shape 264">
                  <a:extLst>
                    <a:ext uri="{FF2B5EF4-FFF2-40B4-BE49-F238E27FC236}">
                      <a16:creationId xmlns:a16="http://schemas.microsoft.com/office/drawing/2014/main" id="{99947413-7EAE-9350-C076-3E40F3041E8A}"/>
                    </a:ext>
                  </a:extLst>
                </p:cNvPr>
                <p:cNvSpPr/>
                <p:nvPr/>
              </p:nvSpPr>
              <p:spPr>
                <a:xfrm>
                  <a:off x="983152"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6" name="Freeform: Shape 265">
                  <a:extLst>
                    <a:ext uri="{FF2B5EF4-FFF2-40B4-BE49-F238E27FC236}">
                      <a16:creationId xmlns:a16="http://schemas.microsoft.com/office/drawing/2014/main" id="{82CE1183-4E32-21D9-986A-D53B0F398652}"/>
                    </a:ext>
                  </a:extLst>
                </p:cNvPr>
                <p:cNvSpPr/>
                <p:nvPr/>
              </p:nvSpPr>
              <p:spPr>
                <a:xfrm>
                  <a:off x="911150" y="700961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7" name="Freeform: Shape 266">
                  <a:extLst>
                    <a:ext uri="{FF2B5EF4-FFF2-40B4-BE49-F238E27FC236}">
                      <a16:creationId xmlns:a16="http://schemas.microsoft.com/office/drawing/2014/main" id="{7FD52AE3-4153-0513-A87D-BDBF949D0CFE}"/>
                    </a:ext>
                  </a:extLst>
                </p:cNvPr>
                <p:cNvSpPr/>
                <p:nvPr/>
              </p:nvSpPr>
              <p:spPr>
                <a:xfrm>
                  <a:off x="839148" y="696847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68" name="Freeform: Shape 267">
                  <a:extLst>
                    <a:ext uri="{FF2B5EF4-FFF2-40B4-BE49-F238E27FC236}">
                      <a16:creationId xmlns:a16="http://schemas.microsoft.com/office/drawing/2014/main" id="{8C8BC654-8BCF-E4D3-8F0E-59D8885DC8A9}"/>
                    </a:ext>
                  </a:extLst>
                </p:cNvPr>
                <p:cNvSpPr/>
                <p:nvPr/>
              </p:nvSpPr>
              <p:spPr>
                <a:xfrm>
                  <a:off x="1267731" y="713305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69" name="Freeform: Shape 268">
                  <a:extLst>
                    <a:ext uri="{FF2B5EF4-FFF2-40B4-BE49-F238E27FC236}">
                      <a16:creationId xmlns:a16="http://schemas.microsoft.com/office/drawing/2014/main" id="{0EA4A72B-3963-93F6-242A-86231FBCADD5}"/>
                    </a:ext>
                  </a:extLst>
                </p:cNvPr>
                <p:cNvSpPr/>
                <p:nvPr/>
              </p:nvSpPr>
              <p:spPr>
                <a:xfrm>
                  <a:off x="1195729" y="709190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270" name="Freeform: Shape 269">
                  <a:extLst>
                    <a:ext uri="{FF2B5EF4-FFF2-40B4-BE49-F238E27FC236}">
                      <a16:creationId xmlns:a16="http://schemas.microsoft.com/office/drawing/2014/main" id="{8CB451AA-8387-C2D1-9659-D96BE5654F0C}"/>
                    </a:ext>
                  </a:extLst>
                </p:cNvPr>
                <p:cNvSpPr/>
                <p:nvPr/>
              </p:nvSpPr>
              <p:spPr>
                <a:xfrm>
                  <a:off x="1123727"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271" name="Freeform: Shape 270">
                  <a:extLst>
                    <a:ext uri="{FF2B5EF4-FFF2-40B4-BE49-F238E27FC236}">
                      <a16:creationId xmlns:a16="http://schemas.microsoft.com/office/drawing/2014/main" id="{976AD904-37FC-2134-40F7-EDCAC0EB8FFB}"/>
                    </a:ext>
                  </a:extLst>
                </p:cNvPr>
                <p:cNvSpPr/>
                <p:nvPr/>
              </p:nvSpPr>
              <p:spPr>
                <a:xfrm>
                  <a:off x="1055154" y="7009618"/>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ubicBezTo>
                        <a:pt x="22286"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272" name="Freeform: Shape 271">
                  <a:extLst>
                    <a:ext uri="{FF2B5EF4-FFF2-40B4-BE49-F238E27FC236}">
                      <a16:creationId xmlns:a16="http://schemas.microsoft.com/office/drawing/2014/main" id="{B067B557-B461-FF61-2A58-7CF983FB7DB7}"/>
                    </a:ext>
                  </a:extLst>
                </p:cNvPr>
                <p:cNvSpPr/>
                <p:nvPr/>
              </p:nvSpPr>
              <p:spPr>
                <a:xfrm>
                  <a:off x="1339733" y="709190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273" name="Freeform: Shape 272">
                  <a:extLst>
                    <a:ext uri="{FF2B5EF4-FFF2-40B4-BE49-F238E27FC236}">
                      <a16:creationId xmlns:a16="http://schemas.microsoft.com/office/drawing/2014/main" id="{D7F77EA9-6A72-4B30-91D2-057A716CFE45}"/>
                    </a:ext>
                  </a:extLst>
                </p:cNvPr>
                <p:cNvSpPr/>
                <p:nvPr/>
              </p:nvSpPr>
              <p:spPr>
                <a:xfrm>
                  <a:off x="1267731" y="705076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275" name="Graphic 15">
                <a:extLst>
                  <a:ext uri="{FF2B5EF4-FFF2-40B4-BE49-F238E27FC236}">
                    <a16:creationId xmlns:a16="http://schemas.microsoft.com/office/drawing/2014/main" id="{778914E0-A605-7439-490C-4B37245427B1}"/>
                  </a:ext>
                </a:extLst>
              </p:cNvPr>
              <p:cNvGrpSpPr/>
              <p:nvPr/>
            </p:nvGrpSpPr>
            <p:grpSpPr>
              <a:xfrm>
                <a:off x="1502594" y="6847614"/>
                <a:ext cx="572587" cy="510870"/>
                <a:chOff x="1502595" y="6847614"/>
                <a:chExt cx="572587" cy="510870"/>
              </a:xfrm>
            </p:grpSpPr>
            <p:sp>
              <p:nvSpPr>
                <p:cNvPr id="285" name="Freeform: Shape 284">
                  <a:extLst>
                    <a:ext uri="{FF2B5EF4-FFF2-40B4-BE49-F238E27FC236}">
                      <a16:creationId xmlns:a16="http://schemas.microsoft.com/office/drawing/2014/main" id="{F2D65A99-C5FB-CD1B-43A1-B15A59633460}"/>
                    </a:ext>
                  </a:extLst>
                </p:cNvPr>
                <p:cNvSpPr/>
                <p:nvPr/>
              </p:nvSpPr>
              <p:spPr>
                <a:xfrm>
                  <a:off x="1502595" y="7180194"/>
                  <a:ext cx="54858" cy="178290"/>
                </a:xfrm>
                <a:custGeom>
                  <a:avLst/>
                  <a:gdLst>
                    <a:gd name="connsiteX0" fmla="*/ 0 w 54858"/>
                    <a:gd name="connsiteY0" fmla="*/ 24001 h 178290"/>
                    <a:gd name="connsiteX1" fmla="*/ 0 w 54858"/>
                    <a:gd name="connsiteY1" fmla="*/ 178291 h 178290"/>
                    <a:gd name="connsiteX2" fmla="*/ 54859 w 54858"/>
                    <a:gd name="connsiteY2" fmla="*/ 154290 h 178290"/>
                    <a:gd name="connsiteX3" fmla="*/ 54859 w 54858"/>
                    <a:gd name="connsiteY3" fmla="*/ 0 h 178290"/>
                  </a:gdLst>
                  <a:ahLst/>
                  <a:cxnLst>
                    <a:cxn ang="0">
                      <a:pos x="connsiteX0" y="connsiteY0"/>
                    </a:cxn>
                    <a:cxn ang="0">
                      <a:pos x="connsiteX1" y="connsiteY1"/>
                    </a:cxn>
                    <a:cxn ang="0">
                      <a:pos x="connsiteX2" y="connsiteY2"/>
                    </a:cxn>
                    <a:cxn ang="0">
                      <a:pos x="connsiteX3" y="connsiteY3"/>
                    </a:cxn>
                  </a:cxnLst>
                  <a:rect l="l" t="t" r="r" b="b"/>
                  <a:pathLst>
                    <a:path w="54858" h="178290">
                      <a:moveTo>
                        <a:pt x="0" y="24001"/>
                      </a:moveTo>
                      <a:lnTo>
                        <a:pt x="0" y="178291"/>
                      </a:lnTo>
                      <a:lnTo>
                        <a:pt x="54859" y="154290"/>
                      </a:lnTo>
                      <a:lnTo>
                        <a:pt x="54859" y="0"/>
                      </a:lnTo>
                      <a:close/>
                    </a:path>
                  </a:pathLst>
                </a:custGeom>
                <a:solidFill>
                  <a:srgbClr val="191411"/>
                </a:solidFill>
                <a:ln w="34242" cap="flat">
                  <a:noFill/>
                  <a:prstDash val="solid"/>
                  <a:miter/>
                </a:ln>
              </p:spPr>
              <p:txBody>
                <a:bodyPr rtlCol="1" anchor="ctr"/>
                <a:lstStyle/>
                <a:p>
                  <a:endParaRPr lang="ar-SA"/>
                </a:p>
              </p:txBody>
            </p:sp>
            <p:sp>
              <p:nvSpPr>
                <p:cNvPr id="286" name="Freeform: Shape 285">
                  <a:extLst>
                    <a:ext uri="{FF2B5EF4-FFF2-40B4-BE49-F238E27FC236}">
                      <a16:creationId xmlns:a16="http://schemas.microsoft.com/office/drawing/2014/main" id="{C01D35CF-ED70-8B49-9DA2-558CE6267BFB}"/>
                    </a:ext>
                  </a:extLst>
                </p:cNvPr>
                <p:cNvSpPr/>
                <p:nvPr/>
              </p:nvSpPr>
              <p:spPr>
                <a:xfrm>
                  <a:off x="2037467" y="6847614"/>
                  <a:ext cx="37715" cy="198862"/>
                </a:xfrm>
                <a:custGeom>
                  <a:avLst/>
                  <a:gdLst>
                    <a:gd name="connsiteX0" fmla="*/ 0 w 37715"/>
                    <a:gd name="connsiteY0" fmla="*/ 51430 h 198862"/>
                    <a:gd name="connsiteX1" fmla="*/ 0 w 37715"/>
                    <a:gd name="connsiteY1" fmla="*/ 198863 h 198862"/>
                    <a:gd name="connsiteX2" fmla="*/ 20572 w 37715"/>
                    <a:gd name="connsiteY2" fmla="*/ 181719 h 198862"/>
                    <a:gd name="connsiteX3" fmla="*/ 37715 w 37715"/>
                    <a:gd name="connsiteY3" fmla="*/ 82288 h 198862"/>
                    <a:gd name="connsiteX4" fmla="*/ 27429 w 37715"/>
                    <a:gd name="connsiteY4" fmla="*/ 0 h 198862"/>
                    <a:gd name="connsiteX5" fmla="*/ 0 w 37715"/>
                    <a:gd name="connsiteY5" fmla="*/ 51430 h 19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198862">
                      <a:moveTo>
                        <a:pt x="0" y="51430"/>
                      </a:moveTo>
                      <a:lnTo>
                        <a:pt x="0" y="198863"/>
                      </a:lnTo>
                      <a:lnTo>
                        <a:pt x="20572" y="181719"/>
                      </a:lnTo>
                      <a:lnTo>
                        <a:pt x="37715" y="82288"/>
                      </a:lnTo>
                      <a:lnTo>
                        <a:pt x="27429" y="0"/>
                      </a:lnTo>
                      <a:lnTo>
                        <a:pt x="0" y="51430"/>
                      </a:lnTo>
                      <a:close/>
                    </a:path>
                  </a:pathLst>
                </a:custGeom>
                <a:solidFill>
                  <a:srgbClr val="191411"/>
                </a:solidFill>
                <a:ln w="34242" cap="flat">
                  <a:noFill/>
                  <a:prstDash val="solid"/>
                  <a:miter/>
                </a:ln>
              </p:spPr>
              <p:txBody>
                <a:bodyPr rtlCol="1" anchor="ctr"/>
                <a:lstStyle/>
                <a:p>
                  <a:endParaRPr lang="ar-SA"/>
                </a:p>
              </p:txBody>
            </p:sp>
          </p:grpSp>
        </p:grpSp>
        <p:grpSp>
          <p:nvGrpSpPr>
            <p:cNvPr id="294" name="Graphic 15">
              <a:extLst>
                <a:ext uri="{FF2B5EF4-FFF2-40B4-BE49-F238E27FC236}">
                  <a16:creationId xmlns:a16="http://schemas.microsoft.com/office/drawing/2014/main" id="{83D6C74F-0904-7DCE-13C1-19EEF9F44304}"/>
                </a:ext>
              </a:extLst>
            </p:cNvPr>
            <p:cNvGrpSpPr/>
            <p:nvPr/>
          </p:nvGrpSpPr>
          <p:grpSpPr>
            <a:xfrm>
              <a:off x="540854" y="4694410"/>
              <a:ext cx="963455" cy="890596"/>
              <a:chOff x="540854" y="4694410"/>
              <a:chExt cx="963455" cy="890596"/>
            </a:xfrm>
          </p:grpSpPr>
          <p:grpSp>
            <p:nvGrpSpPr>
              <p:cNvPr id="295" name="Graphic 15">
                <a:extLst>
                  <a:ext uri="{FF2B5EF4-FFF2-40B4-BE49-F238E27FC236}">
                    <a16:creationId xmlns:a16="http://schemas.microsoft.com/office/drawing/2014/main" id="{1DB471F5-CB02-C537-34F5-E2956C44DF6B}"/>
                  </a:ext>
                </a:extLst>
              </p:cNvPr>
              <p:cNvGrpSpPr/>
              <p:nvPr/>
            </p:nvGrpSpPr>
            <p:grpSpPr>
              <a:xfrm>
                <a:off x="540854" y="5110136"/>
                <a:ext cx="963455" cy="474870"/>
                <a:chOff x="540854" y="5110136"/>
                <a:chExt cx="963455" cy="474870"/>
              </a:xfrm>
              <a:solidFill>
                <a:srgbClr val="191411"/>
              </a:solidFill>
            </p:grpSpPr>
            <p:sp>
              <p:nvSpPr>
                <p:cNvPr id="296" name="Freeform: Shape 295">
                  <a:extLst>
                    <a:ext uri="{FF2B5EF4-FFF2-40B4-BE49-F238E27FC236}">
                      <a16:creationId xmlns:a16="http://schemas.microsoft.com/office/drawing/2014/main" id="{F0AA0F1F-3B89-353B-23C2-DBC8BBB1C671}"/>
                    </a:ext>
                  </a:extLst>
                </p:cNvPr>
                <p:cNvSpPr/>
                <p:nvPr/>
              </p:nvSpPr>
              <p:spPr>
                <a:xfrm>
                  <a:off x="1182015" y="55627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97" name="Freeform: Shape 296">
                  <a:extLst>
                    <a:ext uri="{FF2B5EF4-FFF2-40B4-BE49-F238E27FC236}">
                      <a16:creationId xmlns:a16="http://schemas.microsoft.com/office/drawing/2014/main" id="{4B47A304-434A-AF86-62AA-7CA1FA7E9B4D}"/>
                    </a:ext>
                  </a:extLst>
                </p:cNvPr>
                <p:cNvSpPr/>
                <p:nvPr/>
              </p:nvSpPr>
              <p:spPr>
                <a:xfrm>
                  <a:off x="1110013"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298" name="Freeform: Shape 297">
                  <a:extLst>
                    <a:ext uri="{FF2B5EF4-FFF2-40B4-BE49-F238E27FC236}">
                      <a16:creationId xmlns:a16="http://schemas.microsoft.com/office/drawing/2014/main" id="{C6A66318-12D3-0686-42F8-0ECCF9CB0312}"/>
                    </a:ext>
                  </a:extLst>
                </p:cNvPr>
                <p:cNvSpPr/>
                <p:nvPr/>
              </p:nvSpPr>
              <p:spPr>
                <a:xfrm>
                  <a:off x="1036296" y="547957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299" name="Freeform: Shape 298">
                  <a:extLst>
                    <a:ext uri="{FF2B5EF4-FFF2-40B4-BE49-F238E27FC236}">
                      <a16:creationId xmlns:a16="http://schemas.microsoft.com/office/drawing/2014/main" id="{C9D9B363-1C50-19A0-FAED-5674E20EE3D5}"/>
                    </a:ext>
                  </a:extLst>
                </p:cNvPr>
                <p:cNvSpPr/>
                <p:nvPr/>
              </p:nvSpPr>
              <p:spPr>
                <a:xfrm>
                  <a:off x="966009"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0" name="Freeform: Shape 299">
                  <a:extLst>
                    <a:ext uri="{FF2B5EF4-FFF2-40B4-BE49-F238E27FC236}">
                      <a16:creationId xmlns:a16="http://schemas.microsoft.com/office/drawing/2014/main" id="{3413558A-F9FE-F5E3-D0E4-56F09600A486}"/>
                    </a:ext>
                  </a:extLst>
                </p:cNvPr>
                <p:cNvSpPr/>
                <p:nvPr/>
              </p:nvSpPr>
              <p:spPr>
                <a:xfrm>
                  <a:off x="897435" y="53981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1" name="Freeform: Shape 300">
                  <a:extLst>
                    <a:ext uri="{FF2B5EF4-FFF2-40B4-BE49-F238E27FC236}">
                      <a16:creationId xmlns:a16="http://schemas.microsoft.com/office/drawing/2014/main" id="{0521DCBF-095A-6EC2-7D16-0C93DE9AAF0E}"/>
                    </a:ext>
                  </a:extLst>
                </p:cNvPr>
                <p:cNvSpPr/>
                <p:nvPr/>
              </p:nvSpPr>
              <p:spPr>
                <a:xfrm>
                  <a:off x="825433" y="53570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2" name="Freeform: Shape 301">
                  <a:extLst>
                    <a:ext uri="{FF2B5EF4-FFF2-40B4-BE49-F238E27FC236}">
                      <a16:creationId xmlns:a16="http://schemas.microsoft.com/office/drawing/2014/main" id="{8BC5CC90-CADD-E36D-C69B-0B557AC42723}"/>
                    </a:ext>
                  </a:extLst>
                </p:cNvPr>
                <p:cNvSpPr/>
                <p:nvPr/>
              </p:nvSpPr>
              <p:spPr>
                <a:xfrm>
                  <a:off x="1322590" y="55627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3" name="Freeform: Shape 302">
                  <a:extLst>
                    <a:ext uri="{FF2B5EF4-FFF2-40B4-BE49-F238E27FC236}">
                      <a16:creationId xmlns:a16="http://schemas.microsoft.com/office/drawing/2014/main" id="{D95595CC-DF2D-431F-C113-E174FF535D8C}"/>
                    </a:ext>
                  </a:extLst>
                </p:cNvPr>
                <p:cNvSpPr/>
                <p:nvPr/>
              </p:nvSpPr>
              <p:spPr>
                <a:xfrm>
                  <a:off x="1250588"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4" name="Freeform: Shape 303">
                  <a:extLst>
                    <a:ext uri="{FF2B5EF4-FFF2-40B4-BE49-F238E27FC236}">
                      <a16:creationId xmlns:a16="http://schemas.microsoft.com/office/drawing/2014/main" id="{BB11A6DF-3249-6930-9F5C-12E45CB30D1D}"/>
                    </a:ext>
                  </a:extLst>
                </p:cNvPr>
                <p:cNvSpPr/>
                <p:nvPr/>
              </p:nvSpPr>
              <p:spPr>
                <a:xfrm>
                  <a:off x="1182015"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05" name="Freeform: Shape 304">
                  <a:extLst>
                    <a:ext uri="{FF2B5EF4-FFF2-40B4-BE49-F238E27FC236}">
                      <a16:creationId xmlns:a16="http://schemas.microsoft.com/office/drawing/2014/main" id="{3981FBC9-105E-C82C-EF02-B24125CA8D16}"/>
                    </a:ext>
                  </a:extLst>
                </p:cNvPr>
                <p:cNvSpPr/>
                <p:nvPr/>
              </p:nvSpPr>
              <p:spPr>
                <a:xfrm>
                  <a:off x="1110013"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6" name="Freeform: Shape 305">
                  <a:extLst>
                    <a:ext uri="{FF2B5EF4-FFF2-40B4-BE49-F238E27FC236}">
                      <a16:creationId xmlns:a16="http://schemas.microsoft.com/office/drawing/2014/main" id="{A25AED09-2A37-3D4E-3EA2-29BFE1E969D8}"/>
                    </a:ext>
                  </a:extLst>
                </p:cNvPr>
                <p:cNvSpPr/>
                <p:nvPr/>
              </p:nvSpPr>
              <p:spPr>
                <a:xfrm>
                  <a:off x="1036296" y="539728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07" name="Freeform: Shape 306">
                  <a:extLst>
                    <a:ext uri="{FF2B5EF4-FFF2-40B4-BE49-F238E27FC236}">
                      <a16:creationId xmlns:a16="http://schemas.microsoft.com/office/drawing/2014/main" id="{5E447E0C-507F-7D9C-843A-DB34E85396CD}"/>
                    </a:ext>
                  </a:extLst>
                </p:cNvPr>
                <p:cNvSpPr/>
                <p:nvPr/>
              </p:nvSpPr>
              <p:spPr>
                <a:xfrm>
                  <a:off x="966009" y="53570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08" name="Freeform: Shape 307">
                  <a:extLst>
                    <a:ext uri="{FF2B5EF4-FFF2-40B4-BE49-F238E27FC236}">
                      <a16:creationId xmlns:a16="http://schemas.microsoft.com/office/drawing/2014/main" id="{FF966D1A-3641-F697-99D9-E3BFA82CED14}"/>
                    </a:ext>
                  </a:extLst>
                </p:cNvPr>
                <p:cNvSpPr/>
                <p:nvPr/>
              </p:nvSpPr>
              <p:spPr>
                <a:xfrm>
                  <a:off x="897435" y="531585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09" name="Freeform: Shape 308">
                  <a:extLst>
                    <a:ext uri="{FF2B5EF4-FFF2-40B4-BE49-F238E27FC236}">
                      <a16:creationId xmlns:a16="http://schemas.microsoft.com/office/drawing/2014/main" id="{7ED79FBE-A5AD-9867-A93C-2928CC309FA3}"/>
                    </a:ext>
                  </a:extLst>
                </p:cNvPr>
                <p:cNvSpPr/>
                <p:nvPr/>
              </p:nvSpPr>
              <p:spPr>
                <a:xfrm>
                  <a:off x="1394592" y="55215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0" name="Freeform: Shape 309">
                  <a:extLst>
                    <a:ext uri="{FF2B5EF4-FFF2-40B4-BE49-F238E27FC236}">
                      <a16:creationId xmlns:a16="http://schemas.microsoft.com/office/drawing/2014/main" id="{226B1E63-9731-8C69-54E6-1B64B526B39A}"/>
                    </a:ext>
                  </a:extLst>
                </p:cNvPr>
                <p:cNvSpPr/>
                <p:nvPr/>
              </p:nvSpPr>
              <p:spPr>
                <a:xfrm>
                  <a:off x="1322590"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1" name="Freeform: Shape 310">
                  <a:extLst>
                    <a:ext uri="{FF2B5EF4-FFF2-40B4-BE49-F238E27FC236}">
                      <a16:creationId xmlns:a16="http://schemas.microsoft.com/office/drawing/2014/main" id="{32055F0C-7EE2-E078-3AA5-0532100D5F67}"/>
                    </a:ext>
                  </a:extLst>
                </p:cNvPr>
                <p:cNvSpPr/>
                <p:nvPr/>
              </p:nvSpPr>
              <p:spPr>
                <a:xfrm>
                  <a:off x="1466594" y="548043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2" name="Freeform: Shape 311">
                  <a:extLst>
                    <a:ext uri="{FF2B5EF4-FFF2-40B4-BE49-F238E27FC236}">
                      <a16:creationId xmlns:a16="http://schemas.microsoft.com/office/drawing/2014/main" id="{BAC32EBD-278D-2E7A-E7FB-256F5AA0F772}"/>
                    </a:ext>
                  </a:extLst>
                </p:cNvPr>
                <p:cNvSpPr/>
                <p:nvPr/>
              </p:nvSpPr>
              <p:spPr>
                <a:xfrm>
                  <a:off x="1394592" y="54392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3" name="Freeform: Shape 312">
                  <a:extLst>
                    <a:ext uri="{FF2B5EF4-FFF2-40B4-BE49-F238E27FC236}">
                      <a16:creationId xmlns:a16="http://schemas.microsoft.com/office/drawing/2014/main" id="{68A7CF7D-FF73-905F-958F-3015D2E31B0F}"/>
                    </a:ext>
                  </a:extLst>
                </p:cNvPr>
                <p:cNvSpPr/>
                <p:nvPr/>
              </p:nvSpPr>
              <p:spPr>
                <a:xfrm>
                  <a:off x="1466594" y="53981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14" name="Freeform: Shape 313">
                  <a:extLst>
                    <a:ext uri="{FF2B5EF4-FFF2-40B4-BE49-F238E27FC236}">
                      <a16:creationId xmlns:a16="http://schemas.microsoft.com/office/drawing/2014/main" id="{1952B911-991B-A726-64BF-DDF7094076CB}"/>
                    </a:ext>
                  </a:extLst>
                </p:cNvPr>
                <p:cNvSpPr/>
                <p:nvPr/>
              </p:nvSpPr>
              <p:spPr>
                <a:xfrm>
                  <a:off x="753431" y="5315856"/>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315" name="Freeform: Shape 314">
                  <a:extLst>
                    <a:ext uri="{FF2B5EF4-FFF2-40B4-BE49-F238E27FC236}">
                      <a16:creationId xmlns:a16="http://schemas.microsoft.com/office/drawing/2014/main" id="{C6610B80-76B9-9ED1-86AE-AB03FDAB6D19}"/>
                    </a:ext>
                  </a:extLst>
                </p:cNvPr>
                <p:cNvSpPr/>
                <p:nvPr/>
              </p:nvSpPr>
              <p:spPr>
                <a:xfrm>
                  <a:off x="681429" y="527471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16" name="Freeform: Shape 315">
                  <a:extLst>
                    <a:ext uri="{FF2B5EF4-FFF2-40B4-BE49-F238E27FC236}">
                      <a16:creationId xmlns:a16="http://schemas.microsoft.com/office/drawing/2014/main" id="{17012F1F-9DC3-91E6-D4B1-CB94FD232056}"/>
                    </a:ext>
                  </a:extLst>
                </p:cNvPr>
                <p:cNvSpPr/>
                <p:nvPr/>
              </p:nvSpPr>
              <p:spPr>
                <a:xfrm>
                  <a:off x="609427" y="52335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17" name="Freeform: Shape 316">
                  <a:extLst>
                    <a:ext uri="{FF2B5EF4-FFF2-40B4-BE49-F238E27FC236}">
                      <a16:creationId xmlns:a16="http://schemas.microsoft.com/office/drawing/2014/main" id="{A429C6D6-1276-9F20-B3D7-41C141D9F8BB}"/>
                    </a:ext>
                  </a:extLst>
                </p:cNvPr>
                <p:cNvSpPr/>
                <p:nvPr/>
              </p:nvSpPr>
              <p:spPr>
                <a:xfrm>
                  <a:off x="540854" y="5191037"/>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2286" y="24531"/>
                        <a:pt x="32572" y="21102"/>
                      </a:cubicBezTo>
                      <a:cubicBezTo>
                        <a:pt x="39430" y="17674"/>
                        <a:pt x="39430" y="10816"/>
                        <a:pt x="32572" y="3959"/>
                      </a:cubicBezTo>
                      <a:cubicBezTo>
                        <a:pt x="25715" y="-2898"/>
                        <a:pt x="12000" y="531"/>
                        <a:pt x="5143" y="3959"/>
                      </a:cubicBezTo>
                      <a:close/>
                    </a:path>
                  </a:pathLst>
                </a:custGeom>
                <a:solidFill>
                  <a:srgbClr val="191411"/>
                </a:solidFill>
                <a:ln w="34242" cap="flat">
                  <a:noFill/>
                  <a:prstDash val="solid"/>
                  <a:miter/>
                </a:ln>
              </p:spPr>
              <p:txBody>
                <a:bodyPr rtlCol="1" anchor="ctr"/>
                <a:lstStyle/>
                <a:p>
                  <a:endParaRPr lang="ar-SA"/>
                </a:p>
              </p:txBody>
            </p:sp>
            <p:sp>
              <p:nvSpPr>
                <p:cNvPr id="318" name="Freeform: Shape 317">
                  <a:extLst>
                    <a:ext uri="{FF2B5EF4-FFF2-40B4-BE49-F238E27FC236}">
                      <a16:creationId xmlns:a16="http://schemas.microsoft.com/office/drawing/2014/main" id="{4A2BE2AF-DA68-6D7D-02EC-091917C44878}"/>
                    </a:ext>
                  </a:extLst>
                </p:cNvPr>
                <p:cNvSpPr/>
                <p:nvPr/>
              </p:nvSpPr>
              <p:spPr>
                <a:xfrm>
                  <a:off x="825433" y="5274712"/>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319" name="Freeform: Shape 318">
                  <a:extLst>
                    <a:ext uri="{FF2B5EF4-FFF2-40B4-BE49-F238E27FC236}">
                      <a16:creationId xmlns:a16="http://schemas.microsoft.com/office/drawing/2014/main" id="{F27B1DB3-9015-4751-9247-1D8A12862DBD}"/>
                    </a:ext>
                  </a:extLst>
                </p:cNvPr>
                <p:cNvSpPr/>
                <p:nvPr/>
              </p:nvSpPr>
              <p:spPr>
                <a:xfrm>
                  <a:off x="753431" y="52335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20" name="Freeform: Shape 319">
                  <a:extLst>
                    <a:ext uri="{FF2B5EF4-FFF2-40B4-BE49-F238E27FC236}">
                      <a16:creationId xmlns:a16="http://schemas.microsoft.com/office/drawing/2014/main" id="{F2968064-B285-2CB2-0405-F5CAFA93997C}"/>
                    </a:ext>
                  </a:extLst>
                </p:cNvPr>
                <p:cNvSpPr/>
                <p:nvPr/>
              </p:nvSpPr>
              <p:spPr>
                <a:xfrm>
                  <a:off x="681429" y="519242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21" name="Freeform: Shape 320">
                  <a:extLst>
                    <a:ext uri="{FF2B5EF4-FFF2-40B4-BE49-F238E27FC236}">
                      <a16:creationId xmlns:a16="http://schemas.microsoft.com/office/drawing/2014/main" id="{099B032A-61E4-E0D3-08A8-B2ACD07BFEDE}"/>
                    </a:ext>
                  </a:extLst>
                </p:cNvPr>
                <p:cNvSpPr/>
                <p:nvPr/>
              </p:nvSpPr>
              <p:spPr>
                <a:xfrm>
                  <a:off x="609427" y="515128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22" name="Freeform: Shape 321">
                  <a:extLst>
                    <a:ext uri="{FF2B5EF4-FFF2-40B4-BE49-F238E27FC236}">
                      <a16:creationId xmlns:a16="http://schemas.microsoft.com/office/drawing/2014/main" id="{BB318E21-D8E4-3F72-DCB0-42BD41D355F6}"/>
                    </a:ext>
                  </a:extLst>
                </p:cNvPr>
                <p:cNvSpPr/>
                <p:nvPr/>
              </p:nvSpPr>
              <p:spPr>
                <a:xfrm>
                  <a:off x="540854" y="5110136"/>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323" name="Graphic 15">
                <a:extLst>
                  <a:ext uri="{FF2B5EF4-FFF2-40B4-BE49-F238E27FC236}">
                    <a16:creationId xmlns:a16="http://schemas.microsoft.com/office/drawing/2014/main" id="{FDDD73BC-C97B-EFE6-C013-434DC4FD7F73}"/>
                  </a:ext>
                </a:extLst>
              </p:cNvPr>
              <p:cNvGrpSpPr/>
              <p:nvPr/>
            </p:nvGrpSpPr>
            <p:grpSpPr>
              <a:xfrm>
                <a:off x="741431" y="4694410"/>
                <a:ext cx="737163" cy="771450"/>
                <a:chOff x="741431" y="4694410"/>
                <a:chExt cx="737163" cy="771450"/>
              </a:xfrm>
            </p:grpSpPr>
            <p:sp>
              <p:nvSpPr>
                <p:cNvPr id="325" name="Freeform: Shape 324">
                  <a:extLst>
                    <a:ext uri="{FF2B5EF4-FFF2-40B4-BE49-F238E27FC236}">
                      <a16:creationId xmlns:a16="http://schemas.microsoft.com/office/drawing/2014/main" id="{4E213711-3E53-92E3-1478-73BF45A301FC}"/>
                    </a:ext>
                  </a:extLst>
                </p:cNvPr>
                <p:cNvSpPr/>
                <p:nvPr/>
              </p:nvSpPr>
              <p:spPr>
                <a:xfrm>
                  <a:off x="741431" y="4694410"/>
                  <a:ext cx="202290" cy="473156"/>
                </a:xfrm>
                <a:custGeom>
                  <a:avLst/>
                  <a:gdLst>
                    <a:gd name="connsiteX0" fmla="*/ 0 w 202291"/>
                    <a:gd name="connsiteY0" fmla="*/ 473156 h 473156"/>
                    <a:gd name="connsiteX1" fmla="*/ 0 w 202291"/>
                    <a:gd name="connsiteY1" fmla="*/ 116575 h 473156"/>
                    <a:gd name="connsiteX2" fmla="*/ 202291 w 202291"/>
                    <a:gd name="connsiteY2" fmla="*/ 0 h 473156"/>
                    <a:gd name="connsiteX3" fmla="*/ 202291 w 202291"/>
                    <a:gd name="connsiteY3" fmla="*/ 356581 h 473156"/>
                    <a:gd name="connsiteX4" fmla="*/ 0 w 202291"/>
                    <a:gd name="connsiteY4" fmla="*/ 473156 h 473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473156">
                      <a:moveTo>
                        <a:pt x="0" y="473156"/>
                      </a:moveTo>
                      <a:lnTo>
                        <a:pt x="0" y="116575"/>
                      </a:lnTo>
                      <a:lnTo>
                        <a:pt x="202291" y="0"/>
                      </a:lnTo>
                      <a:lnTo>
                        <a:pt x="202291" y="356581"/>
                      </a:lnTo>
                      <a:lnTo>
                        <a:pt x="0" y="473156"/>
                      </a:lnTo>
                      <a:close/>
                    </a:path>
                  </a:pathLst>
                </a:custGeom>
                <a:solidFill>
                  <a:srgbClr val="FFFFFF"/>
                </a:solidFill>
                <a:ln w="34242" cap="flat">
                  <a:noFill/>
                  <a:prstDash val="solid"/>
                  <a:miter/>
                </a:ln>
              </p:spPr>
              <p:txBody>
                <a:bodyPr rtlCol="1" anchor="ctr"/>
                <a:lstStyle/>
                <a:p>
                  <a:endParaRPr lang="ar-SA"/>
                </a:p>
              </p:txBody>
            </p:sp>
            <p:sp>
              <p:nvSpPr>
                <p:cNvPr id="330" name="Freeform: Shape 329">
                  <a:extLst>
                    <a:ext uri="{FF2B5EF4-FFF2-40B4-BE49-F238E27FC236}">
                      <a16:creationId xmlns:a16="http://schemas.microsoft.com/office/drawing/2014/main" id="{2924C7C5-B789-F450-236D-251B602275DB}"/>
                    </a:ext>
                  </a:extLst>
                </p:cNvPr>
                <p:cNvSpPr/>
                <p:nvPr/>
              </p:nvSpPr>
              <p:spPr>
                <a:xfrm>
                  <a:off x="1008867" y="4985847"/>
                  <a:ext cx="202291" cy="329152"/>
                </a:xfrm>
                <a:custGeom>
                  <a:avLst/>
                  <a:gdLst>
                    <a:gd name="connsiteX0" fmla="*/ 0 w 202291"/>
                    <a:gd name="connsiteY0" fmla="*/ 329152 h 329152"/>
                    <a:gd name="connsiteX1" fmla="*/ 0 w 202291"/>
                    <a:gd name="connsiteY1" fmla="*/ 116575 h 329152"/>
                    <a:gd name="connsiteX2" fmla="*/ 202291 w 202291"/>
                    <a:gd name="connsiteY2" fmla="*/ 0 h 329152"/>
                    <a:gd name="connsiteX3" fmla="*/ 202291 w 202291"/>
                    <a:gd name="connsiteY3" fmla="*/ 212577 h 329152"/>
                    <a:gd name="connsiteX4" fmla="*/ 0 w 202291"/>
                    <a:gd name="connsiteY4" fmla="*/ 329152 h 32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329152">
                      <a:moveTo>
                        <a:pt x="0" y="329152"/>
                      </a:moveTo>
                      <a:lnTo>
                        <a:pt x="0" y="116575"/>
                      </a:lnTo>
                      <a:lnTo>
                        <a:pt x="202291" y="0"/>
                      </a:lnTo>
                      <a:lnTo>
                        <a:pt x="202291" y="212577"/>
                      </a:lnTo>
                      <a:lnTo>
                        <a:pt x="0" y="329152"/>
                      </a:lnTo>
                      <a:close/>
                    </a:path>
                  </a:pathLst>
                </a:custGeom>
                <a:solidFill>
                  <a:srgbClr val="FFFFFF"/>
                </a:solidFill>
                <a:ln w="34242" cap="flat">
                  <a:noFill/>
                  <a:prstDash val="solid"/>
                  <a:miter/>
                </a:ln>
              </p:spPr>
              <p:txBody>
                <a:bodyPr rtlCol="1" anchor="ctr"/>
                <a:lstStyle/>
                <a:p>
                  <a:endParaRPr lang="ar-SA"/>
                </a:p>
              </p:txBody>
            </p:sp>
            <p:sp>
              <p:nvSpPr>
                <p:cNvPr id="335" name="Freeform: Shape 334">
                  <a:extLst>
                    <a:ext uri="{FF2B5EF4-FFF2-40B4-BE49-F238E27FC236}">
                      <a16:creationId xmlns:a16="http://schemas.microsoft.com/office/drawing/2014/main" id="{65ED7CF2-F605-7ED7-E9EA-FFF51DE073EE}"/>
                    </a:ext>
                  </a:extLst>
                </p:cNvPr>
                <p:cNvSpPr/>
                <p:nvPr/>
              </p:nvSpPr>
              <p:spPr>
                <a:xfrm>
                  <a:off x="1276303" y="5256712"/>
                  <a:ext cx="202291" cy="209148"/>
                </a:xfrm>
                <a:custGeom>
                  <a:avLst/>
                  <a:gdLst>
                    <a:gd name="connsiteX0" fmla="*/ 0 w 202291"/>
                    <a:gd name="connsiteY0" fmla="*/ 209149 h 209148"/>
                    <a:gd name="connsiteX1" fmla="*/ 0 w 202291"/>
                    <a:gd name="connsiteY1" fmla="*/ 116575 h 209148"/>
                    <a:gd name="connsiteX2" fmla="*/ 202291 w 202291"/>
                    <a:gd name="connsiteY2" fmla="*/ 0 h 209148"/>
                    <a:gd name="connsiteX3" fmla="*/ 202291 w 202291"/>
                    <a:gd name="connsiteY3" fmla="*/ 92574 h 209148"/>
                    <a:gd name="connsiteX4" fmla="*/ 0 w 202291"/>
                    <a:gd name="connsiteY4" fmla="*/ 209149 h 209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291" h="209148">
                      <a:moveTo>
                        <a:pt x="0" y="209149"/>
                      </a:moveTo>
                      <a:lnTo>
                        <a:pt x="0" y="116575"/>
                      </a:lnTo>
                      <a:lnTo>
                        <a:pt x="202291" y="0"/>
                      </a:lnTo>
                      <a:lnTo>
                        <a:pt x="202291" y="92574"/>
                      </a:lnTo>
                      <a:lnTo>
                        <a:pt x="0" y="209149"/>
                      </a:lnTo>
                      <a:close/>
                    </a:path>
                  </a:pathLst>
                </a:custGeom>
                <a:solidFill>
                  <a:srgbClr val="FFFFFF"/>
                </a:solidFill>
                <a:ln w="34242" cap="flat">
                  <a:noFill/>
                  <a:prstDash val="solid"/>
                  <a:miter/>
                </a:ln>
              </p:spPr>
              <p:txBody>
                <a:bodyPr rtlCol="1" anchor="ctr"/>
                <a:lstStyle/>
                <a:p>
                  <a:endParaRPr lang="ar-SA"/>
                </a:p>
              </p:txBody>
            </p:sp>
          </p:grpSp>
        </p:grpSp>
        <p:grpSp>
          <p:nvGrpSpPr>
            <p:cNvPr id="339" name="Graphic 15">
              <a:extLst>
                <a:ext uri="{FF2B5EF4-FFF2-40B4-BE49-F238E27FC236}">
                  <a16:creationId xmlns:a16="http://schemas.microsoft.com/office/drawing/2014/main" id="{2152E775-D24E-0685-7850-66C42FF797FB}"/>
                </a:ext>
              </a:extLst>
            </p:cNvPr>
            <p:cNvGrpSpPr/>
            <p:nvPr/>
          </p:nvGrpSpPr>
          <p:grpSpPr>
            <a:xfrm>
              <a:off x="1288303" y="3998769"/>
              <a:ext cx="1681761" cy="1202226"/>
              <a:chOff x="1288303" y="3998769"/>
              <a:chExt cx="1681761" cy="1202226"/>
            </a:xfrm>
          </p:grpSpPr>
          <p:grpSp>
            <p:nvGrpSpPr>
              <p:cNvPr id="340" name="Graphic 15">
                <a:extLst>
                  <a:ext uri="{FF2B5EF4-FFF2-40B4-BE49-F238E27FC236}">
                    <a16:creationId xmlns:a16="http://schemas.microsoft.com/office/drawing/2014/main" id="{4CA50E66-5EE2-2D3E-1A8F-A25112D9FBDA}"/>
                  </a:ext>
                </a:extLst>
              </p:cNvPr>
              <p:cNvGrpSpPr/>
              <p:nvPr/>
            </p:nvGrpSpPr>
            <p:grpSpPr>
              <a:xfrm>
                <a:off x="1288303" y="4438117"/>
                <a:ext cx="1681761" cy="762878"/>
                <a:chOff x="1288303" y="4438117"/>
                <a:chExt cx="1681761" cy="762878"/>
              </a:xfrm>
              <a:solidFill>
                <a:srgbClr val="191411"/>
              </a:solidFill>
            </p:grpSpPr>
            <p:sp>
              <p:nvSpPr>
                <p:cNvPr id="341" name="Freeform: Shape 340">
                  <a:extLst>
                    <a:ext uri="{FF2B5EF4-FFF2-40B4-BE49-F238E27FC236}">
                      <a16:creationId xmlns:a16="http://schemas.microsoft.com/office/drawing/2014/main" id="{70942ACC-D118-4058-B008-436FD2E22C95}"/>
                    </a:ext>
                  </a:extLst>
                </p:cNvPr>
                <p:cNvSpPr/>
                <p:nvPr/>
              </p:nvSpPr>
              <p:spPr>
                <a:xfrm>
                  <a:off x="1932893" y="517871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2" name="Freeform: Shape 341">
                  <a:extLst>
                    <a:ext uri="{FF2B5EF4-FFF2-40B4-BE49-F238E27FC236}">
                      <a16:creationId xmlns:a16="http://schemas.microsoft.com/office/drawing/2014/main" id="{0FD5AE4E-DF31-D66E-98FC-1502D9C74E45}"/>
                    </a:ext>
                  </a:extLst>
                </p:cNvPr>
                <p:cNvSpPr/>
                <p:nvPr/>
              </p:nvSpPr>
              <p:spPr>
                <a:xfrm>
                  <a:off x="1860891" y="513756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43" name="Freeform: Shape 342">
                  <a:extLst>
                    <a:ext uri="{FF2B5EF4-FFF2-40B4-BE49-F238E27FC236}">
                      <a16:creationId xmlns:a16="http://schemas.microsoft.com/office/drawing/2014/main" id="{1ACB7116-C39C-6578-A18F-0B7121E1DD92}"/>
                    </a:ext>
                  </a:extLst>
                </p:cNvPr>
                <p:cNvSpPr/>
                <p:nvPr/>
              </p:nvSpPr>
              <p:spPr>
                <a:xfrm>
                  <a:off x="1788889"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4" name="Freeform: Shape 343">
                  <a:extLst>
                    <a:ext uri="{FF2B5EF4-FFF2-40B4-BE49-F238E27FC236}">
                      <a16:creationId xmlns:a16="http://schemas.microsoft.com/office/drawing/2014/main" id="{1DB36BB6-6257-2FE3-1143-78E520DA230D}"/>
                    </a:ext>
                  </a:extLst>
                </p:cNvPr>
                <p:cNvSpPr/>
                <p:nvPr/>
              </p:nvSpPr>
              <p:spPr>
                <a:xfrm>
                  <a:off x="1716887"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45" name="Freeform: Shape 344">
                  <a:extLst>
                    <a:ext uri="{FF2B5EF4-FFF2-40B4-BE49-F238E27FC236}">
                      <a16:creationId xmlns:a16="http://schemas.microsoft.com/office/drawing/2014/main" id="{ED79F886-4D96-3661-D40E-5748BBCCE14E}"/>
                    </a:ext>
                  </a:extLst>
                </p:cNvPr>
                <p:cNvSpPr/>
                <p:nvPr/>
              </p:nvSpPr>
              <p:spPr>
                <a:xfrm>
                  <a:off x="1648313"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6" name="Freeform: Shape 345">
                  <a:extLst>
                    <a:ext uri="{FF2B5EF4-FFF2-40B4-BE49-F238E27FC236}">
                      <a16:creationId xmlns:a16="http://schemas.microsoft.com/office/drawing/2014/main" id="{B90D49E9-0567-3839-1F08-1E7A5B6CE295}"/>
                    </a:ext>
                  </a:extLst>
                </p:cNvPr>
                <p:cNvSpPr/>
                <p:nvPr/>
              </p:nvSpPr>
              <p:spPr>
                <a:xfrm>
                  <a:off x="1576311"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7" name="Freeform: Shape 346">
                  <a:extLst>
                    <a:ext uri="{FF2B5EF4-FFF2-40B4-BE49-F238E27FC236}">
                      <a16:creationId xmlns:a16="http://schemas.microsoft.com/office/drawing/2014/main" id="{DDE6C870-51F7-9A22-26D3-BD4F29AE4678}"/>
                    </a:ext>
                  </a:extLst>
                </p:cNvPr>
                <p:cNvSpPr/>
                <p:nvPr/>
              </p:nvSpPr>
              <p:spPr>
                <a:xfrm>
                  <a:off x="2003181" y="513670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48" name="Freeform: Shape 347">
                  <a:extLst>
                    <a:ext uri="{FF2B5EF4-FFF2-40B4-BE49-F238E27FC236}">
                      <a16:creationId xmlns:a16="http://schemas.microsoft.com/office/drawing/2014/main" id="{4C8D8A97-3AFB-4832-7390-8ABC79E0FFE9}"/>
                    </a:ext>
                  </a:extLst>
                </p:cNvPr>
                <p:cNvSpPr/>
                <p:nvPr/>
              </p:nvSpPr>
              <p:spPr>
                <a:xfrm>
                  <a:off x="1932893"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49" name="Freeform: Shape 348">
                  <a:extLst>
                    <a:ext uri="{FF2B5EF4-FFF2-40B4-BE49-F238E27FC236}">
                      <a16:creationId xmlns:a16="http://schemas.microsoft.com/office/drawing/2014/main" id="{67E5DC11-B669-0C45-FCC5-316846313EFA}"/>
                    </a:ext>
                  </a:extLst>
                </p:cNvPr>
                <p:cNvSpPr/>
                <p:nvPr/>
              </p:nvSpPr>
              <p:spPr>
                <a:xfrm>
                  <a:off x="1860891"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0" name="Freeform: Shape 349">
                  <a:extLst>
                    <a:ext uri="{FF2B5EF4-FFF2-40B4-BE49-F238E27FC236}">
                      <a16:creationId xmlns:a16="http://schemas.microsoft.com/office/drawing/2014/main" id="{A543CFE6-B2E6-3763-F952-EEE551CA0EFE}"/>
                    </a:ext>
                  </a:extLst>
                </p:cNvPr>
                <p:cNvSpPr/>
                <p:nvPr/>
              </p:nvSpPr>
              <p:spPr>
                <a:xfrm>
                  <a:off x="1788889"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1" name="Freeform: Shape 350">
                  <a:extLst>
                    <a:ext uri="{FF2B5EF4-FFF2-40B4-BE49-F238E27FC236}">
                      <a16:creationId xmlns:a16="http://schemas.microsoft.com/office/drawing/2014/main" id="{0B705582-F725-170A-3456-DF50C07A2609}"/>
                    </a:ext>
                  </a:extLst>
                </p:cNvPr>
                <p:cNvSpPr/>
                <p:nvPr/>
              </p:nvSpPr>
              <p:spPr>
                <a:xfrm>
                  <a:off x="1716887"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2" name="Freeform: Shape 351">
                  <a:extLst>
                    <a:ext uri="{FF2B5EF4-FFF2-40B4-BE49-F238E27FC236}">
                      <a16:creationId xmlns:a16="http://schemas.microsoft.com/office/drawing/2014/main" id="{BD272359-AF0C-ECCA-C6E8-A54E01F6E334}"/>
                    </a:ext>
                  </a:extLst>
                </p:cNvPr>
                <p:cNvSpPr/>
                <p:nvPr/>
              </p:nvSpPr>
              <p:spPr>
                <a:xfrm>
                  <a:off x="1648313"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3" name="Freeform: Shape 352">
                  <a:extLst>
                    <a:ext uri="{FF2B5EF4-FFF2-40B4-BE49-F238E27FC236}">
                      <a16:creationId xmlns:a16="http://schemas.microsoft.com/office/drawing/2014/main" id="{72F9230A-2592-371B-018A-E348115101AA}"/>
                    </a:ext>
                  </a:extLst>
                </p:cNvPr>
                <p:cNvSpPr/>
                <p:nvPr/>
              </p:nvSpPr>
              <p:spPr>
                <a:xfrm>
                  <a:off x="2073468" y="509642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4" name="Freeform: Shape 353">
                  <a:extLst>
                    <a:ext uri="{FF2B5EF4-FFF2-40B4-BE49-F238E27FC236}">
                      <a16:creationId xmlns:a16="http://schemas.microsoft.com/office/drawing/2014/main" id="{22E3D6A3-6F2B-65FF-73C9-2CF584B61395}"/>
                    </a:ext>
                  </a:extLst>
                </p:cNvPr>
                <p:cNvSpPr/>
                <p:nvPr/>
              </p:nvSpPr>
              <p:spPr>
                <a:xfrm>
                  <a:off x="2004895"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5" name="Freeform: Shape 354">
                  <a:extLst>
                    <a:ext uri="{FF2B5EF4-FFF2-40B4-BE49-F238E27FC236}">
                      <a16:creationId xmlns:a16="http://schemas.microsoft.com/office/drawing/2014/main" id="{AFDCF306-0AC2-0423-F61C-376F64D751DF}"/>
                    </a:ext>
                  </a:extLst>
                </p:cNvPr>
                <p:cNvSpPr/>
                <p:nvPr/>
              </p:nvSpPr>
              <p:spPr>
                <a:xfrm>
                  <a:off x="1932893"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6" name="Freeform: Shape 355">
                  <a:extLst>
                    <a:ext uri="{FF2B5EF4-FFF2-40B4-BE49-F238E27FC236}">
                      <a16:creationId xmlns:a16="http://schemas.microsoft.com/office/drawing/2014/main" id="{EBC00526-6970-6017-CC25-0AEF9E575185}"/>
                    </a:ext>
                  </a:extLst>
                </p:cNvPr>
                <p:cNvSpPr/>
                <p:nvPr/>
              </p:nvSpPr>
              <p:spPr>
                <a:xfrm>
                  <a:off x="1860891"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7" name="Freeform: Shape 356">
                  <a:extLst>
                    <a:ext uri="{FF2B5EF4-FFF2-40B4-BE49-F238E27FC236}">
                      <a16:creationId xmlns:a16="http://schemas.microsoft.com/office/drawing/2014/main" id="{F7AB5E62-14E1-F0F8-CCAA-D44437FAC39E}"/>
                    </a:ext>
                  </a:extLst>
                </p:cNvPr>
                <p:cNvSpPr/>
                <p:nvPr/>
              </p:nvSpPr>
              <p:spPr>
                <a:xfrm>
                  <a:off x="1788889"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58" name="Freeform: Shape 357">
                  <a:extLst>
                    <a:ext uri="{FF2B5EF4-FFF2-40B4-BE49-F238E27FC236}">
                      <a16:creationId xmlns:a16="http://schemas.microsoft.com/office/drawing/2014/main" id="{6A7BEB5E-D7BA-E1F2-1099-CFCE90BCE1A0}"/>
                    </a:ext>
                  </a:extLst>
                </p:cNvPr>
                <p:cNvSpPr/>
                <p:nvPr/>
              </p:nvSpPr>
              <p:spPr>
                <a:xfrm>
                  <a:off x="1716887"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59" name="Freeform: Shape 358">
                  <a:extLst>
                    <a:ext uri="{FF2B5EF4-FFF2-40B4-BE49-F238E27FC236}">
                      <a16:creationId xmlns:a16="http://schemas.microsoft.com/office/drawing/2014/main" id="{6F3EFCB9-4E3F-24D9-8472-1A10A8DD7DB1}"/>
                    </a:ext>
                  </a:extLst>
                </p:cNvPr>
                <p:cNvSpPr/>
                <p:nvPr/>
              </p:nvSpPr>
              <p:spPr>
                <a:xfrm>
                  <a:off x="2145470" y="505527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0" name="Freeform: Shape 359">
                  <a:extLst>
                    <a:ext uri="{FF2B5EF4-FFF2-40B4-BE49-F238E27FC236}">
                      <a16:creationId xmlns:a16="http://schemas.microsoft.com/office/drawing/2014/main" id="{484F4A73-F9EA-A184-A3E2-4F6687EB9100}"/>
                    </a:ext>
                  </a:extLst>
                </p:cNvPr>
                <p:cNvSpPr/>
                <p:nvPr/>
              </p:nvSpPr>
              <p:spPr>
                <a:xfrm>
                  <a:off x="2073468" y="501413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61" name="Freeform: Shape 360">
                  <a:extLst>
                    <a:ext uri="{FF2B5EF4-FFF2-40B4-BE49-F238E27FC236}">
                      <a16:creationId xmlns:a16="http://schemas.microsoft.com/office/drawing/2014/main" id="{A43AD417-16DE-A572-CA95-F610D88A56A2}"/>
                    </a:ext>
                  </a:extLst>
                </p:cNvPr>
                <p:cNvSpPr/>
                <p:nvPr/>
              </p:nvSpPr>
              <p:spPr>
                <a:xfrm>
                  <a:off x="2004895"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2" name="Freeform: Shape 361">
                  <a:extLst>
                    <a:ext uri="{FF2B5EF4-FFF2-40B4-BE49-F238E27FC236}">
                      <a16:creationId xmlns:a16="http://schemas.microsoft.com/office/drawing/2014/main" id="{7C14E654-EE9F-AFDF-2AEC-1EC020ADE813}"/>
                    </a:ext>
                  </a:extLst>
                </p:cNvPr>
                <p:cNvSpPr/>
                <p:nvPr/>
              </p:nvSpPr>
              <p:spPr>
                <a:xfrm>
                  <a:off x="1932893"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3" name="Freeform: Shape 362">
                  <a:extLst>
                    <a:ext uri="{FF2B5EF4-FFF2-40B4-BE49-F238E27FC236}">
                      <a16:creationId xmlns:a16="http://schemas.microsoft.com/office/drawing/2014/main" id="{4FCCF9DF-A3DE-0E01-A61E-BEF492117E20}"/>
                    </a:ext>
                  </a:extLst>
                </p:cNvPr>
                <p:cNvSpPr/>
                <p:nvPr/>
              </p:nvSpPr>
              <p:spPr>
                <a:xfrm>
                  <a:off x="1860891"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4" name="Freeform: Shape 363">
                  <a:extLst>
                    <a:ext uri="{FF2B5EF4-FFF2-40B4-BE49-F238E27FC236}">
                      <a16:creationId xmlns:a16="http://schemas.microsoft.com/office/drawing/2014/main" id="{319A868B-8200-4C28-3952-62E2C37736B5}"/>
                    </a:ext>
                  </a:extLst>
                </p:cNvPr>
                <p:cNvSpPr/>
                <p:nvPr/>
              </p:nvSpPr>
              <p:spPr>
                <a:xfrm>
                  <a:off x="1787174" y="4848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65" name="Freeform: Shape 364">
                  <a:extLst>
                    <a:ext uri="{FF2B5EF4-FFF2-40B4-BE49-F238E27FC236}">
                      <a16:creationId xmlns:a16="http://schemas.microsoft.com/office/drawing/2014/main" id="{D63DBDD8-6A17-85B1-2262-8DF34331E0DC}"/>
                    </a:ext>
                  </a:extLst>
                </p:cNvPr>
                <p:cNvSpPr/>
                <p:nvPr/>
              </p:nvSpPr>
              <p:spPr>
                <a:xfrm>
                  <a:off x="2215758" y="501327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66" name="Freeform: Shape 365">
                  <a:extLst>
                    <a:ext uri="{FF2B5EF4-FFF2-40B4-BE49-F238E27FC236}">
                      <a16:creationId xmlns:a16="http://schemas.microsoft.com/office/drawing/2014/main" id="{5698BD9F-9885-8748-DD9B-ED854CDAEA8A}"/>
                    </a:ext>
                  </a:extLst>
                </p:cNvPr>
                <p:cNvSpPr/>
                <p:nvPr/>
              </p:nvSpPr>
              <p:spPr>
                <a:xfrm>
                  <a:off x="2145470" y="497299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7" name="Freeform: Shape 366">
                  <a:extLst>
                    <a:ext uri="{FF2B5EF4-FFF2-40B4-BE49-F238E27FC236}">
                      <a16:creationId xmlns:a16="http://schemas.microsoft.com/office/drawing/2014/main" id="{30A367F7-108F-5625-B13E-10D2DE63016B}"/>
                    </a:ext>
                  </a:extLst>
                </p:cNvPr>
                <p:cNvSpPr/>
                <p:nvPr/>
              </p:nvSpPr>
              <p:spPr>
                <a:xfrm>
                  <a:off x="2073468"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68" name="Freeform: Shape 367">
                  <a:extLst>
                    <a:ext uri="{FF2B5EF4-FFF2-40B4-BE49-F238E27FC236}">
                      <a16:creationId xmlns:a16="http://schemas.microsoft.com/office/drawing/2014/main" id="{30F16FD7-0008-95CF-4001-BA1C106346F9}"/>
                    </a:ext>
                  </a:extLst>
                </p:cNvPr>
                <p:cNvSpPr/>
                <p:nvPr/>
              </p:nvSpPr>
              <p:spPr>
                <a:xfrm>
                  <a:off x="2004895"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69" name="Freeform: Shape 368">
                  <a:extLst>
                    <a:ext uri="{FF2B5EF4-FFF2-40B4-BE49-F238E27FC236}">
                      <a16:creationId xmlns:a16="http://schemas.microsoft.com/office/drawing/2014/main" id="{7ACC239D-8924-D642-D656-06F6FF4EDA9B}"/>
                    </a:ext>
                  </a:extLst>
                </p:cNvPr>
                <p:cNvSpPr/>
                <p:nvPr/>
              </p:nvSpPr>
              <p:spPr>
                <a:xfrm>
                  <a:off x="1932893"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0" name="Freeform: Shape 369">
                  <a:extLst>
                    <a:ext uri="{FF2B5EF4-FFF2-40B4-BE49-F238E27FC236}">
                      <a16:creationId xmlns:a16="http://schemas.microsoft.com/office/drawing/2014/main" id="{60298F8C-F5BC-CF0E-0FAC-067E6BAC9D8F}"/>
                    </a:ext>
                  </a:extLst>
                </p:cNvPr>
                <p:cNvSpPr/>
                <p:nvPr/>
              </p:nvSpPr>
              <p:spPr>
                <a:xfrm>
                  <a:off x="1860891"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1" name="Freeform: Shape 370">
                  <a:extLst>
                    <a:ext uri="{FF2B5EF4-FFF2-40B4-BE49-F238E27FC236}">
                      <a16:creationId xmlns:a16="http://schemas.microsoft.com/office/drawing/2014/main" id="{DF558775-0900-EB80-8976-880C41DEDD89}"/>
                    </a:ext>
                  </a:extLst>
                </p:cNvPr>
                <p:cNvSpPr/>
                <p:nvPr/>
              </p:nvSpPr>
              <p:spPr>
                <a:xfrm>
                  <a:off x="2287760" y="497213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2" name="Freeform: Shape 371">
                  <a:extLst>
                    <a:ext uri="{FF2B5EF4-FFF2-40B4-BE49-F238E27FC236}">
                      <a16:creationId xmlns:a16="http://schemas.microsoft.com/office/drawing/2014/main" id="{B41B75DC-1FDC-AE57-3DE2-F7C1770DE86C}"/>
                    </a:ext>
                  </a:extLst>
                </p:cNvPr>
                <p:cNvSpPr/>
                <p:nvPr/>
              </p:nvSpPr>
              <p:spPr>
                <a:xfrm>
                  <a:off x="2217472"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3" name="Freeform: Shape 372">
                  <a:extLst>
                    <a:ext uri="{FF2B5EF4-FFF2-40B4-BE49-F238E27FC236}">
                      <a16:creationId xmlns:a16="http://schemas.microsoft.com/office/drawing/2014/main" id="{662C31FC-E797-C8C6-5B5F-DF84D9DA2FA6}"/>
                    </a:ext>
                  </a:extLst>
                </p:cNvPr>
                <p:cNvSpPr/>
                <p:nvPr/>
              </p:nvSpPr>
              <p:spPr>
                <a:xfrm>
                  <a:off x="2145470"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74" name="Freeform: Shape 373">
                  <a:extLst>
                    <a:ext uri="{FF2B5EF4-FFF2-40B4-BE49-F238E27FC236}">
                      <a16:creationId xmlns:a16="http://schemas.microsoft.com/office/drawing/2014/main" id="{98818722-3DEC-EF8D-8B4F-F9F771AF1FB0}"/>
                    </a:ext>
                  </a:extLst>
                </p:cNvPr>
                <p:cNvSpPr/>
                <p:nvPr/>
              </p:nvSpPr>
              <p:spPr>
                <a:xfrm>
                  <a:off x="2076897"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5" name="Freeform: Shape 374">
                  <a:extLst>
                    <a:ext uri="{FF2B5EF4-FFF2-40B4-BE49-F238E27FC236}">
                      <a16:creationId xmlns:a16="http://schemas.microsoft.com/office/drawing/2014/main" id="{A824B930-271A-D93E-9E4D-6BFE8D60FA07}"/>
                    </a:ext>
                  </a:extLst>
                </p:cNvPr>
                <p:cNvSpPr/>
                <p:nvPr/>
              </p:nvSpPr>
              <p:spPr>
                <a:xfrm>
                  <a:off x="2004895"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76" name="Freeform: Shape 375">
                  <a:extLst>
                    <a:ext uri="{FF2B5EF4-FFF2-40B4-BE49-F238E27FC236}">
                      <a16:creationId xmlns:a16="http://schemas.microsoft.com/office/drawing/2014/main" id="{F9897DE3-3BE2-1616-C233-8221FF9942D7}"/>
                    </a:ext>
                  </a:extLst>
                </p:cNvPr>
                <p:cNvSpPr/>
                <p:nvPr/>
              </p:nvSpPr>
              <p:spPr>
                <a:xfrm>
                  <a:off x="1932893"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7" name="Freeform: Shape 376">
                  <a:extLst>
                    <a:ext uri="{FF2B5EF4-FFF2-40B4-BE49-F238E27FC236}">
                      <a16:creationId xmlns:a16="http://schemas.microsoft.com/office/drawing/2014/main" id="{FABBA7BC-FA74-32BD-8229-56298E342204}"/>
                    </a:ext>
                  </a:extLst>
                </p:cNvPr>
                <p:cNvSpPr/>
                <p:nvPr/>
              </p:nvSpPr>
              <p:spPr>
                <a:xfrm>
                  <a:off x="2359762" y="493098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78" name="Freeform: Shape 377">
                  <a:extLst>
                    <a:ext uri="{FF2B5EF4-FFF2-40B4-BE49-F238E27FC236}">
                      <a16:creationId xmlns:a16="http://schemas.microsoft.com/office/drawing/2014/main" id="{D3FA330F-624B-5A7A-08EF-14AB15914530}"/>
                    </a:ext>
                  </a:extLst>
                </p:cNvPr>
                <p:cNvSpPr/>
                <p:nvPr/>
              </p:nvSpPr>
              <p:spPr>
                <a:xfrm>
                  <a:off x="2289474"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79" name="Freeform: Shape 378">
                  <a:extLst>
                    <a:ext uri="{FF2B5EF4-FFF2-40B4-BE49-F238E27FC236}">
                      <a16:creationId xmlns:a16="http://schemas.microsoft.com/office/drawing/2014/main" id="{FA3E3335-348A-AF9F-93CB-8CD188F8566F}"/>
                    </a:ext>
                  </a:extLst>
                </p:cNvPr>
                <p:cNvSpPr/>
                <p:nvPr/>
              </p:nvSpPr>
              <p:spPr>
                <a:xfrm>
                  <a:off x="2217472"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80" name="Freeform: Shape 379">
                  <a:extLst>
                    <a:ext uri="{FF2B5EF4-FFF2-40B4-BE49-F238E27FC236}">
                      <a16:creationId xmlns:a16="http://schemas.microsoft.com/office/drawing/2014/main" id="{CFD009CB-706E-23B8-7BD8-895FA2ED0322}"/>
                    </a:ext>
                  </a:extLst>
                </p:cNvPr>
                <p:cNvSpPr/>
                <p:nvPr/>
              </p:nvSpPr>
              <p:spPr>
                <a:xfrm>
                  <a:off x="2145470"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81" name="Freeform: Shape 380">
                  <a:extLst>
                    <a:ext uri="{FF2B5EF4-FFF2-40B4-BE49-F238E27FC236}">
                      <a16:creationId xmlns:a16="http://schemas.microsoft.com/office/drawing/2014/main" id="{9B0503C9-38D3-4CA5-C477-6024F06A8E57}"/>
                    </a:ext>
                  </a:extLst>
                </p:cNvPr>
                <p:cNvSpPr/>
                <p:nvPr/>
              </p:nvSpPr>
              <p:spPr>
                <a:xfrm>
                  <a:off x="2076897"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2" name="Freeform: Shape 381">
                  <a:extLst>
                    <a:ext uri="{FF2B5EF4-FFF2-40B4-BE49-F238E27FC236}">
                      <a16:creationId xmlns:a16="http://schemas.microsoft.com/office/drawing/2014/main" id="{919185F5-AD50-B68B-4156-1E1935AFFF3B}"/>
                    </a:ext>
                  </a:extLst>
                </p:cNvPr>
                <p:cNvSpPr/>
                <p:nvPr/>
              </p:nvSpPr>
              <p:spPr>
                <a:xfrm>
                  <a:off x="2004895"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3" name="Freeform: Shape 382">
                  <a:extLst>
                    <a:ext uri="{FF2B5EF4-FFF2-40B4-BE49-F238E27FC236}">
                      <a16:creationId xmlns:a16="http://schemas.microsoft.com/office/drawing/2014/main" id="{F4099367-7A3D-E8A9-399D-09E2E838F846}"/>
                    </a:ext>
                  </a:extLst>
                </p:cNvPr>
                <p:cNvSpPr/>
                <p:nvPr/>
              </p:nvSpPr>
              <p:spPr>
                <a:xfrm>
                  <a:off x="2430050"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84" name="Freeform: Shape 383">
                  <a:extLst>
                    <a:ext uri="{FF2B5EF4-FFF2-40B4-BE49-F238E27FC236}">
                      <a16:creationId xmlns:a16="http://schemas.microsoft.com/office/drawing/2014/main" id="{EED696DD-E760-A84A-F563-079ABDCAD646}"/>
                    </a:ext>
                  </a:extLst>
                </p:cNvPr>
                <p:cNvSpPr/>
                <p:nvPr/>
              </p:nvSpPr>
              <p:spPr>
                <a:xfrm>
                  <a:off x="2359762" y="484870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85" name="Freeform: Shape 384">
                  <a:extLst>
                    <a:ext uri="{FF2B5EF4-FFF2-40B4-BE49-F238E27FC236}">
                      <a16:creationId xmlns:a16="http://schemas.microsoft.com/office/drawing/2014/main" id="{33A32816-A560-F730-9852-DA37B65A8434}"/>
                    </a:ext>
                  </a:extLst>
                </p:cNvPr>
                <p:cNvSpPr/>
                <p:nvPr/>
              </p:nvSpPr>
              <p:spPr>
                <a:xfrm>
                  <a:off x="2287760" y="4807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86" name="Freeform: Shape 385">
                  <a:extLst>
                    <a:ext uri="{FF2B5EF4-FFF2-40B4-BE49-F238E27FC236}">
                      <a16:creationId xmlns:a16="http://schemas.microsoft.com/office/drawing/2014/main" id="{4C9FC0F5-6586-750D-C53A-64361D571798}"/>
                    </a:ext>
                  </a:extLst>
                </p:cNvPr>
                <p:cNvSpPr/>
                <p:nvPr/>
              </p:nvSpPr>
              <p:spPr>
                <a:xfrm>
                  <a:off x="2217472"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7" name="Freeform: Shape 386">
                  <a:extLst>
                    <a:ext uri="{FF2B5EF4-FFF2-40B4-BE49-F238E27FC236}">
                      <a16:creationId xmlns:a16="http://schemas.microsoft.com/office/drawing/2014/main" id="{179796A9-DC1B-6360-FF4D-C24CEFE70ABE}"/>
                    </a:ext>
                  </a:extLst>
                </p:cNvPr>
                <p:cNvSpPr/>
                <p:nvPr/>
              </p:nvSpPr>
              <p:spPr>
                <a:xfrm>
                  <a:off x="2145470"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88" name="Freeform: Shape 387">
                  <a:extLst>
                    <a:ext uri="{FF2B5EF4-FFF2-40B4-BE49-F238E27FC236}">
                      <a16:creationId xmlns:a16="http://schemas.microsoft.com/office/drawing/2014/main" id="{B1877830-3BB9-E466-65D2-E55314FD4D8A}"/>
                    </a:ext>
                  </a:extLst>
                </p:cNvPr>
                <p:cNvSpPr/>
                <p:nvPr/>
              </p:nvSpPr>
              <p:spPr>
                <a:xfrm>
                  <a:off x="2076897"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89" name="Freeform: Shape 388">
                  <a:extLst>
                    <a:ext uri="{FF2B5EF4-FFF2-40B4-BE49-F238E27FC236}">
                      <a16:creationId xmlns:a16="http://schemas.microsoft.com/office/drawing/2014/main" id="{004A465A-36A8-535A-B4C7-9B2F17C27E9E}"/>
                    </a:ext>
                  </a:extLst>
                </p:cNvPr>
                <p:cNvSpPr/>
                <p:nvPr/>
              </p:nvSpPr>
              <p:spPr>
                <a:xfrm>
                  <a:off x="2502052"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390" name="Freeform: Shape 389">
                  <a:extLst>
                    <a:ext uri="{FF2B5EF4-FFF2-40B4-BE49-F238E27FC236}">
                      <a16:creationId xmlns:a16="http://schemas.microsoft.com/office/drawing/2014/main" id="{AE296A15-54CD-3D65-CEF6-2D23261BAEB6}"/>
                    </a:ext>
                  </a:extLst>
                </p:cNvPr>
                <p:cNvSpPr/>
                <p:nvPr/>
              </p:nvSpPr>
              <p:spPr>
                <a:xfrm>
                  <a:off x="2430050"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91" name="Freeform: Shape 390">
                  <a:extLst>
                    <a:ext uri="{FF2B5EF4-FFF2-40B4-BE49-F238E27FC236}">
                      <a16:creationId xmlns:a16="http://schemas.microsoft.com/office/drawing/2014/main" id="{1DEA7961-DE79-AE53-713E-3F3CBDE656B4}"/>
                    </a:ext>
                  </a:extLst>
                </p:cNvPr>
                <p:cNvSpPr/>
                <p:nvPr/>
              </p:nvSpPr>
              <p:spPr>
                <a:xfrm>
                  <a:off x="2361476"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2" name="Freeform: Shape 391">
                  <a:extLst>
                    <a:ext uri="{FF2B5EF4-FFF2-40B4-BE49-F238E27FC236}">
                      <a16:creationId xmlns:a16="http://schemas.microsoft.com/office/drawing/2014/main" id="{6F348E94-4F8D-9536-BA2D-F92EAC1FF179}"/>
                    </a:ext>
                  </a:extLst>
                </p:cNvPr>
                <p:cNvSpPr/>
                <p:nvPr/>
              </p:nvSpPr>
              <p:spPr>
                <a:xfrm>
                  <a:off x="2287760" y="47252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3" name="Freeform: Shape 392">
                  <a:extLst>
                    <a:ext uri="{FF2B5EF4-FFF2-40B4-BE49-F238E27FC236}">
                      <a16:creationId xmlns:a16="http://schemas.microsoft.com/office/drawing/2014/main" id="{7BB1B625-4B63-255D-1ADA-2F5B2EC67B39}"/>
                    </a:ext>
                  </a:extLst>
                </p:cNvPr>
                <p:cNvSpPr/>
                <p:nvPr/>
              </p:nvSpPr>
              <p:spPr>
                <a:xfrm>
                  <a:off x="2217472"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4" name="Freeform: Shape 393">
                  <a:extLst>
                    <a:ext uri="{FF2B5EF4-FFF2-40B4-BE49-F238E27FC236}">
                      <a16:creationId xmlns:a16="http://schemas.microsoft.com/office/drawing/2014/main" id="{A40B5FD9-4DD4-9F32-7409-A4284B0DD460}"/>
                    </a:ext>
                  </a:extLst>
                </p:cNvPr>
                <p:cNvSpPr/>
                <p:nvPr/>
              </p:nvSpPr>
              <p:spPr>
                <a:xfrm>
                  <a:off x="2145470"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395" name="Freeform: Shape 394">
                  <a:extLst>
                    <a:ext uri="{FF2B5EF4-FFF2-40B4-BE49-F238E27FC236}">
                      <a16:creationId xmlns:a16="http://schemas.microsoft.com/office/drawing/2014/main" id="{459FCB87-64C4-FEF5-9192-95880D8E3313}"/>
                    </a:ext>
                  </a:extLst>
                </p:cNvPr>
                <p:cNvSpPr/>
                <p:nvPr/>
              </p:nvSpPr>
              <p:spPr>
                <a:xfrm>
                  <a:off x="2572339" y="480755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396" name="Freeform: Shape 395">
                  <a:extLst>
                    <a:ext uri="{FF2B5EF4-FFF2-40B4-BE49-F238E27FC236}">
                      <a16:creationId xmlns:a16="http://schemas.microsoft.com/office/drawing/2014/main" id="{B1ACB531-C2F3-679D-8022-166EE6DFD9C5}"/>
                    </a:ext>
                  </a:extLst>
                </p:cNvPr>
                <p:cNvSpPr/>
                <p:nvPr/>
              </p:nvSpPr>
              <p:spPr>
                <a:xfrm>
                  <a:off x="2502052"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7" name="Freeform: Shape 396">
                  <a:extLst>
                    <a:ext uri="{FF2B5EF4-FFF2-40B4-BE49-F238E27FC236}">
                      <a16:creationId xmlns:a16="http://schemas.microsoft.com/office/drawing/2014/main" id="{D027537A-EEB7-54A0-9E68-B26E01DC19D9}"/>
                    </a:ext>
                  </a:extLst>
                </p:cNvPr>
                <p:cNvSpPr/>
                <p:nvPr/>
              </p:nvSpPr>
              <p:spPr>
                <a:xfrm>
                  <a:off x="2430050"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398" name="Freeform: Shape 397">
                  <a:extLst>
                    <a:ext uri="{FF2B5EF4-FFF2-40B4-BE49-F238E27FC236}">
                      <a16:creationId xmlns:a16="http://schemas.microsoft.com/office/drawing/2014/main" id="{EBF57D89-F0C8-2ED5-A30E-2F82CD0809F9}"/>
                    </a:ext>
                  </a:extLst>
                </p:cNvPr>
                <p:cNvSpPr/>
                <p:nvPr/>
              </p:nvSpPr>
              <p:spPr>
                <a:xfrm>
                  <a:off x="2361476"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399" name="Freeform: Shape 398">
                  <a:extLst>
                    <a:ext uri="{FF2B5EF4-FFF2-40B4-BE49-F238E27FC236}">
                      <a16:creationId xmlns:a16="http://schemas.microsoft.com/office/drawing/2014/main" id="{C7976EDC-BE86-8D91-96FC-8F32130C36FD}"/>
                    </a:ext>
                  </a:extLst>
                </p:cNvPr>
                <p:cNvSpPr/>
                <p:nvPr/>
              </p:nvSpPr>
              <p:spPr>
                <a:xfrm>
                  <a:off x="2289474"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0" name="Freeform: Shape 399">
                  <a:extLst>
                    <a:ext uri="{FF2B5EF4-FFF2-40B4-BE49-F238E27FC236}">
                      <a16:creationId xmlns:a16="http://schemas.microsoft.com/office/drawing/2014/main" id="{CBF76A39-E795-C8C0-9C22-121C94CAE1D2}"/>
                    </a:ext>
                  </a:extLst>
                </p:cNvPr>
                <p:cNvSpPr/>
                <p:nvPr/>
              </p:nvSpPr>
              <p:spPr>
                <a:xfrm>
                  <a:off x="2217472"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1" name="Freeform: Shape 400">
                  <a:extLst>
                    <a:ext uri="{FF2B5EF4-FFF2-40B4-BE49-F238E27FC236}">
                      <a16:creationId xmlns:a16="http://schemas.microsoft.com/office/drawing/2014/main" id="{129E824C-377F-33C9-53E5-59C1E3BFE42D}"/>
                    </a:ext>
                  </a:extLst>
                </p:cNvPr>
                <p:cNvSpPr/>
                <p:nvPr/>
              </p:nvSpPr>
              <p:spPr>
                <a:xfrm>
                  <a:off x="2646056"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2" name="Freeform: Shape 401">
                  <a:extLst>
                    <a:ext uri="{FF2B5EF4-FFF2-40B4-BE49-F238E27FC236}">
                      <a16:creationId xmlns:a16="http://schemas.microsoft.com/office/drawing/2014/main" id="{FBE1D817-F3A6-00FF-74D7-2BEFB2DCC0C0}"/>
                    </a:ext>
                  </a:extLst>
                </p:cNvPr>
                <p:cNvSpPr/>
                <p:nvPr/>
              </p:nvSpPr>
              <p:spPr>
                <a:xfrm>
                  <a:off x="2574054"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3" name="Freeform: Shape 402">
                  <a:extLst>
                    <a:ext uri="{FF2B5EF4-FFF2-40B4-BE49-F238E27FC236}">
                      <a16:creationId xmlns:a16="http://schemas.microsoft.com/office/drawing/2014/main" id="{706E0EA3-940D-C3F4-B3BD-F34C210A0568}"/>
                    </a:ext>
                  </a:extLst>
                </p:cNvPr>
                <p:cNvSpPr/>
                <p:nvPr/>
              </p:nvSpPr>
              <p:spPr>
                <a:xfrm>
                  <a:off x="2502052"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4" name="Freeform: Shape 403">
                  <a:extLst>
                    <a:ext uri="{FF2B5EF4-FFF2-40B4-BE49-F238E27FC236}">
                      <a16:creationId xmlns:a16="http://schemas.microsoft.com/office/drawing/2014/main" id="{5B6ECAEF-DA55-92C6-523C-295C72A55CA8}"/>
                    </a:ext>
                  </a:extLst>
                </p:cNvPr>
                <p:cNvSpPr/>
                <p:nvPr/>
              </p:nvSpPr>
              <p:spPr>
                <a:xfrm>
                  <a:off x="2430050"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05" name="Freeform: Shape 404">
                  <a:extLst>
                    <a:ext uri="{FF2B5EF4-FFF2-40B4-BE49-F238E27FC236}">
                      <a16:creationId xmlns:a16="http://schemas.microsoft.com/office/drawing/2014/main" id="{A70E1C40-C8A4-5566-3B36-F123BBDF3019}"/>
                    </a:ext>
                  </a:extLst>
                </p:cNvPr>
                <p:cNvSpPr/>
                <p:nvPr/>
              </p:nvSpPr>
              <p:spPr>
                <a:xfrm>
                  <a:off x="2361476"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06" name="Freeform: Shape 405">
                  <a:extLst>
                    <a:ext uri="{FF2B5EF4-FFF2-40B4-BE49-F238E27FC236}">
                      <a16:creationId xmlns:a16="http://schemas.microsoft.com/office/drawing/2014/main" id="{86320A48-E84B-5AE1-62D4-75C0292AD2A9}"/>
                    </a:ext>
                  </a:extLst>
                </p:cNvPr>
                <p:cNvSpPr/>
                <p:nvPr/>
              </p:nvSpPr>
              <p:spPr>
                <a:xfrm>
                  <a:off x="2289474"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7" name="Freeform: Shape 406">
                  <a:extLst>
                    <a:ext uri="{FF2B5EF4-FFF2-40B4-BE49-F238E27FC236}">
                      <a16:creationId xmlns:a16="http://schemas.microsoft.com/office/drawing/2014/main" id="{33C5C747-AA62-958B-D320-C301C321DB4E}"/>
                    </a:ext>
                  </a:extLst>
                </p:cNvPr>
                <p:cNvSpPr/>
                <p:nvPr/>
              </p:nvSpPr>
              <p:spPr>
                <a:xfrm>
                  <a:off x="2718058"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8" name="Freeform: Shape 407">
                  <a:extLst>
                    <a:ext uri="{FF2B5EF4-FFF2-40B4-BE49-F238E27FC236}">
                      <a16:creationId xmlns:a16="http://schemas.microsoft.com/office/drawing/2014/main" id="{6EA7AF54-90A1-D680-0960-C33B3FF1494E}"/>
                    </a:ext>
                  </a:extLst>
                </p:cNvPr>
                <p:cNvSpPr/>
                <p:nvPr/>
              </p:nvSpPr>
              <p:spPr>
                <a:xfrm>
                  <a:off x="2646056"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09" name="Freeform: Shape 408">
                  <a:extLst>
                    <a:ext uri="{FF2B5EF4-FFF2-40B4-BE49-F238E27FC236}">
                      <a16:creationId xmlns:a16="http://schemas.microsoft.com/office/drawing/2014/main" id="{008B7DE6-D85E-9997-05D0-3D4B21E31948}"/>
                    </a:ext>
                  </a:extLst>
                </p:cNvPr>
                <p:cNvSpPr/>
                <p:nvPr/>
              </p:nvSpPr>
              <p:spPr>
                <a:xfrm>
                  <a:off x="2572339" y="46429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10" name="Freeform: Shape 409">
                  <a:extLst>
                    <a:ext uri="{FF2B5EF4-FFF2-40B4-BE49-F238E27FC236}">
                      <a16:creationId xmlns:a16="http://schemas.microsoft.com/office/drawing/2014/main" id="{3825090A-DBA4-E043-9E51-7B4F33063E72}"/>
                    </a:ext>
                  </a:extLst>
                </p:cNvPr>
                <p:cNvSpPr/>
                <p:nvPr/>
              </p:nvSpPr>
              <p:spPr>
                <a:xfrm>
                  <a:off x="2502052"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1" name="Freeform: Shape 410">
                  <a:extLst>
                    <a:ext uri="{FF2B5EF4-FFF2-40B4-BE49-F238E27FC236}">
                      <a16:creationId xmlns:a16="http://schemas.microsoft.com/office/drawing/2014/main" id="{7B0E830E-C7AC-B3BB-9F32-CF7B18A9A524}"/>
                    </a:ext>
                  </a:extLst>
                </p:cNvPr>
                <p:cNvSpPr/>
                <p:nvPr/>
              </p:nvSpPr>
              <p:spPr>
                <a:xfrm>
                  <a:off x="2430050"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2" name="Freeform: Shape 411">
                  <a:extLst>
                    <a:ext uri="{FF2B5EF4-FFF2-40B4-BE49-F238E27FC236}">
                      <a16:creationId xmlns:a16="http://schemas.microsoft.com/office/drawing/2014/main" id="{F1022589-F267-5441-F902-568FF0B9335C}"/>
                    </a:ext>
                  </a:extLst>
                </p:cNvPr>
                <p:cNvSpPr/>
                <p:nvPr/>
              </p:nvSpPr>
              <p:spPr>
                <a:xfrm>
                  <a:off x="2361476"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3" name="Freeform: Shape 412">
                  <a:extLst>
                    <a:ext uri="{FF2B5EF4-FFF2-40B4-BE49-F238E27FC236}">
                      <a16:creationId xmlns:a16="http://schemas.microsoft.com/office/drawing/2014/main" id="{2097646C-8226-7FD9-C4DC-D5675669A076}"/>
                    </a:ext>
                  </a:extLst>
                </p:cNvPr>
                <p:cNvSpPr/>
                <p:nvPr/>
              </p:nvSpPr>
              <p:spPr>
                <a:xfrm>
                  <a:off x="2786631"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4" name="Freeform: Shape 413">
                  <a:extLst>
                    <a:ext uri="{FF2B5EF4-FFF2-40B4-BE49-F238E27FC236}">
                      <a16:creationId xmlns:a16="http://schemas.microsoft.com/office/drawing/2014/main" id="{C3B514E1-43C6-8450-1F56-9C04E8774284}"/>
                    </a:ext>
                  </a:extLst>
                </p:cNvPr>
                <p:cNvSpPr/>
                <p:nvPr/>
              </p:nvSpPr>
              <p:spPr>
                <a:xfrm>
                  <a:off x="2718058"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5" name="Freeform: Shape 414">
                  <a:extLst>
                    <a:ext uri="{FF2B5EF4-FFF2-40B4-BE49-F238E27FC236}">
                      <a16:creationId xmlns:a16="http://schemas.microsoft.com/office/drawing/2014/main" id="{23CEC228-42FA-F083-42D9-E0B7ABA794BB}"/>
                    </a:ext>
                  </a:extLst>
                </p:cNvPr>
                <p:cNvSpPr/>
                <p:nvPr/>
              </p:nvSpPr>
              <p:spPr>
                <a:xfrm>
                  <a:off x="2646056"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16" name="Freeform: Shape 415">
                  <a:extLst>
                    <a:ext uri="{FF2B5EF4-FFF2-40B4-BE49-F238E27FC236}">
                      <a16:creationId xmlns:a16="http://schemas.microsoft.com/office/drawing/2014/main" id="{BC21B77C-AD3B-35BE-7308-39F475A541E4}"/>
                    </a:ext>
                  </a:extLst>
                </p:cNvPr>
                <p:cNvSpPr/>
                <p:nvPr/>
              </p:nvSpPr>
              <p:spPr>
                <a:xfrm>
                  <a:off x="2574054"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7" name="Freeform: Shape 416">
                  <a:extLst>
                    <a:ext uri="{FF2B5EF4-FFF2-40B4-BE49-F238E27FC236}">
                      <a16:creationId xmlns:a16="http://schemas.microsoft.com/office/drawing/2014/main" id="{15156D99-C643-1DD6-A47E-940AEF3C92DF}"/>
                    </a:ext>
                  </a:extLst>
                </p:cNvPr>
                <p:cNvSpPr/>
                <p:nvPr/>
              </p:nvSpPr>
              <p:spPr>
                <a:xfrm>
                  <a:off x="2502052"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18" name="Freeform: Shape 417">
                  <a:extLst>
                    <a:ext uri="{FF2B5EF4-FFF2-40B4-BE49-F238E27FC236}">
                      <a16:creationId xmlns:a16="http://schemas.microsoft.com/office/drawing/2014/main" id="{BFCCFCE8-456A-4C23-0900-34007F5A9974}"/>
                    </a:ext>
                  </a:extLst>
                </p:cNvPr>
                <p:cNvSpPr/>
                <p:nvPr/>
              </p:nvSpPr>
              <p:spPr>
                <a:xfrm>
                  <a:off x="2430050"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19" name="Freeform: Shape 418">
                  <a:extLst>
                    <a:ext uri="{FF2B5EF4-FFF2-40B4-BE49-F238E27FC236}">
                      <a16:creationId xmlns:a16="http://schemas.microsoft.com/office/drawing/2014/main" id="{56DDFFD0-11AC-09F5-ACA6-F13A1145212C}"/>
                    </a:ext>
                  </a:extLst>
                </p:cNvPr>
                <p:cNvSpPr/>
                <p:nvPr/>
              </p:nvSpPr>
              <p:spPr>
                <a:xfrm>
                  <a:off x="2858633"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20" name="Freeform: Shape 419">
                  <a:extLst>
                    <a:ext uri="{FF2B5EF4-FFF2-40B4-BE49-F238E27FC236}">
                      <a16:creationId xmlns:a16="http://schemas.microsoft.com/office/drawing/2014/main" id="{5EC2E779-45D2-26D8-8DC6-848AA8D71C41}"/>
                    </a:ext>
                  </a:extLst>
                </p:cNvPr>
                <p:cNvSpPr/>
                <p:nvPr/>
              </p:nvSpPr>
              <p:spPr>
                <a:xfrm>
                  <a:off x="2786631"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21" name="Freeform: Shape 420">
                  <a:extLst>
                    <a:ext uri="{FF2B5EF4-FFF2-40B4-BE49-F238E27FC236}">
                      <a16:creationId xmlns:a16="http://schemas.microsoft.com/office/drawing/2014/main" id="{C1C9735C-6811-E77D-D6E7-5D65E015BC0C}"/>
                    </a:ext>
                  </a:extLst>
                </p:cNvPr>
                <p:cNvSpPr/>
                <p:nvPr/>
              </p:nvSpPr>
              <p:spPr>
                <a:xfrm>
                  <a:off x="2718058"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2" name="Freeform: Shape 421">
                  <a:extLst>
                    <a:ext uri="{FF2B5EF4-FFF2-40B4-BE49-F238E27FC236}">
                      <a16:creationId xmlns:a16="http://schemas.microsoft.com/office/drawing/2014/main" id="{FC5C1135-E6A1-E6A9-56EE-C5D2066C56F9}"/>
                    </a:ext>
                  </a:extLst>
                </p:cNvPr>
                <p:cNvSpPr/>
                <p:nvPr/>
              </p:nvSpPr>
              <p:spPr>
                <a:xfrm>
                  <a:off x="2646056"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3" name="Freeform: Shape 422">
                  <a:extLst>
                    <a:ext uri="{FF2B5EF4-FFF2-40B4-BE49-F238E27FC236}">
                      <a16:creationId xmlns:a16="http://schemas.microsoft.com/office/drawing/2014/main" id="{55CB884C-477F-F9C2-1476-4DDF4AA498E8}"/>
                    </a:ext>
                  </a:extLst>
                </p:cNvPr>
                <p:cNvSpPr/>
                <p:nvPr/>
              </p:nvSpPr>
              <p:spPr>
                <a:xfrm>
                  <a:off x="2574054"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4" name="Freeform: Shape 423">
                  <a:extLst>
                    <a:ext uri="{FF2B5EF4-FFF2-40B4-BE49-F238E27FC236}">
                      <a16:creationId xmlns:a16="http://schemas.microsoft.com/office/drawing/2014/main" id="{905AEA72-4857-E6F4-9A55-D4A8B93CE81A}"/>
                    </a:ext>
                  </a:extLst>
                </p:cNvPr>
                <p:cNvSpPr/>
                <p:nvPr/>
              </p:nvSpPr>
              <p:spPr>
                <a:xfrm>
                  <a:off x="2928921" y="460183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25" name="Freeform: Shape 424">
                  <a:extLst>
                    <a:ext uri="{FF2B5EF4-FFF2-40B4-BE49-F238E27FC236}">
                      <a16:creationId xmlns:a16="http://schemas.microsoft.com/office/drawing/2014/main" id="{CD6A7CBF-15EF-A745-BEBF-3CD884A08410}"/>
                    </a:ext>
                  </a:extLst>
                </p:cNvPr>
                <p:cNvSpPr/>
                <p:nvPr/>
              </p:nvSpPr>
              <p:spPr>
                <a:xfrm>
                  <a:off x="2858633"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6" name="Freeform: Shape 425">
                  <a:extLst>
                    <a:ext uri="{FF2B5EF4-FFF2-40B4-BE49-F238E27FC236}">
                      <a16:creationId xmlns:a16="http://schemas.microsoft.com/office/drawing/2014/main" id="{78770A65-72BE-2364-A4A5-0EC3C2D49326}"/>
                    </a:ext>
                  </a:extLst>
                </p:cNvPr>
                <p:cNvSpPr/>
                <p:nvPr/>
              </p:nvSpPr>
              <p:spPr>
                <a:xfrm>
                  <a:off x="2786631"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27" name="Freeform: Shape 426">
                  <a:extLst>
                    <a:ext uri="{FF2B5EF4-FFF2-40B4-BE49-F238E27FC236}">
                      <a16:creationId xmlns:a16="http://schemas.microsoft.com/office/drawing/2014/main" id="{0BD74211-D0B1-3921-B483-E8FA34330BCE}"/>
                    </a:ext>
                  </a:extLst>
                </p:cNvPr>
                <p:cNvSpPr/>
                <p:nvPr/>
              </p:nvSpPr>
              <p:spPr>
                <a:xfrm>
                  <a:off x="2718058"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8" name="Freeform: Shape 427">
                  <a:extLst>
                    <a:ext uri="{FF2B5EF4-FFF2-40B4-BE49-F238E27FC236}">
                      <a16:creationId xmlns:a16="http://schemas.microsoft.com/office/drawing/2014/main" id="{B72FD35C-4239-6CB2-2372-0826BD2950E4}"/>
                    </a:ext>
                  </a:extLst>
                </p:cNvPr>
                <p:cNvSpPr/>
                <p:nvPr/>
              </p:nvSpPr>
              <p:spPr>
                <a:xfrm>
                  <a:off x="2930635"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29" name="Freeform: Shape 428">
                  <a:extLst>
                    <a:ext uri="{FF2B5EF4-FFF2-40B4-BE49-F238E27FC236}">
                      <a16:creationId xmlns:a16="http://schemas.microsoft.com/office/drawing/2014/main" id="{19291839-449C-4518-7528-4D50F5C6149C}"/>
                    </a:ext>
                  </a:extLst>
                </p:cNvPr>
                <p:cNvSpPr/>
                <p:nvPr/>
              </p:nvSpPr>
              <p:spPr>
                <a:xfrm>
                  <a:off x="2858633"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0" name="Freeform: Shape 429">
                  <a:extLst>
                    <a:ext uri="{FF2B5EF4-FFF2-40B4-BE49-F238E27FC236}">
                      <a16:creationId xmlns:a16="http://schemas.microsoft.com/office/drawing/2014/main" id="{07634265-624D-3121-1CCF-A7880756F2BC}"/>
                    </a:ext>
                  </a:extLst>
                </p:cNvPr>
                <p:cNvSpPr/>
                <p:nvPr/>
              </p:nvSpPr>
              <p:spPr>
                <a:xfrm>
                  <a:off x="1785460" y="5171852"/>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31" name="Freeform: Shape 430">
                  <a:extLst>
                    <a:ext uri="{FF2B5EF4-FFF2-40B4-BE49-F238E27FC236}">
                      <a16:creationId xmlns:a16="http://schemas.microsoft.com/office/drawing/2014/main" id="{87B17E3D-0581-6E4F-80E7-A7D165333FE3}"/>
                    </a:ext>
                  </a:extLst>
                </p:cNvPr>
                <p:cNvSpPr/>
                <p:nvPr/>
              </p:nvSpPr>
              <p:spPr>
                <a:xfrm>
                  <a:off x="1716887" y="51307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2" name="Freeform: Shape 431">
                  <a:extLst>
                    <a:ext uri="{FF2B5EF4-FFF2-40B4-BE49-F238E27FC236}">
                      <a16:creationId xmlns:a16="http://schemas.microsoft.com/office/drawing/2014/main" id="{0B6ABF19-A13D-718A-15CC-EFD2EA8876EE}"/>
                    </a:ext>
                  </a:extLst>
                </p:cNvPr>
                <p:cNvSpPr/>
                <p:nvPr/>
              </p:nvSpPr>
              <p:spPr>
                <a:xfrm>
                  <a:off x="1644885" y="50895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3" name="Freeform: Shape 432">
                  <a:extLst>
                    <a:ext uri="{FF2B5EF4-FFF2-40B4-BE49-F238E27FC236}">
                      <a16:creationId xmlns:a16="http://schemas.microsoft.com/office/drawing/2014/main" id="{F7E415CA-EF5B-3BF3-59EA-1A5861B3576E}"/>
                    </a:ext>
                  </a:extLst>
                </p:cNvPr>
                <p:cNvSpPr/>
                <p:nvPr/>
              </p:nvSpPr>
              <p:spPr>
                <a:xfrm>
                  <a:off x="1500881" y="500727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34" name="Freeform: Shape 433">
                  <a:extLst>
                    <a:ext uri="{FF2B5EF4-FFF2-40B4-BE49-F238E27FC236}">
                      <a16:creationId xmlns:a16="http://schemas.microsoft.com/office/drawing/2014/main" id="{5D26D8F0-900F-9DB5-B9ED-13EE435E5A53}"/>
                    </a:ext>
                  </a:extLst>
                </p:cNvPr>
                <p:cNvSpPr/>
                <p:nvPr/>
              </p:nvSpPr>
              <p:spPr>
                <a:xfrm>
                  <a:off x="1504309" y="493184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5" name="Freeform: Shape 434">
                  <a:extLst>
                    <a:ext uri="{FF2B5EF4-FFF2-40B4-BE49-F238E27FC236}">
                      <a16:creationId xmlns:a16="http://schemas.microsoft.com/office/drawing/2014/main" id="{AEAA44D1-3A7B-005A-EB27-36882C8ACB37}"/>
                    </a:ext>
                  </a:extLst>
                </p:cNvPr>
                <p:cNvSpPr/>
                <p:nvPr/>
              </p:nvSpPr>
              <p:spPr>
                <a:xfrm>
                  <a:off x="1432307" y="489070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36" name="Freeform: Shape 435">
                  <a:extLst>
                    <a:ext uri="{FF2B5EF4-FFF2-40B4-BE49-F238E27FC236}">
                      <a16:creationId xmlns:a16="http://schemas.microsoft.com/office/drawing/2014/main" id="{59DC66B9-608E-A845-676C-95B450A0E0EA}"/>
                    </a:ext>
                  </a:extLst>
                </p:cNvPr>
                <p:cNvSpPr/>
                <p:nvPr/>
              </p:nvSpPr>
              <p:spPr>
                <a:xfrm>
                  <a:off x="1363734"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37" name="Freeform: Shape 436">
                  <a:extLst>
                    <a:ext uri="{FF2B5EF4-FFF2-40B4-BE49-F238E27FC236}">
                      <a16:creationId xmlns:a16="http://schemas.microsoft.com/office/drawing/2014/main" id="{1DB2CDA5-81A9-6933-6F38-546ED2B9479B}"/>
                    </a:ext>
                  </a:extLst>
                </p:cNvPr>
                <p:cNvSpPr/>
                <p:nvPr/>
              </p:nvSpPr>
              <p:spPr>
                <a:xfrm>
                  <a:off x="1291732"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38" name="Freeform: Shape 437">
                  <a:extLst>
                    <a:ext uri="{FF2B5EF4-FFF2-40B4-BE49-F238E27FC236}">
                      <a16:creationId xmlns:a16="http://schemas.microsoft.com/office/drawing/2014/main" id="{BCA29C7A-55DD-FBB9-B074-9B2DCB12DBFD}"/>
                    </a:ext>
                  </a:extLst>
                </p:cNvPr>
                <p:cNvSpPr/>
                <p:nvPr/>
              </p:nvSpPr>
              <p:spPr>
                <a:xfrm>
                  <a:off x="1576311" y="489070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39" name="Freeform: Shape 438">
                  <a:extLst>
                    <a:ext uri="{FF2B5EF4-FFF2-40B4-BE49-F238E27FC236}">
                      <a16:creationId xmlns:a16="http://schemas.microsoft.com/office/drawing/2014/main" id="{23FBEF90-2B45-4DCC-8300-9F4EB339066D}"/>
                    </a:ext>
                  </a:extLst>
                </p:cNvPr>
                <p:cNvSpPr/>
                <p:nvPr/>
              </p:nvSpPr>
              <p:spPr>
                <a:xfrm>
                  <a:off x="1504309" y="484955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0" name="Freeform: Shape 439">
                  <a:extLst>
                    <a:ext uri="{FF2B5EF4-FFF2-40B4-BE49-F238E27FC236}">
                      <a16:creationId xmlns:a16="http://schemas.microsoft.com/office/drawing/2014/main" id="{9C025B7D-7314-5A38-FB84-69F8CA7B7545}"/>
                    </a:ext>
                  </a:extLst>
                </p:cNvPr>
                <p:cNvSpPr/>
                <p:nvPr/>
              </p:nvSpPr>
              <p:spPr>
                <a:xfrm>
                  <a:off x="1432307"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1" name="Freeform: Shape 440">
                  <a:extLst>
                    <a:ext uri="{FF2B5EF4-FFF2-40B4-BE49-F238E27FC236}">
                      <a16:creationId xmlns:a16="http://schemas.microsoft.com/office/drawing/2014/main" id="{7DE7DFBC-A5A8-F998-C02B-5C5FFD2DC494}"/>
                    </a:ext>
                  </a:extLst>
                </p:cNvPr>
                <p:cNvSpPr/>
                <p:nvPr/>
              </p:nvSpPr>
              <p:spPr>
                <a:xfrm>
                  <a:off x="1363734"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2" name="Freeform: Shape 441">
                  <a:extLst>
                    <a:ext uri="{FF2B5EF4-FFF2-40B4-BE49-F238E27FC236}">
                      <a16:creationId xmlns:a16="http://schemas.microsoft.com/office/drawing/2014/main" id="{7AE00298-A5E9-2F45-032B-1B92AF655ECF}"/>
                    </a:ext>
                  </a:extLst>
                </p:cNvPr>
                <p:cNvSpPr/>
                <p:nvPr/>
              </p:nvSpPr>
              <p:spPr>
                <a:xfrm>
                  <a:off x="1648313" y="4849558"/>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443" name="Freeform: Shape 442">
                  <a:extLst>
                    <a:ext uri="{FF2B5EF4-FFF2-40B4-BE49-F238E27FC236}">
                      <a16:creationId xmlns:a16="http://schemas.microsoft.com/office/drawing/2014/main" id="{E6E053D3-1BF2-11B9-B27F-ADB1E6D4D57C}"/>
                    </a:ext>
                  </a:extLst>
                </p:cNvPr>
                <p:cNvSpPr/>
                <p:nvPr/>
              </p:nvSpPr>
              <p:spPr>
                <a:xfrm>
                  <a:off x="1576311" y="480841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44" name="Freeform: Shape 443">
                  <a:extLst>
                    <a:ext uri="{FF2B5EF4-FFF2-40B4-BE49-F238E27FC236}">
                      <a16:creationId xmlns:a16="http://schemas.microsoft.com/office/drawing/2014/main" id="{9AEEA8E2-5298-4989-39E9-19CF996CE033}"/>
                    </a:ext>
                  </a:extLst>
                </p:cNvPr>
                <p:cNvSpPr/>
                <p:nvPr/>
              </p:nvSpPr>
              <p:spPr>
                <a:xfrm>
                  <a:off x="1504309"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5" name="Freeform: Shape 444">
                  <a:extLst>
                    <a:ext uri="{FF2B5EF4-FFF2-40B4-BE49-F238E27FC236}">
                      <a16:creationId xmlns:a16="http://schemas.microsoft.com/office/drawing/2014/main" id="{98C37058-9DCF-594D-7359-551B7AA24438}"/>
                    </a:ext>
                  </a:extLst>
                </p:cNvPr>
                <p:cNvSpPr/>
                <p:nvPr/>
              </p:nvSpPr>
              <p:spPr>
                <a:xfrm>
                  <a:off x="1432307"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 name="connsiteX5" fmla="*/ 5143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ubicBezTo>
                        <a:pt x="-1714" y="9429"/>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6" name="Freeform: Shape 445">
                  <a:extLst>
                    <a:ext uri="{FF2B5EF4-FFF2-40B4-BE49-F238E27FC236}">
                      <a16:creationId xmlns:a16="http://schemas.microsoft.com/office/drawing/2014/main" id="{85E1ED4D-90F5-7829-B823-4C5F70A740E3}"/>
                    </a:ext>
                  </a:extLst>
                </p:cNvPr>
                <p:cNvSpPr/>
                <p:nvPr/>
              </p:nvSpPr>
              <p:spPr>
                <a:xfrm>
                  <a:off x="1716887" y="4808414"/>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447" name="Freeform: Shape 446">
                  <a:extLst>
                    <a:ext uri="{FF2B5EF4-FFF2-40B4-BE49-F238E27FC236}">
                      <a16:creationId xmlns:a16="http://schemas.microsoft.com/office/drawing/2014/main" id="{FD3FB673-597B-B2F7-1BB2-073604ED2F4E}"/>
                    </a:ext>
                  </a:extLst>
                </p:cNvPr>
                <p:cNvSpPr/>
                <p:nvPr/>
              </p:nvSpPr>
              <p:spPr>
                <a:xfrm>
                  <a:off x="1648313" y="476727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8" name="Freeform: Shape 447">
                  <a:extLst>
                    <a:ext uri="{FF2B5EF4-FFF2-40B4-BE49-F238E27FC236}">
                      <a16:creationId xmlns:a16="http://schemas.microsoft.com/office/drawing/2014/main" id="{46684EEB-CC7B-85B0-EE6B-6EF3DEA97347}"/>
                    </a:ext>
                  </a:extLst>
                </p:cNvPr>
                <p:cNvSpPr/>
                <p:nvPr/>
              </p:nvSpPr>
              <p:spPr>
                <a:xfrm>
                  <a:off x="1576311"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49" name="Freeform: Shape 448">
                  <a:extLst>
                    <a:ext uri="{FF2B5EF4-FFF2-40B4-BE49-F238E27FC236}">
                      <a16:creationId xmlns:a16="http://schemas.microsoft.com/office/drawing/2014/main" id="{6188B0DD-853C-68D0-70A3-04F90061A778}"/>
                    </a:ext>
                  </a:extLst>
                </p:cNvPr>
                <p:cNvSpPr/>
                <p:nvPr/>
              </p:nvSpPr>
              <p:spPr>
                <a:xfrm>
                  <a:off x="1504309"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 name="connsiteX5" fmla="*/ 5143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ubicBezTo>
                        <a:pt x="-1714" y="9429"/>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50" name="Freeform: Shape 449">
                  <a:extLst>
                    <a:ext uri="{FF2B5EF4-FFF2-40B4-BE49-F238E27FC236}">
                      <a16:creationId xmlns:a16="http://schemas.microsoft.com/office/drawing/2014/main" id="{E5BE56F0-8CEC-01E8-273B-A0012D0620E8}"/>
                    </a:ext>
                  </a:extLst>
                </p:cNvPr>
                <p:cNvSpPr/>
                <p:nvPr/>
              </p:nvSpPr>
              <p:spPr>
                <a:xfrm>
                  <a:off x="1788889" y="476727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1" name="Freeform: Shape 450">
                  <a:extLst>
                    <a:ext uri="{FF2B5EF4-FFF2-40B4-BE49-F238E27FC236}">
                      <a16:creationId xmlns:a16="http://schemas.microsoft.com/office/drawing/2014/main" id="{9FEC3BD5-D242-951F-BBF7-D77D37B0C7CC}"/>
                    </a:ext>
                  </a:extLst>
                </p:cNvPr>
                <p:cNvSpPr/>
                <p:nvPr/>
              </p:nvSpPr>
              <p:spPr>
                <a:xfrm>
                  <a:off x="1716887" y="4726126"/>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52" name="Freeform: Shape 451">
                  <a:extLst>
                    <a:ext uri="{FF2B5EF4-FFF2-40B4-BE49-F238E27FC236}">
                      <a16:creationId xmlns:a16="http://schemas.microsoft.com/office/drawing/2014/main" id="{D6EB37CD-7809-D0C0-FB4E-49B01E3B7997}"/>
                    </a:ext>
                  </a:extLst>
                </p:cNvPr>
                <p:cNvSpPr/>
                <p:nvPr/>
              </p:nvSpPr>
              <p:spPr>
                <a:xfrm>
                  <a:off x="1648313"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53" name="Freeform: Shape 452">
                  <a:extLst>
                    <a:ext uri="{FF2B5EF4-FFF2-40B4-BE49-F238E27FC236}">
                      <a16:creationId xmlns:a16="http://schemas.microsoft.com/office/drawing/2014/main" id="{40A92994-07AD-063C-F1C7-5CE37A31408B}"/>
                    </a:ext>
                  </a:extLst>
                </p:cNvPr>
                <p:cNvSpPr/>
                <p:nvPr/>
              </p:nvSpPr>
              <p:spPr>
                <a:xfrm>
                  <a:off x="1576311"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4" name="Freeform: Shape 453">
                  <a:extLst>
                    <a:ext uri="{FF2B5EF4-FFF2-40B4-BE49-F238E27FC236}">
                      <a16:creationId xmlns:a16="http://schemas.microsoft.com/office/drawing/2014/main" id="{0F09A143-EC54-E744-858F-6AC2B5712DEE}"/>
                    </a:ext>
                  </a:extLst>
                </p:cNvPr>
                <p:cNvSpPr/>
                <p:nvPr/>
              </p:nvSpPr>
              <p:spPr>
                <a:xfrm>
                  <a:off x="1860891" y="4726126"/>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5" name="Freeform: Shape 454">
                  <a:extLst>
                    <a:ext uri="{FF2B5EF4-FFF2-40B4-BE49-F238E27FC236}">
                      <a16:creationId xmlns:a16="http://schemas.microsoft.com/office/drawing/2014/main" id="{5B4F2436-9998-1E40-7DC5-ACF724E82EB4}"/>
                    </a:ext>
                  </a:extLst>
                </p:cNvPr>
                <p:cNvSpPr/>
                <p:nvPr/>
              </p:nvSpPr>
              <p:spPr>
                <a:xfrm>
                  <a:off x="1788889" y="468498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56" name="Freeform: Shape 455">
                  <a:extLst>
                    <a:ext uri="{FF2B5EF4-FFF2-40B4-BE49-F238E27FC236}">
                      <a16:creationId xmlns:a16="http://schemas.microsoft.com/office/drawing/2014/main" id="{5DFA58EC-2972-1A46-6480-4C73F2BCD307}"/>
                    </a:ext>
                  </a:extLst>
                </p:cNvPr>
                <p:cNvSpPr/>
                <p:nvPr/>
              </p:nvSpPr>
              <p:spPr>
                <a:xfrm>
                  <a:off x="1720315"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7" name="Freeform: Shape 456">
                  <a:extLst>
                    <a:ext uri="{FF2B5EF4-FFF2-40B4-BE49-F238E27FC236}">
                      <a16:creationId xmlns:a16="http://schemas.microsoft.com/office/drawing/2014/main" id="{DA2F1FD1-C762-C412-1793-CB35970D17DB}"/>
                    </a:ext>
                  </a:extLst>
                </p:cNvPr>
                <p:cNvSpPr/>
                <p:nvPr/>
              </p:nvSpPr>
              <p:spPr>
                <a:xfrm>
                  <a:off x="1648313"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58" name="Freeform: Shape 457">
                  <a:extLst>
                    <a:ext uri="{FF2B5EF4-FFF2-40B4-BE49-F238E27FC236}">
                      <a16:creationId xmlns:a16="http://schemas.microsoft.com/office/drawing/2014/main" id="{E8FEBC7A-3384-79A2-10B4-B35AE7169BE8}"/>
                    </a:ext>
                  </a:extLst>
                </p:cNvPr>
                <p:cNvSpPr/>
                <p:nvPr/>
              </p:nvSpPr>
              <p:spPr>
                <a:xfrm>
                  <a:off x="1932893" y="468498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59" name="Freeform: Shape 458">
                  <a:extLst>
                    <a:ext uri="{FF2B5EF4-FFF2-40B4-BE49-F238E27FC236}">
                      <a16:creationId xmlns:a16="http://schemas.microsoft.com/office/drawing/2014/main" id="{A7DBC98A-961B-ABBB-AA01-4FA9C77F0D5E}"/>
                    </a:ext>
                  </a:extLst>
                </p:cNvPr>
                <p:cNvSpPr/>
                <p:nvPr/>
              </p:nvSpPr>
              <p:spPr>
                <a:xfrm>
                  <a:off x="1860891" y="4643838"/>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60" name="Freeform: Shape 459">
                  <a:extLst>
                    <a:ext uri="{FF2B5EF4-FFF2-40B4-BE49-F238E27FC236}">
                      <a16:creationId xmlns:a16="http://schemas.microsoft.com/office/drawing/2014/main" id="{EECD941C-F70D-2B49-E970-3412DB0626B2}"/>
                    </a:ext>
                  </a:extLst>
                </p:cNvPr>
                <p:cNvSpPr/>
                <p:nvPr/>
              </p:nvSpPr>
              <p:spPr>
                <a:xfrm>
                  <a:off x="1788889"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461" name="Freeform: Shape 460">
                  <a:extLst>
                    <a:ext uri="{FF2B5EF4-FFF2-40B4-BE49-F238E27FC236}">
                      <a16:creationId xmlns:a16="http://schemas.microsoft.com/office/drawing/2014/main" id="{B76D9338-BD50-6B93-85EE-B1DAE31BB44C}"/>
                    </a:ext>
                  </a:extLst>
                </p:cNvPr>
                <p:cNvSpPr/>
                <p:nvPr/>
              </p:nvSpPr>
              <p:spPr>
                <a:xfrm>
                  <a:off x="1718601" y="456412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62" name="Freeform: Shape 461">
                  <a:extLst>
                    <a:ext uri="{FF2B5EF4-FFF2-40B4-BE49-F238E27FC236}">
                      <a16:creationId xmlns:a16="http://schemas.microsoft.com/office/drawing/2014/main" id="{5AB76F7D-3B3D-6D31-7A1A-F72F2E8B7C23}"/>
                    </a:ext>
                  </a:extLst>
                </p:cNvPr>
                <p:cNvSpPr/>
                <p:nvPr/>
              </p:nvSpPr>
              <p:spPr>
                <a:xfrm>
                  <a:off x="2004895" y="4643838"/>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463" name="Freeform: Shape 462">
                  <a:extLst>
                    <a:ext uri="{FF2B5EF4-FFF2-40B4-BE49-F238E27FC236}">
                      <a16:creationId xmlns:a16="http://schemas.microsoft.com/office/drawing/2014/main" id="{B583BE1B-D40A-9121-EE3F-251348DA10A0}"/>
                    </a:ext>
                  </a:extLst>
                </p:cNvPr>
                <p:cNvSpPr/>
                <p:nvPr/>
              </p:nvSpPr>
              <p:spPr>
                <a:xfrm>
                  <a:off x="1932893" y="4602693"/>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64" name="Freeform: Shape 463">
                  <a:extLst>
                    <a:ext uri="{FF2B5EF4-FFF2-40B4-BE49-F238E27FC236}">
                      <a16:creationId xmlns:a16="http://schemas.microsoft.com/office/drawing/2014/main" id="{CDFCE8A8-247D-544E-5BED-72B8A4A5EACC}"/>
                    </a:ext>
                  </a:extLst>
                </p:cNvPr>
                <p:cNvSpPr/>
                <p:nvPr/>
              </p:nvSpPr>
              <p:spPr>
                <a:xfrm>
                  <a:off x="1860891"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5" name="Freeform: Shape 464">
                  <a:extLst>
                    <a:ext uri="{FF2B5EF4-FFF2-40B4-BE49-F238E27FC236}">
                      <a16:creationId xmlns:a16="http://schemas.microsoft.com/office/drawing/2014/main" id="{233A8FA8-529A-BFE4-05BC-7E304685A19F}"/>
                    </a:ext>
                  </a:extLst>
                </p:cNvPr>
                <p:cNvSpPr/>
                <p:nvPr/>
              </p:nvSpPr>
              <p:spPr>
                <a:xfrm>
                  <a:off x="1788889"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66" name="Freeform: Shape 465">
                  <a:extLst>
                    <a:ext uri="{FF2B5EF4-FFF2-40B4-BE49-F238E27FC236}">
                      <a16:creationId xmlns:a16="http://schemas.microsoft.com/office/drawing/2014/main" id="{CEA16605-04AC-3C1A-C6A6-2D0EF93AAB37}"/>
                    </a:ext>
                  </a:extLst>
                </p:cNvPr>
                <p:cNvSpPr/>
                <p:nvPr/>
              </p:nvSpPr>
              <p:spPr>
                <a:xfrm>
                  <a:off x="2073468" y="4602693"/>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6286"/>
                        <a:pt x="42858" y="9429"/>
                        <a:pt x="32572" y="2572"/>
                      </a:cubicBezTo>
                      <a:close/>
                    </a:path>
                  </a:pathLst>
                </a:custGeom>
                <a:solidFill>
                  <a:srgbClr val="191411"/>
                </a:solidFill>
                <a:ln w="34242" cap="flat">
                  <a:noFill/>
                  <a:prstDash val="solid"/>
                  <a:miter/>
                </a:ln>
              </p:spPr>
              <p:txBody>
                <a:bodyPr rtlCol="1" anchor="ctr"/>
                <a:lstStyle/>
                <a:p>
                  <a:endParaRPr lang="ar-SA"/>
                </a:p>
              </p:txBody>
            </p:sp>
            <p:sp>
              <p:nvSpPr>
                <p:cNvPr id="467" name="Freeform: Shape 466">
                  <a:extLst>
                    <a:ext uri="{FF2B5EF4-FFF2-40B4-BE49-F238E27FC236}">
                      <a16:creationId xmlns:a16="http://schemas.microsoft.com/office/drawing/2014/main" id="{AE6381E2-F7BB-E5CA-35CF-CC14B9E35EE3}"/>
                    </a:ext>
                  </a:extLst>
                </p:cNvPr>
                <p:cNvSpPr/>
                <p:nvPr/>
              </p:nvSpPr>
              <p:spPr>
                <a:xfrm>
                  <a:off x="2004895" y="456155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8" name="Freeform: Shape 467">
                  <a:extLst>
                    <a:ext uri="{FF2B5EF4-FFF2-40B4-BE49-F238E27FC236}">
                      <a16:creationId xmlns:a16="http://schemas.microsoft.com/office/drawing/2014/main" id="{55395716-4C23-A663-9287-5C053E020872}"/>
                    </a:ext>
                  </a:extLst>
                </p:cNvPr>
                <p:cNvSpPr/>
                <p:nvPr/>
              </p:nvSpPr>
              <p:spPr>
                <a:xfrm>
                  <a:off x="1932893"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69" name="Freeform: Shape 468">
                  <a:extLst>
                    <a:ext uri="{FF2B5EF4-FFF2-40B4-BE49-F238E27FC236}">
                      <a16:creationId xmlns:a16="http://schemas.microsoft.com/office/drawing/2014/main" id="{F31C86A3-98A7-4FC6-29DF-540EF1786DC3}"/>
                    </a:ext>
                  </a:extLst>
                </p:cNvPr>
                <p:cNvSpPr/>
                <p:nvPr/>
              </p:nvSpPr>
              <p:spPr>
                <a:xfrm>
                  <a:off x="1860891"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0" name="Freeform: Shape 469">
                  <a:extLst>
                    <a:ext uri="{FF2B5EF4-FFF2-40B4-BE49-F238E27FC236}">
                      <a16:creationId xmlns:a16="http://schemas.microsoft.com/office/drawing/2014/main" id="{84174146-0B8C-F5D9-F7C7-3A64476348E6}"/>
                    </a:ext>
                  </a:extLst>
                </p:cNvPr>
                <p:cNvSpPr/>
                <p:nvPr/>
              </p:nvSpPr>
              <p:spPr>
                <a:xfrm>
                  <a:off x="2145470" y="4561550"/>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1" name="Freeform: Shape 470">
                  <a:extLst>
                    <a:ext uri="{FF2B5EF4-FFF2-40B4-BE49-F238E27FC236}">
                      <a16:creationId xmlns:a16="http://schemas.microsoft.com/office/drawing/2014/main" id="{E484C78D-5258-ED6C-A69D-DE50BAE8BE74}"/>
                    </a:ext>
                  </a:extLst>
                </p:cNvPr>
                <p:cNvSpPr/>
                <p:nvPr/>
              </p:nvSpPr>
              <p:spPr>
                <a:xfrm>
                  <a:off x="2073468" y="452040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472" name="Freeform: Shape 471">
                  <a:extLst>
                    <a:ext uri="{FF2B5EF4-FFF2-40B4-BE49-F238E27FC236}">
                      <a16:creationId xmlns:a16="http://schemas.microsoft.com/office/drawing/2014/main" id="{69B29C5E-91DE-E6EC-9D49-167A45D9DB7F}"/>
                    </a:ext>
                  </a:extLst>
                </p:cNvPr>
                <p:cNvSpPr/>
                <p:nvPr/>
              </p:nvSpPr>
              <p:spPr>
                <a:xfrm>
                  <a:off x="2004895"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3" name="Freeform: Shape 472">
                  <a:extLst>
                    <a:ext uri="{FF2B5EF4-FFF2-40B4-BE49-F238E27FC236}">
                      <a16:creationId xmlns:a16="http://schemas.microsoft.com/office/drawing/2014/main" id="{CD07A358-9C75-4567-E1A9-97B2116CE5FE}"/>
                    </a:ext>
                  </a:extLst>
                </p:cNvPr>
                <p:cNvSpPr/>
                <p:nvPr/>
              </p:nvSpPr>
              <p:spPr>
                <a:xfrm>
                  <a:off x="1932893" y="4438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 name="connsiteX5" fmla="*/ 5143 w 37715"/>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ubicBezTo>
                        <a:pt x="-1714" y="9429"/>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4" name="Freeform: Shape 473">
                  <a:extLst>
                    <a:ext uri="{FF2B5EF4-FFF2-40B4-BE49-F238E27FC236}">
                      <a16:creationId xmlns:a16="http://schemas.microsoft.com/office/drawing/2014/main" id="{D5A42B32-7057-BCA2-3F1B-97F30FFBF271}"/>
                    </a:ext>
                  </a:extLst>
                </p:cNvPr>
                <p:cNvSpPr/>
                <p:nvPr/>
              </p:nvSpPr>
              <p:spPr>
                <a:xfrm>
                  <a:off x="2217472" y="45204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5" name="Freeform: Shape 474">
                  <a:extLst>
                    <a:ext uri="{FF2B5EF4-FFF2-40B4-BE49-F238E27FC236}">
                      <a16:creationId xmlns:a16="http://schemas.microsoft.com/office/drawing/2014/main" id="{5CD1CBF2-4A05-4F94-50D9-C1F45135A184}"/>
                    </a:ext>
                  </a:extLst>
                </p:cNvPr>
                <p:cNvSpPr/>
                <p:nvPr/>
              </p:nvSpPr>
              <p:spPr>
                <a:xfrm>
                  <a:off x="2145470" y="447926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76" name="Freeform: Shape 475">
                  <a:extLst>
                    <a:ext uri="{FF2B5EF4-FFF2-40B4-BE49-F238E27FC236}">
                      <a16:creationId xmlns:a16="http://schemas.microsoft.com/office/drawing/2014/main" id="{1A8C1041-6A83-61D3-1EC1-71FDF5222B34}"/>
                    </a:ext>
                  </a:extLst>
                </p:cNvPr>
                <p:cNvSpPr/>
                <p:nvPr/>
              </p:nvSpPr>
              <p:spPr>
                <a:xfrm>
                  <a:off x="2071754" y="4440689"/>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477" name="Freeform: Shape 476">
                  <a:extLst>
                    <a:ext uri="{FF2B5EF4-FFF2-40B4-BE49-F238E27FC236}">
                      <a16:creationId xmlns:a16="http://schemas.microsoft.com/office/drawing/2014/main" id="{568F9609-F5A4-53E4-E652-3907585DE901}"/>
                    </a:ext>
                  </a:extLst>
                </p:cNvPr>
                <p:cNvSpPr/>
                <p:nvPr/>
              </p:nvSpPr>
              <p:spPr>
                <a:xfrm>
                  <a:off x="2289474" y="447926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478" name="Freeform: Shape 477">
                  <a:extLst>
                    <a:ext uri="{FF2B5EF4-FFF2-40B4-BE49-F238E27FC236}">
                      <a16:creationId xmlns:a16="http://schemas.microsoft.com/office/drawing/2014/main" id="{30A08E68-9FF2-96A6-10ED-C739D9302E5C}"/>
                    </a:ext>
                  </a:extLst>
                </p:cNvPr>
                <p:cNvSpPr/>
                <p:nvPr/>
              </p:nvSpPr>
              <p:spPr>
                <a:xfrm>
                  <a:off x="2217472" y="4438117"/>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479" name="Freeform: Shape 478">
                  <a:extLst>
                    <a:ext uri="{FF2B5EF4-FFF2-40B4-BE49-F238E27FC236}">
                      <a16:creationId xmlns:a16="http://schemas.microsoft.com/office/drawing/2014/main" id="{255C3863-0387-6529-06EA-78D5A22E06BE}"/>
                    </a:ext>
                  </a:extLst>
                </p:cNvPr>
                <p:cNvSpPr/>
                <p:nvPr/>
              </p:nvSpPr>
              <p:spPr>
                <a:xfrm>
                  <a:off x="1428879" y="4966132"/>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7"/>
                        <a:pt x="5143" y="19715"/>
                      </a:cubicBezTo>
                      <a:cubicBezTo>
                        <a:pt x="12000" y="23144"/>
                        <a:pt x="25715" y="23144"/>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480" name="Freeform: Shape 479">
                  <a:extLst>
                    <a:ext uri="{FF2B5EF4-FFF2-40B4-BE49-F238E27FC236}">
                      <a16:creationId xmlns:a16="http://schemas.microsoft.com/office/drawing/2014/main" id="{4FF662AB-9F07-0BA5-45A6-5B9E3CFDA9EE}"/>
                    </a:ext>
                  </a:extLst>
                </p:cNvPr>
                <p:cNvSpPr/>
                <p:nvPr/>
              </p:nvSpPr>
              <p:spPr>
                <a:xfrm>
                  <a:off x="1360305" y="49249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481" name="Freeform: Shape 480">
                  <a:extLst>
                    <a:ext uri="{FF2B5EF4-FFF2-40B4-BE49-F238E27FC236}">
                      <a16:creationId xmlns:a16="http://schemas.microsoft.com/office/drawing/2014/main" id="{2485CE1B-9BE2-E15F-AA5B-F18F0A19FF9C}"/>
                    </a:ext>
                  </a:extLst>
                </p:cNvPr>
                <p:cNvSpPr/>
                <p:nvPr/>
              </p:nvSpPr>
              <p:spPr>
                <a:xfrm>
                  <a:off x="1288303" y="4883844"/>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grpSp>
          <p:sp>
            <p:nvSpPr>
              <p:cNvPr id="487" name="Freeform: Shape 486">
                <a:extLst>
                  <a:ext uri="{FF2B5EF4-FFF2-40B4-BE49-F238E27FC236}">
                    <a16:creationId xmlns:a16="http://schemas.microsoft.com/office/drawing/2014/main" id="{8E660906-38B6-5AA3-D4E9-940C3A05E99E}"/>
                  </a:ext>
                </a:extLst>
              </p:cNvPr>
              <p:cNvSpPr/>
              <p:nvPr/>
            </p:nvSpPr>
            <p:spPr>
              <a:xfrm>
                <a:off x="1610597" y="3998769"/>
                <a:ext cx="881166" cy="965550"/>
              </a:xfrm>
              <a:custGeom>
                <a:avLst/>
                <a:gdLst>
                  <a:gd name="connsiteX0" fmla="*/ 586302 w 881167"/>
                  <a:gd name="connsiteY0" fmla="*/ 5524 h 965550"/>
                  <a:gd name="connsiteX1" fmla="*/ 761164 w 881167"/>
                  <a:gd name="connsiteY1" fmla="*/ 104955 h 965550"/>
                  <a:gd name="connsiteX2" fmla="*/ 881168 w 881167"/>
                  <a:gd name="connsiteY2" fmla="*/ 358677 h 965550"/>
                  <a:gd name="connsiteX3" fmla="*/ 377153 w 881167"/>
                  <a:gd name="connsiteY3" fmla="*/ 650114 h 965550"/>
                  <a:gd name="connsiteX4" fmla="*/ 318866 w 881167"/>
                  <a:gd name="connsiteY4" fmla="*/ 770117 h 965550"/>
                  <a:gd name="connsiteX5" fmla="*/ 154290 w 881167"/>
                  <a:gd name="connsiteY5" fmla="*/ 965551 h 965550"/>
                  <a:gd name="connsiteX6" fmla="*/ 0 w 881167"/>
                  <a:gd name="connsiteY6" fmla="*/ 872977 h 965550"/>
                  <a:gd name="connsiteX7" fmla="*/ 270865 w 881167"/>
                  <a:gd name="connsiteY7" fmla="*/ 252388 h 965550"/>
                  <a:gd name="connsiteX8" fmla="*/ 586302 w 881167"/>
                  <a:gd name="connsiteY8" fmla="*/ 5524 h 96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1167" h="965550">
                    <a:moveTo>
                      <a:pt x="586302" y="5524"/>
                    </a:moveTo>
                    <a:lnTo>
                      <a:pt x="761164" y="104955"/>
                    </a:lnTo>
                    <a:cubicBezTo>
                      <a:pt x="761164" y="104955"/>
                      <a:pt x="846881" y="293532"/>
                      <a:pt x="881168" y="358677"/>
                    </a:cubicBezTo>
                    <a:lnTo>
                      <a:pt x="377153" y="650114"/>
                    </a:lnTo>
                    <a:lnTo>
                      <a:pt x="318866" y="770117"/>
                    </a:lnTo>
                    <a:lnTo>
                      <a:pt x="154290" y="965551"/>
                    </a:lnTo>
                    <a:lnTo>
                      <a:pt x="0" y="872977"/>
                    </a:lnTo>
                    <a:cubicBezTo>
                      <a:pt x="0" y="872977"/>
                      <a:pt x="85717" y="591826"/>
                      <a:pt x="270865" y="252388"/>
                    </a:cubicBezTo>
                    <a:cubicBezTo>
                      <a:pt x="401154" y="12381"/>
                      <a:pt x="507443" y="-15048"/>
                      <a:pt x="586302" y="5524"/>
                    </a:cubicBezTo>
                    <a:close/>
                  </a:path>
                </a:pathLst>
              </a:custGeom>
              <a:solidFill>
                <a:srgbClr val="FFFFFF"/>
              </a:solidFill>
              <a:ln w="34242" cap="flat">
                <a:noFill/>
                <a:prstDash val="solid"/>
                <a:miter/>
              </a:ln>
            </p:spPr>
            <p:txBody>
              <a:bodyPr rtlCol="1" anchor="ctr"/>
              <a:lstStyle/>
              <a:p>
                <a:endParaRPr lang="ar-SA"/>
              </a:p>
            </p:txBody>
          </p:sp>
        </p:grpSp>
        <p:grpSp>
          <p:nvGrpSpPr>
            <p:cNvPr id="503" name="Graphic 15">
              <a:extLst>
                <a:ext uri="{FF2B5EF4-FFF2-40B4-BE49-F238E27FC236}">
                  <a16:creationId xmlns:a16="http://schemas.microsoft.com/office/drawing/2014/main" id="{BAD0CB27-C8CF-02B4-1C50-73B9EC39830B}"/>
                </a:ext>
              </a:extLst>
            </p:cNvPr>
            <p:cNvGrpSpPr/>
            <p:nvPr/>
          </p:nvGrpSpPr>
          <p:grpSpPr>
            <a:xfrm>
              <a:off x="1341448" y="5302378"/>
              <a:ext cx="2677115" cy="1698668"/>
              <a:chOff x="1341448" y="5302378"/>
              <a:chExt cx="2677115" cy="1698668"/>
            </a:xfrm>
          </p:grpSpPr>
          <p:grpSp>
            <p:nvGrpSpPr>
              <p:cNvPr id="504" name="Graphic 15">
                <a:extLst>
                  <a:ext uri="{FF2B5EF4-FFF2-40B4-BE49-F238E27FC236}">
                    <a16:creationId xmlns:a16="http://schemas.microsoft.com/office/drawing/2014/main" id="{C1560803-64F7-511B-009F-4F85C7CB9095}"/>
                  </a:ext>
                </a:extLst>
              </p:cNvPr>
              <p:cNvGrpSpPr/>
              <p:nvPr/>
            </p:nvGrpSpPr>
            <p:grpSpPr>
              <a:xfrm>
                <a:off x="1341448" y="6032448"/>
                <a:ext cx="2607501" cy="968598"/>
                <a:chOff x="1341448" y="6032448"/>
                <a:chExt cx="2607501" cy="968598"/>
              </a:xfrm>
              <a:solidFill>
                <a:srgbClr val="191411"/>
              </a:solidFill>
            </p:grpSpPr>
            <p:sp>
              <p:nvSpPr>
                <p:cNvPr id="505" name="Freeform: Shape 504">
                  <a:extLst>
                    <a:ext uri="{FF2B5EF4-FFF2-40B4-BE49-F238E27FC236}">
                      <a16:creationId xmlns:a16="http://schemas.microsoft.com/office/drawing/2014/main" id="{DE322A91-80A1-F30B-EEAD-E457B0BA31AF}"/>
                    </a:ext>
                  </a:extLst>
                </p:cNvPr>
                <p:cNvSpPr/>
                <p:nvPr/>
              </p:nvSpPr>
              <p:spPr>
                <a:xfrm>
                  <a:off x="3698657" y="649188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06" name="Freeform: Shape 505">
                  <a:extLst>
                    <a:ext uri="{FF2B5EF4-FFF2-40B4-BE49-F238E27FC236}">
                      <a16:creationId xmlns:a16="http://schemas.microsoft.com/office/drawing/2014/main" id="{48CB49A4-D89A-D133-D07F-F791778CAC86}"/>
                    </a:ext>
                  </a:extLst>
                </p:cNvPr>
                <p:cNvSpPr/>
                <p:nvPr/>
              </p:nvSpPr>
              <p:spPr>
                <a:xfrm>
                  <a:off x="3626655" y="64507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07" name="Freeform: Shape 506">
                  <a:extLst>
                    <a:ext uri="{FF2B5EF4-FFF2-40B4-BE49-F238E27FC236}">
                      <a16:creationId xmlns:a16="http://schemas.microsoft.com/office/drawing/2014/main" id="{CFD37F3A-DCB5-D3C0-B955-D5DD66237144}"/>
                    </a:ext>
                  </a:extLst>
                </p:cNvPr>
                <p:cNvSpPr/>
                <p:nvPr/>
              </p:nvSpPr>
              <p:spPr>
                <a:xfrm>
                  <a:off x="3554653"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08" name="Freeform: Shape 507">
                  <a:extLst>
                    <a:ext uri="{FF2B5EF4-FFF2-40B4-BE49-F238E27FC236}">
                      <a16:creationId xmlns:a16="http://schemas.microsoft.com/office/drawing/2014/main" id="{169DD06E-0EFC-92F3-E501-4DECA9879E96}"/>
                    </a:ext>
                  </a:extLst>
                </p:cNvPr>
                <p:cNvSpPr/>
                <p:nvPr/>
              </p:nvSpPr>
              <p:spPr>
                <a:xfrm>
                  <a:off x="3482651"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09" name="Freeform: Shape 508">
                  <a:extLst>
                    <a:ext uri="{FF2B5EF4-FFF2-40B4-BE49-F238E27FC236}">
                      <a16:creationId xmlns:a16="http://schemas.microsoft.com/office/drawing/2014/main" id="{DD6A30F0-9FD6-76DE-83FD-676C20754673}"/>
                    </a:ext>
                  </a:extLst>
                </p:cNvPr>
                <p:cNvSpPr/>
                <p:nvPr/>
              </p:nvSpPr>
              <p:spPr>
                <a:xfrm>
                  <a:off x="3414077" y="63273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0" name="Freeform: Shape 509">
                  <a:extLst>
                    <a:ext uri="{FF2B5EF4-FFF2-40B4-BE49-F238E27FC236}">
                      <a16:creationId xmlns:a16="http://schemas.microsoft.com/office/drawing/2014/main" id="{C189E9CC-8E1A-DE17-9590-EB895AD1392D}"/>
                    </a:ext>
                  </a:extLst>
                </p:cNvPr>
                <p:cNvSpPr/>
                <p:nvPr/>
              </p:nvSpPr>
              <p:spPr>
                <a:xfrm>
                  <a:off x="3770659" y="6450745"/>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1" name="Freeform: Shape 510">
                  <a:extLst>
                    <a:ext uri="{FF2B5EF4-FFF2-40B4-BE49-F238E27FC236}">
                      <a16:creationId xmlns:a16="http://schemas.microsoft.com/office/drawing/2014/main" id="{4BA02130-9297-9D0D-68CD-107EF4BCE372}"/>
                    </a:ext>
                  </a:extLst>
                </p:cNvPr>
                <p:cNvSpPr/>
                <p:nvPr/>
              </p:nvSpPr>
              <p:spPr>
                <a:xfrm>
                  <a:off x="3698657"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2" name="Freeform: Shape 511">
                  <a:extLst>
                    <a:ext uri="{FF2B5EF4-FFF2-40B4-BE49-F238E27FC236}">
                      <a16:creationId xmlns:a16="http://schemas.microsoft.com/office/drawing/2014/main" id="{94352D26-4983-1A4C-155B-F3B884EE9DE3}"/>
                    </a:ext>
                  </a:extLst>
                </p:cNvPr>
                <p:cNvSpPr/>
                <p:nvPr/>
              </p:nvSpPr>
              <p:spPr>
                <a:xfrm>
                  <a:off x="3626655"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3" name="Freeform: Shape 512">
                  <a:extLst>
                    <a:ext uri="{FF2B5EF4-FFF2-40B4-BE49-F238E27FC236}">
                      <a16:creationId xmlns:a16="http://schemas.microsoft.com/office/drawing/2014/main" id="{36E7F4A1-435B-293D-72BD-CB4E8DF17D1A}"/>
                    </a:ext>
                  </a:extLst>
                </p:cNvPr>
                <p:cNvSpPr/>
                <p:nvPr/>
              </p:nvSpPr>
              <p:spPr>
                <a:xfrm>
                  <a:off x="3554653" y="6327313"/>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4" name="Freeform: Shape 513">
                  <a:extLst>
                    <a:ext uri="{FF2B5EF4-FFF2-40B4-BE49-F238E27FC236}">
                      <a16:creationId xmlns:a16="http://schemas.microsoft.com/office/drawing/2014/main" id="{F88A20F6-1C97-7008-CBDD-BFC4AD04C48D}"/>
                    </a:ext>
                  </a:extLst>
                </p:cNvPr>
                <p:cNvSpPr/>
                <p:nvPr/>
              </p:nvSpPr>
              <p:spPr>
                <a:xfrm>
                  <a:off x="3839232" y="6409601"/>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15" name="Freeform: Shape 514">
                  <a:extLst>
                    <a:ext uri="{FF2B5EF4-FFF2-40B4-BE49-F238E27FC236}">
                      <a16:creationId xmlns:a16="http://schemas.microsoft.com/office/drawing/2014/main" id="{1D807F03-4BBD-2149-848C-0F991A391D1D}"/>
                    </a:ext>
                  </a:extLst>
                </p:cNvPr>
                <p:cNvSpPr/>
                <p:nvPr/>
              </p:nvSpPr>
              <p:spPr>
                <a:xfrm>
                  <a:off x="3770659"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6" name="Freeform: Shape 515">
                  <a:extLst>
                    <a:ext uri="{FF2B5EF4-FFF2-40B4-BE49-F238E27FC236}">
                      <a16:creationId xmlns:a16="http://schemas.microsoft.com/office/drawing/2014/main" id="{78FA982C-389E-D8F7-4C2C-4C4835D4A7E3}"/>
                    </a:ext>
                  </a:extLst>
                </p:cNvPr>
                <p:cNvSpPr/>
                <p:nvPr/>
              </p:nvSpPr>
              <p:spPr>
                <a:xfrm>
                  <a:off x="3696942" y="632988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7" name="Freeform: Shape 516">
                  <a:extLst>
                    <a:ext uri="{FF2B5EF4-FFF2-40B4-BE49-F238E27FC236}">
                      <a16:creationId xmlns:a16="http://schemas.microsoft.com/office/drawing/2014/main" id="{346CA120-9259-BA60-120A-5579D2ED4DD9}"/>
                    </a:ext>
                  </a:extLst>
                </p:cNvPr>
                <p:cNvSpPr/>
                <p:nvPr/>
              </p:nvSpPr>
              <p:spPr>
                <a:xfrm>
                  <a:off x="3911234" y="6368457"/>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18" name="Freeform: Shape 517">
                  <a:extLst>
                    <a:ext uri="{FF2B5EF4-FFF2-40B4-BE49-F238E27FC236}">
                      <a16:creationId xmlns:a16="http://schemas.microsoft.com/office/drawing/2014/main" id="{80C0F2A5-050F-781C-E817-BB780BBB97E1}"/>
                    </a:ext>
                  </a:extLst>
                </p:cNvPr>
                <p:cNvSpPr/>
                <p:nvPr/>
              </p:nvSpPr>
              <p:spPr>
                <a:xfrm>
                  <a:off x="3837518" y="632988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19" name="Freeform: Shape 518">
                  <a:extLst>
                    <a:ext uri="{FF2B5EF4-FFF2-40B4-BE49-F238E27FC236}">
                      <a16:creationId xmlns:a16="http://schemas.microsoft.com/office/drawing/2014/main" id="{8CD55DF1-12BC-0246-8636-FE599E477CFD}"/>
                    </a:ext>
                  </a:extLst>
                </p:cNvPr>
                <p:cNvSpPr/>
                <p:nvPr/>
              </p:nvSpPr>
              <p:spPr>
                <a:xfrm>
                  <a:off x="3770659" y="628616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0" name="Freeform: Shape 519">
                  <a:extLst>
                    <a:ext uri="{FF2B5EF4-FFF2-40B4-BE49-F238E27FC236}">
                      <a16:creationId xmlns:a16="http://schemas.microsoft.com/office/drawing/2014/main" id="{71B9B748-31C5-056C-0E6A-55E646FFBD4C}"/>
                    </a:ext>
                  </a:extLst>
                </p:cNvPr>
                <p:cNvSpPr/>
                <p:nvPr/>
              </p:nvSpPr>
              <p:spPr>
                <a:xfrm>
                  <a:off x="3911234" y="6286169"/>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1" name="Freeform: Shape 520">
                  <a:extLst>
                    <a:ext uri="{FF2B5EF4-FFF2-40B4-BE49-F238E27FC236}">
                      <a16:creationId xmlns:a16="http://schemas.microsoft.com/office/drawing/2014/main" id="{E10B5C87-9876-6EFD-ADFD-43715269D524}"/>
                    </a:ext>
                  </a:extLst>
                </p:cNvPr>
                <p:cNvSpPr/>
                <p:nvPr/>
              </p:nvSpPr>
              <p:spPr>
                <a:xfrm>
                  <a:off x="3839232" y="6243638"/>
                  <a:ext cx="37715" cy="23673"/>
                </a:xfrm>
                <a:custGeom>
                  <a:avLst/>
                  <a:gdLst>
                    <a:gd name="connsiteX0" fmla="*/ 5143 w 37715"/>
                    <a:gd name="connsiteY0" fmla="*/ 3959 h 23673"/>
                    <a:gd name="connsiteX1" fmla="*/ 5143 w 37715"/>
                    <a:gd name="connsiteY1" fmla="*/ 21102 h 23673"/>
                    <a:gd name="connsiteX2" fmla="*/ 32572 w 37715"/>
                    <a:gd name="connsiteY2" fmla="*/ 21102 h 23673"/>
                    <a:gd name="connsiteX3" fmla="*/ 32572 w 37715"/>
                    <a:gd name="connsiteY3" fmla="*/ 3959 h 23673"/>
                    <a:gd name="connsiteX4" fmla="*/ 5143 w 37715"/>
                    <a:gd name="connsiteY4" fmla="*/ 3959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3959"/>
                      </a:moveTo>
                      <a:cubicBezTo>
                        <a:pt x="-1714" y="7388"/>
                        <a:pt x="-1714" y="14245"/>
                        <a:pt x="5143" y="21102"/>
                      </a:cubicBezTo>
                      <a:cubicBezTo>
                        <a:pt x="12000" y="24531"/>
                        <a:pt x="25715" y="24531"/>
                        <a:pt x="32572" y="21102"/>
                      </a:cubicBezTo>
                      <a:cubicBezTo>
                        <a:pt x="39430" y="17674"/>
                        <a:pt x="39430" y="10817"/>
                        <a:pt x="32572" y="3959"/>
                      </a:cubicBezTo>
                      <a:cubicBezTo>
                        <a:pt x="25715" y="-2898"/>
                        <a:pt x="15429" y="530"/>
                        <a:pt x="5143" y="3959"/>
                      </a:cubicBezTo>
                      <a:close/>
                    </a:path>
                  </a:pathLst>
                </a:custGeom>
                <a:solidFill>
                  <a:srgbClr val="191411"/>
                </a:solidFill>
                <a:ln w="34242" cap="flat">
                  <a:noFill/>
                  <a:prstDash val="solid"/>
                  <a:miter/>
                </a:ln>
              </p:spPr>
              <p:txBody>
                <a:bodyPr rtlCol="1" anchor="ctr"/>
                <a:lstStyle/>
                <a:p>
                  <a:endParaRPr lang="ar-SA"/>
                </a:p>
              </p:txBody>
            </p:sp>
            <p:sp>
              <p:nvSpPr>
                <p:cNvPr id="522" name="Freeform: Shape 521">
                  <a:extLst>
                    <a:ext uri="{FF2B5EF4-FFF2-40B4-BE49-F238E27FC236}">
                      <a16:creationId xmlns:a16="http://schemas.microsoft.com/office/drawing/2014/main" id="{343D5F2F-8DB1-EA37-FC0B-FE7DE356FEFB}"/>
                    </a:ext>
                  </a:extLst>
                </p:cNvPr>
                <p:cNvSpPr/>
                <p:nvPr/>
              </p:nvSpPr>
              <p:spPr>
                <a:xfrm>
                  <a:off x="2697486" y="697876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23" name="Freeform: Shape 522">
                  <a:extLst>
                    <a:ext uri="{FF2B5EF4-FFF2-40B4-BE49-F238E27FC236}">
                      <a16:creationId xmlns:a16="http://schemas.microsoft.com/office/drawing/2014/main" id="{02F5B27F-6C1A-0567-95F7-9674BF9C9CAF}"/>
                    </a:ext>
                  </a:extLst>
                </p:cNvPr>
                <p:cNvSpPr/>
                <p:nvPr/>
              </p:nvSpPr>
              <p:spPr>
                <a:xfrm>
                  <a:off x="2625484"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4" name="Freeform: Shape 523">
                  <a:extLst>
                    <a:ext uri="{FF2B5EF4-FFF2-40B4-BE49-F238E27FC236}">
                      <a16:creationId xmlns:a16="http://schemas.microsoft.com/office/drawing/2014/main" id="{D7FBDAA0-B6D4-7AB7-7D32-05202BB95F41}"/>
                    </a:ext>
                  </a:extLst>
                </p:cNvPr>
                <p:cNvSpPr/>
                <p:nvPr/>
              </p:nvSpPr>
              <p:spPr>
                <a:xfrm>
                  <a:off x="2553482" y="689732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25" name="Freeform: Shape 524">
                  <a:extLst>
                    <a:ext uri="{FF2B5EF4-FFF2-40B4-BE49-F238E27FC236}">
                      <a16:creationId xmlns:a16="http://schemas.microsoft.com/office/drawing/2014/main" id="{8BC421AE-0B32-07CD-AFB1-04D19433889B}"/>
                    </a:ext>
                  </a:extLst>
                </p:cNvPr>
                <p:cNvSpPr/>
                <p:nvPr/>
              </p:nvSpPr>
              <p:spPr>
                <a:xfrm>
                  <a:off x="2481480" y="685618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26" name="Freeform: Shape 525">
                  <a:extLst>
                    <a:ext uri="{FF2B5EF4-FFF2-40B4-BE49-F238E27FC236}">
                      <a16:creationId xmlns:a16="http://schemas.microsoft.com/office/drawing/2014/main" id="{59C180DA-1478-DCB8-D38D-AD47BC4F3D3E}"/>
                    </a:ext>
                  </a:extLst>
                </p:cNvPr>
                <p:cNvSpPr/>
                <p:nvPr/>
              </p:nvSpPr>
              <p:spPr>
                <a:xfrm>
                  <a:off x="2838061" y="697876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27" name="Freeform: Shape 526">
                  <a:extLst>
                    <a:ext uri="{FF2B5EF4-FFF2-40B4-BE49-F238E27FC236}">
                      <a16:creationId xmlns:a16="http://schemas.microsoft.com/office/drawing/2014/main" id="{AEFE8E02-81E5-514A-C1B5-A82F27AEC9E9}"/>
                    </a:ext>
                  </a:extLst>
                </p:cNvPr>
                <p:cNvSpPr/>
                <p:nvPr/>
              </p:nvSpPr>
              <p:spPr>
                <a:xfrm>
                  <a:off x="2769488"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28" name="Freeform: Shape 527">
                  <a:extLst>
                    <a:ext uri="{FF2B5EF4-FFF2-40B4-BE49-F238E27FC236}">
                      <a16:creationId xmlns:a16="http://schemas.microsoft.com/office/drawing/2014/main" id="{E9D47F1C-22F4-4958-20AF-0CA8EF155D69}"/>
                    </a:ext>
                  </a:extLst>
                </p:cNvPr>
                <p:cNvSpPr/>
                <p:nvPr/>
              </p:nvSpPr>
              <p:spPr>
                <a:xfrm>
                  <a:off x="2697486"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29" name="Freeform: Shape 528">
                  <a:extLst>
                    <a:ext uri="{FF2B5EF4-FFF2-40B4-BE49-F238E27FC236}">
                      <a16:creationId xmlns:a16="http://schemas.microsoft.com/office/drawing/2014/main" id="{22E392B6-84B6-E3FC-FF29-7EE3FC8F8A86}"/>
                    </a:ext>
                  </a:extLst>
                </p:cNvPr>
                <p:cNvSpPr/>
                <p:nvPr/>
              </p:nvSpPr>
              <p:spPr>
                <a:xfrm>
                  <a:off x="2625484"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0" name="Freeform: Shape 529">
                  <a:extLst>
                    <a:ext uri="{FF2B5EF4-FFF2-40B4-BE49-F238E27FC236}">
                      <a16:creationId xmlns:a16="http://schemas.microsoft.com/office/drawing/2014/main" id="{4B8A3086-564B-7010-659E-C658DEAEDD0B}"/>
                    </a:ext>
                  </a:extLst>
                </p:cNvPr>
                <p:cNvSpPr/>
                <p:nvPr/>
              </p:nvSpPr>
              <p:spPr>
                <a:xfrm>
                  <a:off x="2553482"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1" name="Freeform: Shape 530">
                  <a:extLst>
                    <a:ext uri="{FF2B5EF4-FFF2-40B4-BE49-F238E27FC236}">
                      <a16:creationId xmlns:a16="http://schemas.microsoft.com/office/drawing/2014/main" id="{0E33D8B6-882A-EA59-4F55-A88B627CB3AE}"/>
                    </a:ext>
                  </a:extLst>
                </p:cNvPr>
                <p:cNvSpPr/>
                <p:nvPr/>
              </p:nvSpPr>
              <p:spPr>
                <a:xfrm>
                  <a:off x="2910063" y="693761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32" name="Freeform: Shape 531">
                  <a:extLst>
                    <a:ext uri="{FF2B5EF4-FFF2-40B4-BE49-F238E27FC236}">
                      <a16:creationId xmlns:a16="http://schemas.microsoft.com/office/drawing/2014/main" id="{984B136A-A5F2-E104-54F7-11A827419A73}"/>
                    </a:ext>
                  </a:extLst>
                </p:cNvPr>
                <p:cNvSpPr/>
                <p:nvPr/>
              </p:nvSpPr>
              <p:spPr>
                <a:xfrm>
                  <a:off x="2838061"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3" name="Freeform: Shape 532">
                  <a:extLst>
                    <a:ext uri="{FF2B5EF4-FFF2-40B4-BE49-F238E27FC236}">
                      <a16:creationId xmlns:a16="http://schemas.microsoft.com/office/drawing/2014/main" id="{DAB68F22-20A4-91CA-C345-81D7E90A68CB}"/>
                    </a:ext>
                  </a:extLst>
                </p:cNvPr>
                <p:cNvSpPr/>
                <p:nvPr/>
              </p:nvSpPr>
              <p:spPr>
                <a:xfrm>
                  <a:off x="2769488"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4" name="Freeform: Shape 533">
                  <a:extLst>
                    <a:ext uri="{FF2B5EF4-FFF2-40B4-BE49-F238E27FC236}">
                      <a16:creationId xmlns:a16="http://schemas.microsoft.com/office/drawing/2014/main" id="{C06CC972-C26A-1F34-5DB8-72CDC8F1C1FE}"/>
                    </a:ext>
                  </a:extLst>
                </p:cNvPr>
                <p:cNvSpPr/>
                <p:nvPr/>
              </p:nvSpPr>
              <p:spPr>
                <a:xfrm>
                  <a:off x="2697486"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5" name="Freeform: Shape 534">
                  <a:extLst>
                    <a:ext uri="{FF2B5EF4-FFF2-40B4-BE49-F238E27FC236}">
                      <a16:creationId xmlns:a16="http://schemas.microsoft.com/office/drawing/2014/main" id="{1C5CD81E-C744-8D09-05A4-4624A5531DA7}"/>
                    </a:ext>
                  </a:extLst>
                </p:cNvPr>
                <p:cNvSpPr/>
                <p:nvPr/>
              </p:nvSpPr>
              <p:spPr>
                <a:xfrm>
                  <a:off x="2625484"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6" name="Freeform: Shape 535">
                  <a:extLst>
                    <a:ext uri="{FF2B5EF4-FFF2-40B4-BE49-F238E27FC236}">
                      <a16:creationId xmlns:a16="http://schemas.microsoft.com/office/drawing/2014/main" id="{BC6209E8-6FC0-ADAD-0E12-188BC92D5C30}"/>
                    </a:ext>
                  </a:extLst>
                </p:cNvPr>
                <p:cNvSpPr/>
                <p:nvPr/>
              </p:nvSpPr>
              <p:spPr>
                <a:xfrm>
                  <a:off x="2982065" y="689647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7" name="Freeform: Shape 536">
                  <a:extLst>
                    <a:ext uri="{FF2B5EF4-FFF2-40B4-BE49-F238E27FC236}">
                      <a16:creationId xmlns:a16="http://schemas.microsoft.com/office/drawing/2014/main" id="{E2C08BBD-D1AC-8D67-85C8-CCF436B1F0E1}"/>
                    </a:ext>
                  </a:extLst>
                </p:cNvPr>
                <p:cNvSpPr/>
                <p:nvPr/>
              </p:nvSpPr>
              <p:spPr>
                <a:xfrm>
                  <a:off x="2910063"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38" name="Freeform: Shape 537">
                  <a:extLst>
                    <a:ext uri="{FF2B5EF4-FFF2-40B4-BE49-F238E27FC236}">
                      <a16:creationId xmlns:a16="http://schemas.microsoft.com/office/drawing/2014/main" id="{101B11C3-5057-D51C-B826-87DE4874B101}"/>
                    </a:ext>
                  </a:extLst>
                </p:cNvPr>
                <p:cNvSpPr/>
                <p:nvPr/>
              </p:nvSpPr>
              <p:spPr>
                <a:xfrm>
                  <a:off x="2838061"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39" name="Freeform: Shape 538">
                  <a:extLst>
                    <a:ext uri="{FF2B5EF4-FFF2-40B4-BE49-F238E27FC236}">
                      <a16:creationId xmlns:a16="http://schemas.microsoft.com/office/drawing/2014/main" id="{87A59A4C-E172-7181-D182-0AA7B51F23B6}"/>
                    </a:ext>
                  </a:extLst>
                </p:cNvPr>
                <p:cNvSpPr/>
                <p:nvPr/>
              </p:nvSpPr>
              <p:spPr>
                <a:xfrm>
                  <a:off x="2769488"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0" name="Freeform: Shape 539">
                  <a:extLst>
                    <a:ext uri="{FF2B5EF4-FFF2-40B4-BE49-F238E27FC236}">
                      <a16:creationId xmlns:a16="http://schemas.microsoft.com/office/drawing/2014/main" id="{AECD3BAE-58A1-EF78-9E2C-5685179399B6}"/>
                    </a:ext>
                  </a:extLst>
                </p:cNvPr>
                <p:cNvSpPr/>
                <p:nvPr/>
              </p:nvSpPr>
              <p:spPr>
                <a:xfrm>
                  <a:off x="2695771" y="67344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1" name="Freeform: Shape 540">
                  <a:extLst>
                    <a:ext uri="{FF2B5EF4-FFF2-40B4-BE49-F238E27FC236}">
                      <a16:creationId xmlns:a16="http://schemas.microsoft.com/office/drawing/2014/main" id="{F7E66189-A1D3-DB18-9797-9E8990A170F3}"/>
                    </a:ext>
                  </a:extLst>
                </p:cNvPr>
                <p:cNvSpPr/>
                <p:nvPr/>
              </p:nvSpPr>
              <p:spPr>
                <a:xfrm>
                  <a:off x="3054067" y="685532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2" name="Freeform: Shape 541">
                  <a:extLst>
                    <a:ext uri="{FF2B5EF4-FFF2-40B4-BE49-F238E27FC236}">
                      <a16:creationId xmlns:a16="http://schemas.microsoft.com/office/drawing/2014/main" id="{5DF2C9BA-0AD9-93C0-2448-7E7D8C393BBB}"/>
                    </a:ext>
                  </a:extLst>
                </p:cNvPr>
                <p:cNvSpPr/>
                <p:nvPr/>
              </p:nvSpPr>
              <p:spPr>
                <a:xfrm>
                  <a:off x="2982065"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3" name="Freeform: Shape 542">
                  <a:extLst>
                    <a:ext uri="{FF2B5EF4-FFF2-40B4-BE49-F238E27FC236}">
                      <a16:creationId xmlns:a16="http://schemas.microsoft.com/office/drawing/2014/main" id="{2F303ACB-0E98-332B-76F0-BC60494CEC23}"/>
                    </a:ext>
                  </a:extLst>
                </p:cNvPr>
                <p:cNvSpPr/>
                <p:nvPr/>
              </p:nvSpPr>
              <p:spPr>
                <a:xfrm>
                  <a:off x="2908349" y="67756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4" name="Freeform: Shape 543">
                  <a:extLst>
                    <a:ext uri="{FF2B5EF4-FFF2-40B4-BE49-F238E27FC236}">
                      <a16:creationId xmlns:a16="http://schemas.microsoft.com/office/drawing/2014/main" id="{587DEB5C-F501-63F7-7D52-7B768C83DCD8}"/>
                    </a:ext>
                  </a:extLst>
                </p:cNvPr>
                <p:cNvSpPr/>
                <p:nvPr/>
              </p:nvSpPr>
              <p:spPr>
                <a:xfrm>
                  <a:off x="2838061"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545" name="Freeform: Shape 544">
                  <a:extLst>
                    <a:ext uri="{FF2B5EF4-FFF2-40B4-BE49-F238E27FC236}">
                      <a16:creationId xmlns:a16="http://schemas.microsoft.com/office/drawing/2014/main" id="{3628106E-2CFD-7F4A-56F2-944AB1399267}"/>
                    </a:ext>
                  </a:extLst>
                </p:cNvPr>
                <p:cNvSpPr/>
                <p:nvPr/>
              </p:nvSpPr>
              <p:spPr>
                <a:xfrm>
                  <a:off x="2769488"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6" name="Freeform: Shape 545">
                  <a:extLst>
                    <a:ext uri="{FF2B5EF4-FFF2-40B4-BE49-F238E27FC236}">
                      <a16:creationId xmlns:a16="http://schemas.microsoft.com/office/drawing/2014/main" id="{FF18F6A2-C37E-C4AD-8C29-07875AFB6D0A}"/>
                    </a:ext>
                  </a:extLst>
                </p:cNvPr>
                <p:cNvSpPr/>
                <p:nvPr/>
              </p:nvSpPr>
              <p:spPr>
                <a:xfrm>
                  <a:off x="3126069" y="681418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7" name="Freeform: Shape 546">
                  <a:extLst>
                    <a:ext uri="{FF2B5EF4-FFF2-40B4-BE49-F238E27FC236}">
                      <a16:creationId xmlns:a16="http://schemas.microsoft.com/office/drawing/2014/main" id="{6703766F-21A8-BB05-86DC-03D7C3A692C3}"/>
                    </a:ext>
                  </a:extLst>
                </p:cNvPr>
                <p:cNvSpPr/>
                <p:nvPr/>
              </p:nvSpPr>
              <p:spPr>
                <a:xfrm>
                  <a:off x="3054067"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48" name="Freeform: Shape 547">
                  <a:extLst>
                    <a:ext uri="{FF2B5EF4-FFF2-40B4-BE49-F238E27FC236}">
                      <a16:creationId xmlns:a16="http://schemas.microsoft.com/office/drawing/2014/main" id="{45BFFDBC-17E1-3C1C-2F36-CCC7E3DF3942}"/>
                    </a:ext>
                  </a:extLst>
                </p:cNvPr>
                <p:cNvSpPr/>
                <p:nvPr/>
              </p:nvSpPr>
              <p:spPr>
                <a:xfrm>
                  <a:off x="2980351" y="673446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49" name="Freeform: Shape 548">
                  <a:extLst>
                    <a:ext uri="{FF2B5EF4-FFF2-40B4-BE49-F238E27FC236}">
                      <a16:creationId xmlns:a16="http://schemas.microsoft.com/office/drawing/2014/main" id="{0620AD40-7BD8-DE71-E013-A214A7ABB48F}"/>
                    </a:ext>
                  </a:extLst>
                </p:cNvPr>
                <p:cNvSpPr/>
                <p:nvPr/>
              </p:nvSpPr>
              <p:spPr>
                <a:xfrm>
                  <a:off x="2910063"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0" name="Freeform: Shape 549">
                  <a:extLst>
                    <a:ext uri="{FF2B5EF4-FFF2-40B4-BE49-F238E27FC236}">
                      <a16:creationId xmlns:a16="http://schemas.microsoft.com/office/drawing/2014/main" id="{21F32DCC-2134-E383-C2EE-AB6F2FCE4A6F}"/>
                    </a:ext>
                  </a:extLst>
                </p:cNvPr>
                <p:cNvSpPr/>
                <p:nvPr/>
              </p:nvSpPr>
              <p:spPr>
                <a:xfrm>
                  <a:off x="2838061"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1" name="Freeform: Shape 550">
                  <a:extLst>
                    <a:ext uri="{FF2B5EF4-FFF2-40B4-BE49-F238E27FC236}">
                      <a16:creationId xmlns:a16="http://schemas.microsoft.com/office/drawing/2014/main" id="{CFE0B92D-9518-0693-3FCD-28053FE1A5DC}"/>
                    </a:ext>
                  </a:extLst>
                </p:cNvPr>
                <p:cNvSpPr/>
                <p:nvPr/>
              </p:nvSpPr>
              <p:spPr>
                <a:xfrm>
                  <a:off x="3194643" y="677304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2" name="Freeform: Shape 551">
                  <a:extLst>
                    <a:ext uri="{FF2B5EF4-FFF2-40B4-BE49-F238E27FC236}">
                      <a16:creationId xmlns:a16="http://schemas.microsoft.com/office/drawing/2014/main" id="{F6D5EE96-61F0-2F8F-86B8-D19FD74E73D7}"/>
                    </a:ext>
                  </a:extLst>
                </p:cNvPr>
                <p:cNvSpPr/>
                <p:nvPr/>
              </p:nvSpPr>
              <p:spPr>
                <a:xfrm>
                  <a:off x="3126069"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53" name="Freeform: Shape 552">
                  <a:extLst>
                    <a:ext uri="{FF2B5EF4-FFF2-40B4-BE49-F238E27FC236}">
                      <a16:creationId xmlns:a16="http://schemas.microsoft.com/office/drawing/2014/main" id="{F17B3C1C-CA58-93BA-AC01-3BBC32C4CC6C}"/>
                    </a:ext>
                  </a:extLst>
                </p:cNvPr>
                <p:cNvSpPr/>
                <p:nvPr/>
              </p:nvSpPr>
              <p:spPr>
                <a:xfrm>
                  <a:off x="3052353" y="669332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54" name="Freeform: Shape 553">
                  <a:extLst>
                    <a:ext uri="{FF2B5EF4-FFF2-40B4-BE49-F238E27FC236}">
                      <a16:creationId xmlns:a16="http://schemas.microsoft.com/office/drawing/2014/main" id="{60E3B088-56D1-73DB-D845-DD1F8534A18C}"/>
                    </a:ext>
                  </a:extLst>
                </p:cNvPr>
                <p:cNvSpPr/>
                <p:nvPr/>
              </p:nvSpPr>
              <p:spPr>
                <a:xfrm>
                  <a:off x="2982065"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5" name="Freeform: Shape 554">
                  <a:extLst>
                    <a:ext uri="{FF2B5EF4-FFF2-40B4-BE49-F238E27FC236}">
                      <a16:creationId xmlns:a16="http://schemas.microsoft.com/office/drawing/2014/main" id="{1BD86171-4147-73F6-7942-54D95033B77E}"/>
                    </a:ext>
                  </a:extLst>
                </p:cNvPr>
                <p:cNvSpPr/>
                <p:nvPr/>
              </p:nvSpPr>
              <p:spPr>
                <a:xfrm>
                  <a:off x="2910063"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6" name="Freeform: Shape 555">
                  <a:extLst>
                    <a:ext uri="{FF2B5EF4-FFF2-40B4-BE49-F238E27FC236}">
                      <a16:creationId xmlns:a16="http://schemas.microsoft.com/office/drawing/2014/main" id="{5667165E-EFC5-8F56-BC51-755FAF787D13}"/>
                    </a:ext>
                  </a:extLst>
                </p:cNvPr>
                <p:cNvSpPr/>
                <p:nvPr/>
              </p:nvSpPr>
              <p:spPr>
                <a:xfrm>
                  <a:off x="3266644"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57" name="Freeform: Shape 556">
                  <a:extLst>
                    <a:ext uri="{FF2B5EF4-FFF2-40B4-BE49-F238E27FC236}">
                      <a16:creationId xmlns:a16="http://schemas.microsoft.com/office/drawing/2014/main" id="{EF0A9D12-9FA8-4456-DDCF-958E351D7C79}"/>
                    </a:ext>
                  </a:extLst>
                </p:cNvPr>
                <p:cNvSpPr/>
                <p:nvPr/>
              </p:nvSpPr>
              <p:spPr>
                <a:xfrm>
                  <a:off x="3194643"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58" name="Freeform: Shape 557">
                  <a:extLst>
                    <a:ext uri="{FF2B5EF4-FFF2-40B4-BE49-F238E27FC236}">
                      <a16:creationId xmlns:a16="http://schemas.microsoft.com/office/drawing/2014/main" id="{07196F82-9B76-1566-E252-F59E57A67888}"/>
                    </a:ext>
                  </a:extLst>
                </p:cNvPr>
                <p:cNvSpPr/>
                <p:nvPr/>
              </p:nvSpPr>
              <p:spPr>
                <a:xfrm>
                  <a:off x="3126069"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59" name="Freeform: Shape 558">
                  <a:extLst>
                    <a:ext uri="{FF2B5EF4-FFF2-40B4-BE49-F238E27FC236}">
                      <a16:creationId xmlns:a16="http://schemas.microsoft.com/office/drawing/2014/main" id="{9BA8FE7A-F888-62FB-9779-DA13165221E1}"/>
                    </a:ext>
                  </a:extLst>
                </p:cNvPr>
                <p:cNvSpPr/>
                <p:nvPr/>
              </p:nvSpPr>
              <p:spPr>
                <a:xfrm>
                  <a:off x="3054067"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0" name="Freeform: Shape 559">
                  <a:extLst>
                    <a:ext uri="{FF2B5EF4-FFF2-40B4-BE49-F238E27FC236}">
                      <a16:creationId xmlns:a16="http://schemas.microsoft.com/office/drawing/2014/main" id="{2435225F-0F65-5C55-8815-463FD3D79251}"/>
                    </a:ext>
                  </a:extLst>
                </p:cNvPr>
                <p:cNvSpPr/>
                <p:nvPr/>
              </p:nvSpPr>
              <p:spPr>
                <a:xfrm>
                  <a:off x="2980351"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1" name="Freeform: Shape 560">
                  <a:extLst>
                    <a:ext uri="{FF2B5EF4-FFF2-40B4-BE49-F238E27FC236}">
                      <a16:creationId xmlns:a16="http://schemas.microsoft.com/office/drawing/2014/main" id="{F867A40D-A0ED-1D53-8465-5281E9836539}"/>
                    </a:ext>
                  </a:extLst>
                </p:cNvPr>
                <p:cNvSpPr/>
                <p:nvPr/>
              </p:nvSpPr>
              <p:spPr>
                <a:xfrm>
                  <a:off x="3338647"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2" name="Freeform: Shape 561">
                  <a:extLst>
                    <a:ext uri="{FF2B5EF4-FFF2-40B4-BE49-F238E27FC236}">
                      <a16:creationId xmlns:a16="http://schemas.microsoft.com/office/drawing/2014/main" id="{DB845180-E4E2-9C49-FAB2-5F92CCF25B81}"/>
                    </a:ext>
                  </a:extLst>
                </p:cNvPr>
                <p:cNvSpPr/>
                <p:nvPr/>
              </p:nvSpPr>
              <p:spPr>
                <a:xfrm>
                  <a:off x="3266644"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3" name="Freeform: Shape 562">
                  <a:extLst>
                    <a:ext uri="{FF2B5EF4-FFF2-40B4-BE49-F238E27FC236}">
                      <a16:creationId xmlns:a16="http://schemas.microsoft.com/office/drawing/2014/main" id="{54F45282-7E5C-CC61-2B31-0BEC3251766F}"/>
                    </a:ext>
                  </a:extLst>
                </p:cNvPr>
                <p:cNvSpPr/>
                <p:nvPr/>
              </p:nvSpPr>
              <p:spPr>
                <a:xfrm>
                  <a:off x="3194643"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64" name="Freeform: Shape 563">
                  <a:extLst>
                    <a:ext uri="{FF2B5EF4-FFF2-40B4-BE49-F238E27FC236}">
                      <a16:creationId xmlns:a16="http://schemas.microsoft.com/office/drawing/2014/main" id="{51246040-D8F1-AF78-843D-65D893637692}"/>
                    </a:ext>
                  </a:extLst>
                </p:cNvPr>
                <p:cNvSpPr/>
                <p:nvPr/>
              </p:nvSpPr>
              <p:spPr>
                <a:xfrm>
                  <a:off x="3126069" y="65673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5" name="Freeform: Shape 564">
                  <a:extLst>
                    <a:ext uri="{FF2B5EF4-FFF2-40B4-BE49-F238E27FC236}">
                      <a16:creationId xmlns:a16="http://schemas.microsoft.com/office/drawing/2014/main" id="{D9CAB84C-024C-DAFB-83B4-AF079748D795}"/>
                    </a:ext>
                  </a:extLst>
                </p:cNvPr>
                <p:cNvSpPr/>
                <p:nvPr/>
              </p:nvSpPr>
              <p:spPr>
                <a:xfrm>
                  <a:off x="3054067"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66" name="Freeform: Shape 565">
                  <a:extLst>
                    <a:ext uri="{FF2B5EF4-FFF2-40B4-BE49-F238E27FC236}">
                      <a16:creationId xmlns:a16="http://schemas.microsoft.com/office/drawing/2014/main" id="{345D0766-A691-9D9E-B63A-446CE3855B8C}"/>
                    </a:ext>
                  </a:extLst>
                </p:cNvPr>
                <p:cNvSpPr/>
                <p:nvPr/>
              </p:nvSpPr>
              <p:spPr>
                <a:xfrm>
                  <a:off x="3408934" y="6652180"/>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7" name="Freeform: Shape 566">
                  <a:extLst>
                    <a:ext uri="{FF2B5EF4-FFF2-40B4-BE49-F238E27FC236}">
                      <a16:creationId xmlns:a16="http://schemas.microsoft.com/office/drawing/2014/main" id="{0FFDA4FD-D84A-22F0-B84B-0D84D57507C8}"/>
                    </a:ext>
                  </a:extLst>
                </p:cNvPr>
                <p:cNvSpPr/>
                <p:nvPr/>
              </p:nvSpPr>
              <p:spPr>
                <a:xfrm>
                  <a:off x="3338647"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68" name="Freeform: Shape 567">
                  <a:extLst>
                    <a:ext uri="{FF2B5EF4-FFF2-40B4-BE49-F238E27FC236}">
                      <a16:creationId xmlns:a16="http://schemas.microsoft.com/office/drawing/2014/main" id="{999144F6-19FD-1EF5-5213-5DC01F082179}"/>
                    </a:ext>
                  </a:extLst>
                </p:cNvPr>
                <p:cNvSpPr/>
                <p:nvPr/>
              </p:nvSpPr>
              <p:spPr>
                <a:xfrm>
                  <a:off x="3264930"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0"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69" name="Freeform: Shape 568">
                  <a:extLst>
                    <a:ext uri="{FF2B5EF4-FFF2-40B4-BE49-F238E27FC236}">
                      <a16:creationId xmlns:a16="http://schemas.microsoft.com/office/drawing/2014/main" id="{01F7A4E2-6116-840B-04D2-304E14008175}"/>
                    </a:ext>
                  </a:extLst>
                </p:cNvPr>
                <p:cNvSpPr/>
                <p:nvPr/>
              </p:nvSpPr>
              <p:spPr>
                <a:xfrm>
                  <a:off x="3198071"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0" name="Freeform: Shape 569">
                  <a:extLst>
                    <a:ext uri="{FF2B5EF4-FFF2-40B4-BE49-F238E27FC236}">
                      <a16:creationId xmlns:a16="http://schemas.microsoft.com/office/drawing/2014/main" id="{BAA797A0-D0E5-C838-1624-C26B7029F4D5}"/>
                    </a:ext>
                  </a:extLst>
                </p:cNvPr>
                <p:cNvSpPr/>
                <p:nvPr/>
              </p:nvSpPr>
              <p:spPr>
                <a:xfrm>
                  <a:off x="3126069"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1" name="Freeform: Shape 570">
                  <a:extLst>
                    <a:ext uri="{FF2B5EF4-FFF2-40B4-BE49-F238E27FC236}">
                      <a16:creationId xmlns:a16="http://schemas.microsoft.com/office/drawing/2014/main" id="{E72E0F37-AABE-C3D8-7095-74A5B62FD3B0}"/>
                    </a:ext>
                  </a:extLst>
                </p:cNvPr>
                <p:cNvSpPr/>
                <p:nvPr/>
              </p:nvSpPr>
              <p:spPr>
                <a:xfrm>
                  <a:off x="3482651" y="660846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2" name="Freeform: Shape 571">
                  <a:extLst>
                    <a:ext uri="{FF2B5EF4-FFF2-40B4-BE49-F238E27FC236}">
                      <a16:creationId xmlns:a16="http://schemas.microsoft.com/office/drawing/2014/main" id="{AEEEAC6C-2499-8F25-416F-EB24D826DEF2}"/>
                    </a:ext>
                  </a:extLst>
                </p:cNvPr>
                <p:cNvSpPr/>
                <p:nvPr/>
              </p:nvSpPr>
              <p:spPr>
                <a:xfrm>
                  <a:off x="3410648" y="656732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3" name="Freeform: Shape 572">
                  <a:extLst>
                    <a:ext uri="{FF2B5EF4-FFF2-40B4-BE49-F238E27FC236}">
                      <a16:creationId xmlns:a16="http://schemas.microsoft.com/office/drawing/2014/main" id="{E45E53FB-2EA1-2004-65A5-7793B6052A59}"/>
                    </a:ext>
                  </a:extLst>
                </p:cNvPr>
                <p:cNvSpPr/>
                <p:nvPr/>
              </p:nvSpPr>
              <p:spPr>
                <a:xfrm>
                  <a:off x="3338647"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4" name="Freeform: Shape 573">
                  <a:extLst>
                    <a:ext uri="{FF2B5EF4-FFF2-40B4-BE49-F238E27FC236}">
                      <a16:creationId xmlns:a16="http://schemas.microsoft.com/office/drawing/2014/main" id="{1E31C96C-8850-2483-5450-EB48705645C6}"/>
                    </a:ext>
                  </a:extLst>
                </p:cNvPr>
                <p:cNvSpPr/>
                <p:nvPr/>
              </p:nvSpPr>
              <p:spPr>
                <a:xfrm>
                  <a:off x="3266644"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75" name="Freeform: Shape 574">
                  <a:extLst>
                    <a:ext uri="{FF2B5EF4-FFF2-40B4-BE49-F238E27FC236}">
                      <a16:creationId xmlns:a16="http://schemas.microsoft.com/office/drawing/2014/main" id="{0EB0EC0C-790D-0424-77F6-F3C97767ECDF}"/>
                    </a:ext>
                  </a:extLst>
                </p:cNvPr>
                <p:cNvSpPr/>
                <p:nvPr/>
              </p:nvSpPr>
              <p:spPr>
                <a:xfrm>
                  <a:off x="3198071"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6" name="Freeform: Shape 575">
                  <a:extLst>
                    <a:ext uri="{FF2B5EF4-FFF2-40B4-BE49-F238E27FC236}">
                      <a16:creationId xmlns:a16="http://schemas.microsoft.com/office/drawing/2014/main" id="{A71D471E-6063-8777-B3ED-96E2ED9495CA}"/>
                    </a:ext>
                  </a:extLst>
                </p:cNvPr>
                <p:cNvSpPr/>
                <p:nvPr/>
              </p:nvSpPr>
              <p:spPr>
                <a:xfrm>
                  <a:off x="3549510" y="656989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77" name="Freeform: Shape 576">
                  <a:extLst>
                    <a:ext uri="{FF2B5EF4-FFF2-40B4-BE49-F238E27FC236}">
                      <a16:creationId xmlns:a16="http://schemas.microsoft.com/office/drawing/2014/main" id="{51BB54B4-A736-A500-5A84-7DF239C38548}"/>
                    </a:ext>
                  </a:extLst>
                </p:cNvPr>
                <p:cNvSpPr/>
                <p:nvPr/>
              </p:nvSpPr>
              <p:spPr>
                <a:xfrm>
                  <a:off x="3482651" y="652617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578" name="Freeform: Shape 577">
                  <a:extLst>
                    <a:ext uri="{FF2B5EF4-FFF2-40B4-BE49-F238E27FC236}">
                      <a16:creationId xmlns:a16="http://schemas.microsoft.com/office/drawing/2014/main" id="{752E73AB-30FF-B643-BFDF-0514A23217F2}"/>
                    </a:ext>
                  </a:extLst>
                </p:cNvPr>
                <p:cNvSpPr/>
                <p:nvPr/>
              </p:nvSpPr>
              <p:spPr>
                <a:xfrm>
                  <a:off x="3410648"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79" name="Freeform: Shape 578">
                  <a:extLst>
                    <a:ext uri="{FF2B5EF4-FFF2-40B4-BE49-F238E27FC236}">
                      <a16:creationId xmlns:a16="http://schemas.microsoft.com/office/drawing/2014/main" id="{1EB232D4-A216-4FE0-80BD-9E65A46B20A2}"/>
                    </a:ext>
                  </a:extLst>
                </p:cNvPr>
                <p:cNvSpPr/>
                <p:nvPr/>
              </p:nvSpPr>
              <p:spPr>
                <a:xfrm>
                  <a:off x="3338647"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80" name="Freeform: Shape 579">
                  <a:extLst>
                    <a:ext uri="{FF2B5EF4-FFF2-40B4-BE49-F238E27FC236}">
                      <a16:creationId xmlns:a16="http://schemas.microsoft.com/office/drawing/2014/main" id="{ED63F4CE-9A78-32EB-33A7-435F61D267D4}"/>
                    </a:ext>
                  </a:extLst>
                </p:cNvPr>
                <p:cNvSpPr/>
                <p:nvPr/>
              </p:nvSpPr>
              <p:spPr>
                <a:xfrm>
                  <a:off x="3266644" y="64027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81" name="Freeform: Shape 580">
                  <a:extLst>
                    <a:ext uri="{FF2B5EF4-FFF2-40B4-BE49-F238E27FC236}">
                      <a16:creationId xmlns:a16="http://schemas.microsoft.com/office/drawing/2014/main" id="{1D59CA50-D990-234B-DCBA-10535B78E5D3}"/>
                    </a:ext>
                  </a:extLst>
                </p:cNvPr>
                <p:cNvSpPr/>
                <p:nvPr/>
              </p:nvSpPr>
              <p:spPr>
                <a:xfrm>
                  <a:off x="3621512" y="6528748"/>
                  <a:ext cx="41145" cy="20571"/>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1" y="20572"/>
                        <a:pt x="0" y="15967"/>
                        <a:pt x="0" y="10286"/>
                      </a:cubicBezTo>
                      <a:cubicBezTo>
                        <a:pt x="0" y="4605"/>
                        <a:pt x="9211" y="0"/>
                        <a:pt x="20572" y="0"/>
                      </a:cubicBezTo>
                      <a:cubicBezTo>
                        <a:pt x="31933"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2" name="Freeform: Shape 581">
                  <a:extLst>
                    <a:ext uri="{FF2B5EF4-FFF2-40B4-BE49-F238E27FC236}">
                      <a16:creationId xmlns:a16="http://schemas.microsoft.com/office/drawing/2014/main" id="{780E08D3-1D1C-47EC-D42B-19403D5A3DD2}"/>
                    </a:ext>
                  </a:extLst>
                </p:cNvPr>
                <p:cNvSpPr/>
                <p:nvPr/>
              </p:nvSpPr>
              <p:spPr>
                <a:xfrm>
                  <a:off x="3551224" y="648503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583" name="Freeform: Shape 582">
                  <a:extLst>
                    <a:ext uri="{FF2B5EF4-FFF2-40B4-BE49-F238E27FC236}">
                      <a16:creationId xmlns:a16="http://schemas.microsoft.com/office/drawing/2014/main" id="{3C7D2037-0C6D-7178-771D-9FB1D2A826A6}"/>
                    </a:ext>
                  </a:extLst>
                </p:cNvPr>
                <p:cNvSpPr/>
                <p:nvPr/>
              </p:nvSpPr>
              <p:spPr>
                <a:xfrm>
                  <a:off x="3482651" y="644388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584" name="Freeform: Shape 583">
                  <a:extLst>
                    <a:ext uri="{FF2B5EF4-FFF2-40B4-BE49-F238E27FC236}">
                      <a16:creationId xmlns:a16="http://schemas.microsoft.com/office/drawing/2014/main" id="{86A875EF-365A-DE66-4E58-0D9E2C48850E}"/>
                    </a:ext>
                  </a:extLst>
                </p:cNvPr>
                <p:cNvSpPr/>
                <p:nvPr/>
              </p:nvSpPr>
              <p:spPr>
                <a:xfrm>
                  <a:off x="3408934" y="640531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5" name="Freeform: Shape 584">
                  <a:extLst>
                    <a:ext uri="{FF2B5EF4-FFF2-40B4-BE49-F238E27FC236}">
                      <a16:creationId xmlns:a16="http://schemas.microsoft.com/office/drawing/2014/main" id="{545F268C-508B-D818-D58B-7D1F9FFD2006}"/>
                    </a:ext>
                  </a:extLst>
                </p:cNvPr>
                <p:cNvSpPr/>
                <p:nvPr/>
              </p:nvSpPr>
              <p:spPr>
                <a:xfrm>
                  <a:off x="3336932"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1"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6" name="Freeform: Shape 585">
                  <a:extLst>
                    <a:ext uri="{FF2B5EF4-FFF2-40B4-BE49-F238E27FC236}">
                      <a16:creationId xmlns:a16="http://schemas.microsoft.com/office/drawing/2014/main" id="{6289C5FF-3971-AAC1-A30A-10B3E9CEC845}"/>
                    </a:ext>
                  </a:extLst>
                </p:cNvPr>
                <p:cNvSpPr/>
                <p:nvPr/>
              </p:nvSpPr>
              <p:spPr>
                <a:xfrm>
                  <a:off x="2409478" y="6817613"/>
                  <a:ext cx="40286" cy="22286"/>
                </a:xfrm>
                <a:custGeom>
                  <a:avLst/>
                  <a:gdLst>
                    <a:gd name="connsiteX0" fmla="*/ 32572 w 40286"/>
                    <a:gd name="connsiteY0" fmla="*/ 2572 h 22286"/>
                    <a:gd name="connsiteX1" fmla="*/ 5143 w 40286"/>
                    <a:gd name="connsiteY1" fmla="*/ 2572 h 22286"/>
                    <a:gd name="connsiteX2" fmla="*/ 5143 w 40286"/>
                    <a:gd name="connsiteY2" fmla="*/ 19715 h 22286"/>
                    <a:gd name="connsiteX3" fmla="*/ 32572 w 40286"/>
                    <a:gd name="connsiteY3" fmla="*/ 19715 h 22286"/>
                    <a:gd name="connsiteX4" fmla="*/ 32572 w 40286"/>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42858" y="12858"/>
                        <a:pt x="42858" y="6000"/>
                        <a:pt x="32572" y="2572"/>
                      </a:cubicBezTo>
                      <a:close/>
                    </a:path>
                  </a:pathLst>
                </a:custGeom>
                <a:solidFill>
                  <a:srgbClr val="191411"/>
                </a:solidFill>
                <a:ln w="34242" cap="flat">
                  <a:noFill/>
                  <a:prstDash val="solid"/>
                  <a:miter/>
                </a:ln>
              </p:spPr>
              <p:txBody>
                <a:bodyPr rtlCol="1" anchor="ctr"/>
                <a:lstStyle/>
                <a:p>
                  <a:endParaRPr lang="ar-SA"/>
                </a:p>
              </p:txBody>
            </p:sp>
            <p:sp>
              <p:nvSpPr>
                <p:cNvPr id="587" name="Freeform: Shape 586">
                  <a:extLst>
                    <a:ext uri="{FF2B5EF4-FFF2-40B4-BE49-F238E27FC236}">
                      <a16:creationId xmlns:a16="http://schemas.microsoft.com/office/drawing/2014/main" id="{DB17D4CC-0EC4-1687-EED3-9222F67CA7F6}"/>
                    </a:ext>
                  </a:extLst>
                </p:cNvPr>
                <p:cNvSpPr/>
                <p:nvPr/>
              </p:nvSpPr>
              <p:spPr>
                <a:xfrm>
                  <a:off x="2339190" y="6775612"/>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88" name="Freeform: Shape 587">
                  <a:extLst>
                    <a:ext uri="{FF2B5EF4-FFF2-40B4-BE49-F238E27FC236}">
                      <a16:creationId xmlns:a16="http://schemas.microsoft.com/office/drawing/2014/main" id="{8F126116-9452-881A-7817-4BB5B1B2D53C}"/>
                    </a:ext>
                  </a:extLst>
                </p:cNvPr>
                <p:cNvSpPr/>
                <p:nvPr/>
              </p:nvSpPr>
              <p:spPr>
                <a:xfrm>
                  <a:off x="2268902" y="673275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89" name="Freeform: Shape 588">
                  <a:extLst>
                    <a:ext uri="{FF2B5EF4-FFF2-40B4-BE49-F238E27FC236}">
                      <a16:creationId xmlns:a16="http://schemas.microsoft.com/office/drawing/2014/main" id="{180EFFF1-C3A2-7E14-618E-6DF52B65A2B4}"/>
                    </a:ext>
                  </a:extLst>
                </p:cNvPr>
                <p:cNvSpPr/>
                <p:nvPr/>
              </p:nvSpPr>
              <p:spPr>
                <a:xfrm>
                  <a:off x="2196900" y="669160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0" name="Freeform: Shape 589">
                  <a:extLst>
                    <a:ext uri="{FF2B5EF4-FFF2-40B4-BE49-F238E27FC236}">
                      <a16:creationId xmlns:a16="http://schemas.microsoft.com/office/drawing/2014/main" id="{C55E44DC-0D10-6A1A-A8D6-CF70EB48D122}"/>
                    </a:ext>
                  </a:extLst>
                </p:cNvPr>
                <p:cNvSpPr/>
                <p:nvPr/>
              </p:nvSpPr>
              <p:spPr>
                <a:xfrm>
                  <a:off x="2124898" y="665046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91" name="Freeform: Shape 590">
                  <a:extLst>
                    <a:ext uri="{FF2B5EF4-FFF2-40B4-BE49-F238E27FC236}">
                      <a16:creationId xmlns:a16="http://schemas.microsoft.com/office/drawing/2014/main" id="{5AF84993-705F-184A-EBAB-95D342709816}"/>
                    </a:ext>
                  </a:extLst>
                </p:cNvPr>
                <p:cNvSpPr/>
                <p:nvPr/>
              </p:nvSpPr>
              <p:spPr>
                <a:xfrm>
                  <a:off x="2056325"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2" name="Freeform: Shape 591">
                  <a:extLst>
                    <a:ext uri="{FF2B5EF4-FFF2-40B4-BE49-F238E27FC236}">
                      <a16:creationId xmlns:a16="http://schemas.microsoft.com/office/drawing/2014/main" id="{966343C7-B752-73DD-D640-52FEC5776952}"/>
                    </a:ext>
                  </a:extLst>
                </p:cNvPr>
                <p:cNvSpPr/>
                <p:nvPr/>
              </p:nvSpPr>
              <p:spPr>
                <a:xfrm>
                  <a:off x="1984323"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3" name="Freeform: Shape 592">
                  <a:extLst>
                    <a:ext uri="{FF2B5EF4-FFF2-40B4-BE49-F238E27FC236}">
                      <a16:creationId xmlns:a16="http://schemas.microsoft.com/office/drawing/2014/main" id="{C945A2F8-10B8-1CA4-EEB9-DEC8CB2596EC}"/>
                    </a:ext>
                  </a:extLst>
                </p:cNvPr>
                <p:cNvSpPr/>
                <p:nvPr/>
              </p:nvSpPr>
              <p:spPr>
                <a:xfrm>
                  <a:off x="1912321"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4" name="Freeform: Shape 593">
                  <a:extLst>
                    <a:ext uri="{FF2B5EF4-FFF2-40B4-BE49-F238E27FC236}">
                      <a16:creationId xmlns:a16="http://schemas.microsoft.com/office/drawing/2014/main" id="{071706CF-1D47-9DDF-9522-D9ABD8F2BC15}"/>
                    </a:ext>
                  </a:extLst>
                </p:cNvPr>
                <p:cNvSpPr/>
                <p:nvPr/>
              </p:nvSpPr>
              <p:spPr>
                <a:xfrm>
                  <a:off x="1838604" y="648760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595" name="Freeform: Shape 594">
                  <a:extLst>
                    <a:ext uri="{FF2B5EF4-FFF2-40B4-BE49-F238E27FC236}">
                      <a16:creationId xmlns:a16="http://schemas.microsoft.com/office/drawing/2014/main" id="{9E96B682-4120-F687-C14F-12287CC74177}"/>
                    </a:ext>
                  </a:extLst>
                </p:cNvPr>
                <p:cNvSpPr/>
                <p:nvPr/>
              </p:nvSpPr>
              <p:spPr>
                <a:xfrm>
                  <a:off x="1768317"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596" name="Freeform: Shape 595">
                  <a:extLst>
                    <a:ext uri="{FF2B5EF4-FFF2-40B4-BE49-F238E27FC236}">
                      <a16:creationId xmlns:a16="http://schemas.microsoft.com/office/drawing/2014/main" id="{675ED3A2-F2BC-694F-CEEF-6BA687B04BA2}"/>
                    </a:ext>
                  </a:extLst>
                </p:cNvPr>
                <p:cNvSpPr/>
                <p:nvPr/>
              </p:nvSpPr>
              <p:spPr>
                <a:xfrm>
                  <a:off x="1699743"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7" name="Freeform: Shape 596">
                  <a:extLst>
                    <a:ext uri="{FF2B5EF4-FFF2-40B4-BE49-F238E27FC236}">
                      <a16:creationId xmlns:a16="http://schemas.microsoft.com/office/drawing/2014/main" id="{BF20B1B0-DF0E-E304-13E9-678B8F4FE5AE}"/>
                    </a:ext>
                  </a:extLst>
                </p:cNvPr>
                <p:cNvSpPr/>
                <p:nvPr/>
              </p:nvSpPr>
              <p:spPr>
                <a:xfrm>
                  <a:off x="1627741"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8" name="Freeform: Shape 597">
                  <a:extLst>
                    <a:ext uri="{FF2B5EF4-FFF2-40B4-BE49-F238E27FC236}">
                      <a16:creationId xmlns:a16="http://schemas.microsoft.com/office/drawing/2014/main" id="{1DFDA79E-9A5C-1353-CAEA-67DAF23917DB}"/>
                    </a:ext>
                  </a:extLst>
                </p:cNvPr>
                <p:cNvSpPr/>
                <p:nvPr/>
              </p:nvSpPr>
              <p:spPr>
                <a:xfrm>
                  <a:off x="1555739"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599" name="Freeform: Shape 598">
                  <a:extLst>
                    <a:ext uri="{FF2B5EF4-FFF2-40B4-BE49-F238E27FC236}">
                      <a16:creationId xmlns:a16="http://schemas.microsoft.com/office/drawing/2014/main" id="{245ED2F6-D874-5243-2C3F-280BC4C2D1C3}"/>
                    </a:ext>
                  </a:extLst>
                </p:cNvPr>
                <p:cNvSpPr/>
                <p:nvPr/>
              </p:nvSpPr>
              <p:spPr>
                <a:xfrm>
                  <a:off x="1483737"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00" name="Freeform: Shape 599">
                  <a:extLst>
                    <a:ext uri="{FF2B5EF4-FFF2-40B4-BE49-F238E27FC236}">
                      <a16:creationId xmlns:a16="http://schemas.microsoft.com/office/drawing/2014/main" id="{CFAE9BB4-9266-50DD-E98D-6AC2464DFCD0}"/>
                    </a:ext>
                  </a:extLst>
                </p:cNvPr>
                <p:cNvSpPr/>
                <p:nvPr/>
              </p:nvSpPr>
              <p:spPr>
                <a:xfrm>
                  <a:off x="1415164"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1" name="Freeform: Shape 600">
                  <a:extLst>
                    <a:ext uri="{FF2B5EF4-FFF2-40B4-BE49-F238E27FC236}">
                      <a16:creationId xmlns:a16="http://schemas.microsoft.com/office/drawing/2014/main" id="{9708C38C-C21D-27EE-1769-F4DD4E102B5E}"/>
                    </a:ext>
                  </a:extLst>
                </p:cNvPr>
                <p:cNvSpPr/>
                <p:nvPr/>
              </p:nvSpPr>
              <p:spPr>
                <a:xfrm>
                  <a:off x="1343162"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2" name="Freeform: Shape 601">
                  <a:extLst>
                    <a:ext uri="{FF2B5EF4-FFF2-40B4-BE49-F238E27FC236}">
                      <a16:creationId xmlns:a16="http://schemas.microsoft.com/office/drawing/2014/main" id="{3830602A-0F28-6356-8150-647BC16F776B}"/>
                    </a:ext>
                  </a:extLst>
                </p:cNvPr>
                <p:cNvSpPr/>
                <p:nvPr/>
              </p:nvSpPr>
              <p:spPr>
                <a:xfrm>
                  <a:off x="2481480" y="6776469"/>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42858" y="12858"/>
                        <a:pt x="42858" y="6000"/>
                        <a:pt x="32572" y="2571"/>
                      </a:cubicBezTo>
                      <a:close/>
                    </a:path>
                  </a:pathLst>
                </a:custGeom>
                <a:solidFill>
                  <a:srgbClr val="191411"/>
                </a:solidFill>
                <a:ln w="34242" cap="flat">
                  <a:noFill/>
                  <a:prstDash val="solid"/>
                  <a:miter/>
                </a:ln>
              </p:spPr>
              <p:txBody>
                <a:bodyPr rtlCol="1" anchor="ctr"/>
                <a:lstStyle/>
                <a:p>
                  <a:endParaRPr lang="ar-SA"/>
                </a:p>
              </p:txBody>
            </p:sp>
            <p:sp>
              <p:nvSpPr>
                <p:cNvPr id="603" name="Freeform: Shape 602">
                  <a:extLst>
                    <a:ext uri="{FF2B5EF4-FFF2-40B4-BE49-F238E27FC236}">
                      <a16:creationId xmlns:a16="http://schemas.microsoft.com/office/drawing/2014/main" id="{0024E22A-8650-0690-CC3E-7BE873D1BC78}"/>
                    </a:ext>
                  </a:extLst>
                </p:cNvPr>
                <p:cNvSpPr/>
                <p:nvPr/>
              </p:nvSpPr>
              <p:spPr>
                <a:xfrm>
                  <a:off x="2412906" y="673189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604" name="Freeform: Shape 603">
                  <a:extLst>
                    <a:ext uri="{FF2B5EF4-FFF2-40B4-BE49-F238E27FC236}">
                      <a16:creationId xmlns:a16="http://schemas.microsoft.com/office/drawing/2014/main" id="{C9A64BE6-C694-70FA-1F39-6D53F3F55710}"/>
                    </a:ext>
                  </a:extLst>
                </p:cNvPr>
                <p:cNvSpPr/>
                <p:nvPr/>
              </p:nvSpPr>
              <p:spPr>
                <a:xfrm>
                  <a:off x="2340904"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05" name="Freeform: Shape 604">
                  <a:extLst>
                    <a:ext uri="{FF2B5EF4-FFF2-40B4-BE49-F238E27FC236}">
                      <a16:creationId xmlns:a16="http://schemas.microsoft.com/office/drawing/2014/main" id="{9F6DBE78-46FA-C0FB-17C8-F2753C0E707C}"/>
                    </a:ext>
                  </a:extLst>
                </p:cNvPr>
                <p:cNvSpPr/>
                <p:nvPr/>
              </p:nvSpPr>
              <p:spPr>
                <a:xfrm>
                  <a:off x="2268902"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06" name="Freeform: Shape 605">
                  <a:extLst>
                    <a:ext uri="{FF2B5EF4-FFF2-40B4-BE49-F238E27FC236}">
                      <a16:creationId xmlns:a16="http://schemas.microsoft.com/office/drawing/2014/main" id="{C6545768-B235-976D-4366-74D17BEE7C0C}"/>
                    </a:ext>
                  </a:extLst>
                </p:cNvPr>
                <p:cNvSpPr/>
                <p:nvPr/>
              </p:nvSpPr>
              <p:spPr>
                <a:xfrm>
                  <a:off x="2196900"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07" name="Freeform: Shape 606">
                  <a:extLst>
                    <a:ext uri="{FF2B5EF4-FFF2-40B4-BE49-F238E27FC236}">
                      <a16:creationId xmlns:a16="http://schemas.microsoft.com/office/drawing/2014/main" id="{C773FEFB-A1FF-CB0A-FE7B-9B39B5066376}"/>
                    </a:ext>
                  </a:extLst>
                </p:cNvPr>
                <p:cNvSpPr/>
                <p:nvPr/>
              </p:nvSpPr>
              <p:spPr>
                <a:xfrm>
                  <a:off x="2128327"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8" name="Freeform: Shape 607">
                  <a:extLst>
                    <a:ext uri="{FF2B5EF4-FFF2-40B4-BE49-F238E27FC236}">
                      <a16:creationId xmlns:a16="http://schemas.microsoft.com/office/drawing/2014/main" id="{13B02724-5FBD-5264-B3B4-611D8B50ED85}"/>
                    </a:ext>
                  </a:extLst>
                </p:cNvPr>
                <p:cNvSpPr/>
                <p:nvPr/>
              </p:nvSpPr>
              <p:spPr>
                <a:xfrm>
                  <a:off x="2056325"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09" name="Freeform: Shape 608">
                  <a:extLst>
                    <a:ext uri="{FF2B5EF4-FFF2-40B4-BE49-F238E27FC236}">
                      <a16:creationId xmlns:a16="http://schemas.microsoft.com/office/drawing/2014/main" id="{9E064350-6DEE-E941-45C4-9C996D25B194}"/>
                    </a:ext>
                  </a:extLst>
                </p:cNvPr>
                <p:cNvSpPr/>
                <p:nvPr/>
              </p:nvSpPr>
              <p:spPr>
                <a:xfrm>
                  <a:off x="1984323"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0" name="Freeform: Shape 609">
                  <a:extLst>
                    <a:ext uri="{FF2B5EF4-FFF2-40B4-BE49-F238E27FC236}">
                      <a16:creationId xmlns:a16="http://schemas.microsoft.com/office/drawing/2014/main" id="{31CB4425-09B9-1016-FABA-5459FD236875}"/>
                    </a:ext>
                  </a:extLst>
                </p:cNvPr>
                <p:cNvSpPr/>
                <p:nvPr/>
              </p:nvSpPr>
              <p:spPr>
                <a:xfrm>
                  <a:off x="1912321"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1" name="Freeform: Shape 610">
                  <a:extLst>
                    <a:ext uri="{FF2B5EF4-FFF2-40B4-BE49-F238E27FC236}">
                      <a16:creationId xmlns:a16="http://schemas.microsoft.com/office/drawing/2014/main" id="{893570C6-8696-50E8-BE7B-2A3A0C3FA8B2}"/>
                    </a:ext>
                  </a:extLst>
                </p:cNvPr>
                <p:cNvSpPr/>
                <p:nvPr/>
              </p:nvSpPr>
              <p:spPr>
                <a:xfrm>
                  <a:off x="1838604" y="6405316"/>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2" name="Freeform: Shape 611">
                  <a:extLst>
                    <a:ext uri="{FF2B5EF4-FFF2-40B4-BE49-F238E27FC236}">
                      <a16:creationId xmlns:a16="http://schemas.microsoft.com/office/drawing/2014/main" id="{10E04625-FBC6-7E10-96CF-F18F3F97686D}"/>
                    </a:ext>
                  </a:extLst>
                </p:cNvPr>
                <p:cNvSpPr/>
                <p:nvPr/>
              </p:nvSpPr>
              <p:spPr>
                <a:xfrm>
                  <a:off x="1770031"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3" name="Freeform: Shape 612">
                  <a:extLst>
                    <a:ext uri="{FF2B5EF4-FFF2-40B4-BE49-F238E27FC236}">
                      <a16:creationId xmlns:a16="http://schemas.microsoft.com/office/drawing/2014/main" id="{6ED9D6F4-8810-E297-7865-6CADFBD19AAF}"/>
                    </a:ext>
                  </a:extLst>
                </p:cNvPr>
                <p:cNvSpPr/>
                <p:nvPr/>
              </p:nvSpPr>
              <p:spPr>
                <a:xfrm>
                  <a:off x="1699743"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4" name="Freeform: Shape 613">
                  <a:extLst>
                    <a:ext uri="{FF2B5EF4-FFF2-40B4-BE49-F238E27FC236}">
                      <a16:creationId xmlns:a16="http://schemas.microsoft.com/office/drawing/2014/main" id="{7FC93DB6-62F8-E462-E105-ADD428CFD59E}"/>
                    </a:ext>
                  </a:extLst>
                </p:cNvPr>
                <p:cNvSpPr/>
                <p:nvPr/>
              </p:nvSpPr>
              <p:spPr>
                <a:xfrm>
                  <a:off x="1627741"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5" name="Freeform: Shape 614">
                  <a:extLst>
                    <a:ext uri="{FF2B5EF4-FFF2-40B4-BE49-F238E27FC236}">
                      <a16:creationId xmlns:a16="http://schemas.microsoft.com/office/drawing/2014/main" id="{65EF1397-81DF-07A0-E696-677F8D868393}"/>
                    </a:ext>
                  </a:extLst>
                </p:cNvPr>
                <p:cNvSpPr/>
                <p:nvPr/>
              </p:nvSpPr>
              <p:spPr>
                <a:xfrm>
                  <a:off x="1555739"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16" name="Freeform: Shape 615">
                  <a:extLst>
                    <a:ext uri="{FF2B5EF4-FFF2-40B4-BE49-F238E27FC236}">
                      <a16:creationId xmlns:a16="http://schemas.microsoft.com/office/drawing/2014/main" id="{A01320B0-1A0C-1EF3-166C-802DD9BC8CC4}"/>
                    </a:ext>
                  </a:extLst>
                </p:cNvPr>
                <p:cNvSpPr/>
                <p:nvPr/>
              </p:nvSpPr>
              <p:spPr>
                <a:xfrm>
                  <a:off x="1485452" y="619959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17" name="Freeform: Shape 616">
                  <a:extLst>
                    <a:ext uri="{FF2B5EF4-FFF2-40B4-BE49-F238E27FC236}">
                      <a16:creationId xmlns:a16="http://schemas.microsoft.com/office/drawing/2014/main" id="{4829A087-D6A9-16F2-C27A-7BAEA82B11E0}"/>
                    </a:ext>
                  </a:extLst>
                </p:cNvPr>
                <p:cNvSpPr/>
                <p:nvPr/>
              </p:nvSpPr>
              <p:spPr>
                <a:xfrm>
                  <a:off x="1415164"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18" name="Freeform: Shape 617">
                  <a:extLst>
                    <a:ext uri="{FF2B5EF4-FFF2-40B4-BE49-F238E27FC236}">
                      <a16:creationId xmlns:a16="http://schemas.microsoft.com/office/drawing/2014/main" id="{142C7B50-C659-2F35-EB04-1F8AAD5C3008}"/>
                    </a:ext>
                  </a:extLst>
                </p:cNvPr>
                <p:cNvSpPr/>
                <p:nvPr/>
              </p:nvSpPr>
              <p:spPr>
                <a:xfrm>
                  <a:off x="2553482" y="673532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2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19" name="Freeform: Shape 618">
                  <a:extLst>
                    <a:ext uri="{FF2B5EF4-FFF2-40B4-BE49-F238E27FC236}">
                      <a16:creationId xmlns:a16="http://schemas.microsoft.com/office/drawing/2014/main" id="{A860DE02-E9C2-E40A-5B4C-DD7C166F16A6}"/>
                    </a:ext>
                  </a:extLst>
                </p:cNvPr>
                <p:cNvSpPr/>
                <p:nvPr/>
              </p:nvSpPr>
              <p:spPr>
                <a:xfrm>
                  <a:off x="2481480" y="669075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5429" y="-857"/>
                        <a:pt x="5143" y="2571"/>
                      </a:cubicBezTo>
                      <a:close/>
                    </a:path>
                  </a:pathLst>
                </a:custGeom>
                <a:solidFill>
                  <a:srgbClr val="191411"/>
                </a:solidFill>
                <a:ln w="34242" cap="flat">
                  <a:noFill/>
                  <a:prstDash val="solid"/>
                  <a:miter/>
                </a:ln>
              </p:spPr>
              <p:txBody>
                <a:bodyPr rtlCol="1" anchor="ctr"/>
                <a:lstStyle/>
                <a:p>
                  <a:endParaRPr lang="ar-SA"/>
                </a:p>
              </p:txBody>
            </p:sp>
            <p:sp>
              <p:nvSpPr>
                <p:cNvPr id="620" name="Freeform: Shape 619">
                  <a:extLst>
                    <a:ext uri="{FF2B5EF4-FFF2-40B4-BE49-F238E27FC236}">
                      <a16:creationId xmlns:a16="http://schemas.microsoft.com/office/drawing/2014/main" id="{F3E7FA4A-CB08-A562-4CC2-44B856AD6534}"/>
                    </a:ext>
                  </a:extLst>
                </p:cNvPr>
                <p:cNvSpPr/>
                <p:nvPr/>
              </p:nvSpPr>
              <p:spPr>
                <a:xfrm>
                  <a:off x="2412906"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21" name="Freeform: Shape 620">
                  <a:extLst>
                    <a:ext uri="{FF2B5EF4-FFF2-40B4-BE49-F238E27FC236}">
                      <a16:creationId xmlns:a16="http://schemas.microsoft.com/office/drawing/2014/main" id="{308B2C8C-D8A4-6EB0-E8A3-80C4D195F791}"/>
                    </a:ext>
                  </a:extLst>
                </p:cNvPr>
                <p:cNvSpPr/>
                <p:nvPr/>
              </p:nvSpPr>
              <p:spPr>
                <a:xfrm>
                  <a:off x="2340904"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2" name="Freeform: Shape 621">
                  <a:extLst>
                    <a:ext uri="{FF2B5EF4-FFF2-40B4-BE49-F238E27FC236}">
                      <a16:creationId xmlns:a16="http://schemas.microsoft.com/office/drawing/2014/main" id="{766F1498-A8B6-AE05-45BF-AD96C9CBAA57}"/>
                    </a:ext>
                  </a:extLst>
                </p:cNvPr>
                <p:cNvSpPr/>
                <p:nvPr/>
              </p:nvSpPr>
              <p:spPr>
                <a:xfrm>
                  <a:off x="2268902"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3" name="Freeform: Shape 622">
                  <a:extLst>
                    <a:ext uri="{FF2B5EF4-FFF2-40B4-BE49-F238E27FC236}">
                      <a16:creationId xmlns:a16="http://schemas.microsoft.com/office/drawing/2014/main" id="{7D06F42A-330A-B52F-560F-72A77E50DA3E}"/>
                    </a:ext>
                  </a:extLst>
                </p:cNvPr>
                <p:cNvSpPr/>
                <p:nvPr/>
              </p:nvSpPr>
              <p:spPr>
                <a:xfrm>
                  <a:off x="2195186" y="65287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24" name="Freeform: Shape 623">
                  <a:extLst>
                    <a:ext uri="{FF2B5EF4-FFF2-40B4-BE49-F238E27FC236}">
                      <a16:creationId xmlns:a16="http://schemas.microsoft.com/office/drawing/2014/main" id="{001FB974-22FC-8400-1BC9-6D7FA169CD04}"/>
                    </a:ext>
                  </a:extLst>
                </p:cNvPr>
                <p:cNvSpPr/>
                <p:nvPr/>
              </p:nvSpPr>
              <p:spPr>
                <a:xfrm>
                  <a:off x="2128327"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5" name="Freeform: Shape 624">
                  <a:extLst>
                    <a:ext uri="{FF2B5EF4-FFF2-40B4-BE49-F238E27FC236}">
                      <a16:creationId xmlns:a16="http://schemas.microsoft.com/office/drawing/2014/main" id="{13D75C50-6DB7-C038-352B-99427FA09F4F}"/>
                    </a:ext>
                  </a:extLst>
                </p:cNvPr>
                <p:cNvSpPr/>
                <p:nvPr/>
              </p:nvSpPr>
              <p:spPr>
                <a:xfrm>
                  <a:off x="2056325"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6" name="Freeform: Shape 625">
                  <a:extLst>
                    <a:ext uri="{FF2B5EF4-FFF2-40B4-BE49-F238E27FC236}">
                      <a16:creationId xmlns:a16="http://schemas.microsoft.com/office/drawing/2014/main" id="{496BF318-1F23-7CCF-D689-40A7CD3C84A6}"/>
                    </a:ext>
                  </a:extLst>
                </p:cNvPr>
                <p:cNvSpPr/>
                <p:nvPr/>
              </p:nvSpPr>
              <p:spPr>
                <a:xfrm>
                  <a:off x="1984323"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7" name="Freeform: Shape 626">
                  <a:extLst>
                    <a:ext uri="{FF2B5EF4-FFF2-40B4-BE49-F238E27FC236}">
                      <a16:creationId xmlns:a16="http://schemas.microsoft.com/office/drawing/2014/main" id="{411E6E60-4BE2-EAB5-D474-3135A85026A8}"/>
                    </a:ext>
                  </a:extLst>
                </p:cNvPr>
                <p:cNvSpPr/>
                <p:nvPr/>
              </p:nvSpPr>
              <p:spPr>
                <a:xfrm>
                  <a:off x="1912321" y="6362457"/>
                  <a:ext cx="37715" cy="26245"/>
                </a:xfrm>
                <a:custGeom>
                  <a:avLst/>
                  <a:gdLst>
                    <a:gd name="connsiteX0" fmla="*/ 5143 w 37715"/>
                    <a:gd name="connsiteY0" fmla="*/ 5143 h 26245"/>
                    <a:gd name="connsiteX1" fmla="*/ 5143 w 37715"/>
                    <a:gd name="connsiteY1" fmla="*/ 22286 h 26245"/>
                    <a:gd name="connsiteX2" fmla="*/ 32572 w 37715"/>
                    <a:gd name="connsiteY2" fmla="*/ 22286 h 26245"/>
                    <a:gd name="connsiteX3" fmla="*/ 32572 w 37715"/>
                    <a:gd name="connsiteY3" fmla="*/ 5143 h 26245"/>
                    <a:gd name="connsiteX4" fmla="*/ 5143 w 37715"/>
                    <a:gd name="connsiteY4" fmla="*/ 5143 h 2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6245">
                      <a:moveTo>
                        <a:pt x="5143" y="5143"/>
                      </a:moveTo>
                      <a:cubicBezTo>
                        <a:pt x="-1714" y="8572"/>
                        <a:pt x="-1714" y="15429"/>
                        <a:pt x="5143" y="22286"/>
                      </a:cubicBezTo>
                      <a:cubicBezTo>
                        <a:pt x="12000" y="29144"/>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28" name="Freeform: Shape 627">
                  <a:extLst>
                    <a:ext uri="{FF2B5EF4-FFF2-40B4-BE49-F238E27FC236}">
                      <a16:creationId xmlns:a16="http://schemas.microsoft.com/office/drawing/2014/main" id="{796CD6DA-0170-1FF3-091C-75B679DDDD88}"/>
                    </a:ext>
                  </a:extLst>
                </p:cNvPr>
                <p:cNvSpPr/>
                <p:nvPr/>
              </p:nvSpPr>
              <p:spPr>
                <a:xfrm>
                  <a:off x="1840319"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29" name="Freeform: Shape 628">
                  <a:extLst>
                    <a:ext uri="{FF2B5EF4-FFF2-40B4-BE49-F238E27FC236}">
                      <a16:creationId xmlns:a16="http://schemas.microsoft.com/office/drawing/2014/main" id="{A825B366-E148-1B82-145F-D4F7B64A9849}"/>
                    </a:ext>
                  </a:extLst>
                </p:cNvPr>
                <p:cNvSpPr/>
                <p:nvPr/>
              </p:nvSpPr>
              <p:spPr>
                <a:xfrm>
                  <a:off x="1771745"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0" name="Freeform: Shape 629">
                  <a:extLst>
                    <a:ext uri="{FF2B5EF4-FFF2-40B4-BE49-F238E27FC236}">
                      <a16:creationId xmlns:a16="http://schemas.microsoft.com/office/drawing/2014/main" id="{B4278DC1-0B10-97F3-01A7-8155C22FFA56}"/>
                    </a:ext>
                  </a:extLst>
                </p:cNvPr>
                <p:cNvSpPr/>
                <p:nvPr/>
              </p:nvSpPr>
              <p:spPr>
                <a:xfrm>
                  <a:off x="1699743"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1" name="Freeform: Shape 630">
                  <a:extLst>
                    <a:ext uri="{FF2B5EF4-FFF2-40B4-BE49-F238E27FC236}">
                      <a16:creationId xmlns:a16="http://schemas.microsoft.com/office/drawing/2014/main" id="{8B68EEDF-2DFE-C044-420E-491C9BDBC24D}"/>
                    </a:ext>
                  </a:extLst>
                </p:cNvPr>
                <p:cNvSpPr/>
                <p:nvPr/>
              </p:nvSpPr>
              <p:spPr>
                <a:xfrm>
                  <a:off x="1626027" y="6199595"/>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32" name="Freeform: Shape 631">
                  <a:extLst>
                    <a:ext uri="{FF2B5EF4-FFF2-40B4-BE49-F238E27FC236}">
                      <a16:creationId xmlns:a16="http://schemas.microsoft.com/office/drawing/2014/main" id="{B39756D5-F05A-5B47-A4B6-94007D01E45F}"/>
                    </a:ext>
                  </a:extLst>
                </p:cNvPr>
                <p:cNvSpPr/>
                <p:nvPr/>
              </p:nvSpPr>
              <p:spPr>
                <a:xfrm>
                  <a:off x="1554025" y="615845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33" name="Freeform: Shape 632">
                  <a:extLst>
                    <a:ext uri="{FF2B5EF4-FFF2-40B4-BE49-F238E27FC236}">
                      <a16:creationId xmlns:a16="http://schemas.microsoft.com/office/drawing/2014/main" id="{EEF6D311-AA14-5B31-6EF4-E734378F7383}"/>
                    </a:ext>
                  </a:extLst>
                </p:cNvPr>
                <p:cNvSpPr/>
                <p:nvPr/>
              </p:nvSpPr>
              <p:spPr>
                <a:xfrm>
                  <a:off x="1487166"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4" name="Freeform: Shape 633">
                  <a:extLst>
                    <a:ext uri="{FF2B5EF4-FFF2-40B4-BE49-F238E27FC236}">
                      <a16:creationId xmlns:a16="http://schemas.microsoft.com/office/drawing/2014/main" id="{E83481BA-64E6-5011-F5B1-3AE70D24DBFE}"/>
                    </a:ext>
                  </a:extLst>
                </p:cNvPr>
                <p:cNvSpPr/>
                <p:nvPr/>
              </p:nvSpPr>
              <p:spPr>
                <a:xfrm>
                  <a:off x="2625484" y="669418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35" name="Freeform: Shape 634">
                  <a:extLst>
                    <a:ext uri="{FF2B5EF4-FFF2-40B4-BE49-F238E27FC236}">
                      <a16:creationId xmlns:a16="http://schemas.microsoft.com/office/drawing/2014/main" id="{65B104A6-D911-92DC-CE6F-7558C3595736}"/>
                    </a:ext>
                  </a:extLst>
                </p:cNvPr>
                <p:cNvSpPr/>
                <p:nvPr/>
              </p:nvSpPr>
              <p:spPr>
                <a:xfrm>
                  <a:off x="2553482" y="664960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636" name="Freeform: Shape 635">
                  <a:extLst>
                    <a:ext uri="{FF2B5EF4-FFF2-40B4-BE49-F238E27FC236}">
                      <a16:creationId xmlns:a16="http://schemas.microsoft.com/office/drawing/2014/main" id="{E517D096-BB90-3F48-B731-C66AF86E62BF}"/>
                    </a:ext>
                  </a:extLst>
                </p:cNvPr>
                <p:cNvSpPr/>
                <p:nvPr/>
              </p:nvSpPr>
              <p:spPr>
                <a:xfrm>
                  <a:off x="2481480"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37" name="Freeform: Shape 636">
                  <a:extLst>
                    <a:ext uri="{FF2B5EF4-FFF2-40B4-BE49-F238E27FC236}">
                      <a16:creationId xmlns:a16="http://schemas.microsoft.com/office/drawing/2014/main" id="{92CB284C-130D-5F80-8BE4-8CC9A8708D8E}"/>
                    </a:ext>
                  </a:extLst>
                </p:cNvPr>
                <p:cNvSpPr/>
                <p:nvPr/>
              </p:nvSpPr>
              <p:spPr>
                <a:xfrm>
                  <a:off x="2412906"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8" name="Freeform: Shape 637">
                  <a:extLst>
                    <a:ext uri="{FF2B5EF4-FFF2-40B4-BE49-F238E27FC236}">
                      <a16:creationId xmlns:a16="http://schemas.microsoft.com/office/drawing/2014/main" id="{8E71945A-DFD9-08B6-C7F4-497C6796EB21}"/>
                    </a:ext>
                  </a:extLst>
                </p:cNvPr>
                <p:cNvSpPr/>
                <p:nvPr/>
              </p:nvSpPr>
              <p:spPr>
                <a:xfrm>
                  <a:off x="2340904"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39" name="Freeform: Shape 638">
                  <a:extLst>
                    <a:ext uri="{FF2B5EF4-FFF2-40B4-BE49-F238E27FC236}">
                      <a16:creationId xmlns:a16="http://schemas.microsoft.com/office/drawing/2014/main" id="{8EBF7B40-D501-FC2A-B8C1-AA75F65AE50F}"/>
                    </a:ext>
                  </a:extLst>
                </p:cNvPr>
                <p:cNvSpPr/>
                <p:nvPr/>
              </p:nvSpPr>
              <p:spPr>
                <a:xfrm>
                  <a:off x="2268902"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0" name="Freeform: Shape 639">
                  <a:extLst>
                    <a:ext uri="{FF2B5EF4-FFF2-40B4-BE49-F238E27FC236}">
                      <a16:creationId xmlns:a16="http://schemas.microsoft.com/office/drawing/2014/main" id="{BCEC90D2-D0B8-CECC-A942-948633833F58}"/>
                    </a:ext>
                  </a:extLst>
                </p:cNvPr>
                <p:cNvSpPr/>
                <p:nvPr/>
              </p:nvSpPr>
              <p:spPr>
                <a:xfrm>
                  <a:off x="2196900"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41" name="Freeform: Shape 640">
                  <a:extLst>
                    <a:ext uri="{FF2B5EF4-FFF2-40B4-BE49-F238E27FC236}">
                      <a16:creationId xmlns:a16="http://schemas.microsoft.com/office/drawing/2014/main" id="{FD1690D6-2F5D-498A-E29C-4B44EEBC21D1}"/>
                    </a:ext>
                  </a:extLst>
                </p:cNvPr>
                <p:cNvSpPr/>
                <p:nvPr/>
              </p:nvSpPr>
              <p:spPr>
                <a:xfrm>
                  <a:off x="2128327"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2" name="Freeform: Shape 641">
                  <a:extLst>
                    <a:ext uri="{FF2B5EF4-FFF2-40B4-BE49-F238E27FC236}">
                      <a16:creationId xmlns:a16="http://schemas.microsoft.com/office/drawing/2014/main" id="{BF3D2689-BA96-EBB9-B9D9-20137A83CE56}"/>
                    </a:ext>
                  </a:extLst>
                </p:cNvPr>
                <p:cNvSpPr/>
                <p:nvPr/>
              </p:nvSpPr>
              <p:spPr>
                <a:xfrm>
                  <a:off x="2054611"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43" name="Freeform: Shape 642">
                  <a:extLst>
                    <a:ext uri="{FF2B5EF4-FFF2-40B4-BE49-F238E27FC236}">
                      <a16:creationId xmlns:a16="http://schemas.microsoft.com/office/drawing/2014/main" id="{629F1A5A-16CC-958D-4508-D188B7903EE9}"/>
                    </a:ext>
                  </a:extLst>
                </p:cNvPr>
                <p:cNvSpPr/>
                <p:nvPr/>
              </p:nvSpPr>
              <p:spPr>
                <a:xfrm>
                  <a:off x="1984323"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4" name="Freeform: Shape 643">
                  <a:extLst>
                    <a:ext uri="{FF2B5EF4-FFF2-40B4-BE49-F238E27FC236}">
                      <a16:creationId xmlns:a16="http://schemas.microsoft.com/office/drawing/2014/main" id="{9A891121-6B56-27FB-A118-9A68D4DB637D}"/>
                    </a:ext>
                  </a:extLst>
                </p:cNvPr>
                <p:cNvSpPr/>
                <p:nvPr/>
              </p:nvSpPr>
              <p:spPr>
                <a:xfrm>
                  <a:off x="1912321"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5" name="Freeform: Shape 644">
                  <a:extLst>
                    <a:ext uri="{FF2B5EF4-FFF2-40B4-BE49-F238E27FC236}">
                      <a16:creationId xmlns:a16="http://schemas.microsoft.com/office/drawing/2014/main" id="{4FD56F56-5BE9-76A6-6637-4A3DCF88C407}"/>
                    </a:ext>
                  </a:extLst>
                </p:cNvPr>
                <p:cNvSpPr/>
                <p:nvPr/>
              </p:nvSpPr>
              <p:spPr>
                <a:xfrm>
                  <a:off x="1840319"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46" name="Freeform: Shape 645">
                  <a:extLst>
                    <a:ext uri="{FF2B5EF4-FFF2-40B4-BE49-F238E27FC236}">
                      <a16:creationId xmlns:a16="http://schemas.microsoft.com/office/drawing/2014/main" id="{F45475A4-39A5-230A-28A0-4A474B54F62A}"/>
                    </a:ext>
                  </a:extLst>
                </p:cNvPr>
                <p:cNvSpPr/>
                <p:nvPr/>
              </p:nvSpPr>
              <p:spPr>
                <a:xfrm>
                  <a:off x="1771745"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7" name="Freeform: Shape 646">
                  <a:extLst>
                    <a:ext uri="{FF2B5EF4-FFF2-40B4-BE49-F238E27FC236}">
                      <a16:creationId xmlns:a16="http://schemas.microsoft.com/office/drawing/2014/main" id="{4F33C1B6-811C-BB62-92FC-A82A32A1342D}"/>
                    </a:ext>
                  </a:extLst>
                </p:cNvPr>
                <p:cNvSpPr/>
                <p:nvPr/>
              </p:nvSpPr>
              <p:spPr>
                <a:xfrm>
                  <a:off x="1699743"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8" name="Freeform: Shape 647">
                  <a:extLst>
                    <a:ext uri="{FF2B5EF4-FFF2-40B4-BE49-F238E27FC236}">
                      <a16:creationId xmlns:a16="http://schemas.microsoft.com/office/drawing/2014/main" id="{BC42EC2B-D29E-8388-50A1-BEFBE6226680}"/>
                    </a:ext>
                  </a:extLst>
                </p:cNvPr>
                <p:cNvSpPr/>
                <p:nvPr/>
              </p:nvSpPr>
              <p:spPr>
                <a:xfrm>
                  <a:off x="1627741"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49" name="Freeform: Shape 648">
                  <a:extLst>
                    <a:ext uri="{FF2B5EF4-FFF2-40B4-BE49-F238E27FC236}">
                      <a16:creationId xmlns:a16="http://schemas.microsoft.com/office/drawing/2014/main" id="{5AFD9D38-D898-9B0F-6826-5BF4A40A45F8}"/>
                    </a:ext>
                  </a:extLst>
                </p:cNvPr>
                <p:cNvSpPr/>
                <p:nvPr/>
              </p:nvSpPr>
              <p:spPr>
                <a:xfrm>
                  <a:off x="1555739" y="607444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50" name="Freeform: Shape 649">
                  <a:extLst>
                    <a:ext uri="{FF2B5EF4-FFF2-40B4-BE49-F238E27FC236}">
                      <a16:creationId xmlns:a16="http://schemas.microsoft.com/office/drawing/2014/main" id="{3164C873-55FD-5CDA-9B80-8D00DBB92945}"/>
                    </a:ext>
                  </a:extLst>
                </p:cNvPr>
                <p:cNvSpPr/>
                <p:nvPr/>
              </p:nvSpPr>
              <p:spPr>
                <a:xfrm>
                  <a:off x="2697486" y="6653037"/>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51" name="Freeform: Shape 650">
                  <a:extLst>
                    <a:ext uri="{FF2B5EF4-FFF2-40B4-BE49-F238E27FC236}">
                      <a16:creationId xmlns:a16="http://schemas.microsoft.com/office/drawing/2014/main" id="{2469F8D9-96DB-C8A5-B6EA-541FBFD4B8D4}"/>
                    </a:ext>
                  </a:extLst>
                </p:cNvPr>
                <p:cNvSpPr/>
                <p:nvPr/>
              </p:nvSpPr>
              <p:spPr>
                <a:xfrm>
                  <a:off x="2625484" y="660932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2" name="Freeform: Shape 651">
                  <a:extLst>
                    <a:ext uri="{FF2B5EF4-FFF2-40B4-BE49-F238E27FC236}">
                      <a16:creationId xmlns:a16="http://schemas.microsoft.com/office/drawing/2014/main" id="{63A6514D-AA4D-02CA-8B0B-6EA7063F2781}"/>
                    </a:ext>
                  </a:extLst>
                </p:cNvPr>
                <p:cNvSpPr/>
                <p:nvPr/>
              </p:nvSpPr>
              <p:spPr>
                <a:xfrm>
                  <a:off x="2553482"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3" name="Freeform: Shape 652">
                  <a:extLst>
                    <a:ext uri="{FF2B5EF4-FFF2-40B4-BE49-F238E27FC236}">
                      <a16:creationId xmlns:a16="http://schemas.microsoft.com/office/drawing/2014/main" id="{EB5795D4-FE37-099F-A4A7-7550B719C42A}"/>
                    </a:ext>
                  </a:extLst>
                </p:cNvPr>
                <p:cNvSpPr/>
                <p:nvPr/>
              </p:nvSpPr>
              <p:spPr>
                <a:xfrm>
                  <a:off x="2479765" y="6528748"/>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4" name="Freeform: Shape 653">
                  <a:extLst>
                    <a:ext uri="{FF2B5EF4-FFF2-40B4-BE49-F238E27FC236}">
                      <a16:creationId xmlns:a16="http://schemas.microsoft.com/office/drawing/2014/main" id="{31B2B7FD-1401-40AF-E1DB-592950BC57A4}"/>
                    </a:ext>
                  </a:extLst>
                </p:cNvPr>
                <p:cNvSpPr/>
                <p:nvPr/>
              </p:nvSpPr>
              <p:spPr>
                <a:xfrm>
                  <a:off x="2411192" y="6487604"/>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55" name="Freeform: Shape 654">
                  <a:extLst>
                    <a:ext uri="{FF2B5EF4-FFF2-40B4-BE49-F238E27FC236}">
                      <a16:creationId xmlns:a16="http://schemas.microsoft.com/office/drawing/2014/main" id="{9939D304-8CAF-F160-DCBE-EE24331D11E8}"/>
                    </a:ext>
                  </a:extLst>
                </p:cNvPr>
                <p:cNvSpPr/>
                <p:nvPr/>
              </p:nvSpPr>
              <p:spPr>
                <a:xfrm>
                  <a:off x="2340904"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6" name="Freeform: Shape 655">
                  <a:extLst>
                    <a:ext uri="{FF2B5EF4-FFF2-40B4-BE49-F238E27FC236}">
                      <a16:creationId xmlns:a16="http://schemas.microsoft.com/office/drawing/2014/main" id="{D3F5B6EC-AA8C-C289-F370-4BE83D185FA2}"/>
                    </a:ext>
                  </a:extLst>
                </p:cNvPr>
                <p:cNvSpPr/>
                <p:nvPr/>
              </p:nvSpPr>
              <p:spPr>
                <a:xfrm>
                  <a:off x="2268902"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7" name="Freeform: Shape 656">
                  <a:extLst>
                    <a:ext uri="{FF2B5EF4-FFF2-40B4-BE49-F238E27FC236}">
                      <a16:creationId xmlns:a16="http://schemas.microsoft.com/office/drawing/2014/main" id="{37F15097-3249-9B1C-8842-0B2CE67E61F5}"/>
                    </a:ext>
                  </a:extLst>
                </p:cNvPr>
                <p:cNvSpPr/>
                <p:nvPr/>
              </p:nvSpPr>
              <p:spPr>
                <a:xfrm>
                  <a:off x="2196900"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58" name="Freeform: Shape 657">
                  <a:extLst>
                    <a:ext uri="{FF2B5EF4-FFF2-40B4-BE49-F238E27FC236}">
                      <a16:creationId xmlns:a16="http://schemas.microsoft.com/office/drawing/2014/main" id="{FC1FEA0E-C4A2-115A-0EC2-E770C17FA368}"/>
                    </a:ext>
                  </a:extLst>
                </p:cNvPr>
                <p:cNvSpPr/>
                <p:nvPr/>
              </p:nvSpPr>
              <p:spPr>
                <a:xfrm>
                  <a:off x="2128327"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59" name="Freeform: Shape 658">
                  <a:extLst>
                    <a:ext uri="{FF2B5EF4-FFF2-40B4-BE49-F238E27FC236}">
                      <a16:creationId xmlns:a16="http://schemas.microsoft.com/office/drawing/2014/main" id="{2E7ED06A-D28D-A886-C4F1-BB0FE1981C4A}"/>
                    </a:ext>
                  </a:extLst>
                </p:cNvPr>
                <p:cNvSpPr/>
                <p:nvPr/>
              </p:nvSpPr>
              <p:spPr>
                <a:xfrm>
                  <a:off x="2056325"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0" name="Freeform: Shape 659">
                  <a:extLst>
                    <a:ext uri="{FF2B5EF4-FFF2-40B4-BE49-F238E27FC236}">
                      <a16:creationId xmlns:a16="http://schemas.microsoft.com/office/drawing/2014/main" id="{A6D3F6ED-3E44-B51D-08C9-668D87292B07}"/>
                    </a:ext>
                  </a:extLst>
                </p:cNvPr>
                <p:cNvSpPr/>
                <p:nvPr/>
              </p:nvSpPr>
              <p:spPr>
                <a:xfrm>
                  <a:off x="1984323"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1" name="Freeform: Shape 660">
                  <a:extLst>
                    <a:ext uri="{FF2B5EF4-FFF2-40B4-BE49-F238E27FC236}">
                      <a16:creationId xmlns:a16="http://schemas.microsoft.com/office/drawing/2014/main" id="{5A8C740B-30DB-DB17-4864-E64F8E27E36B}"/>
                    </a:ext>
                  </a:extLst>
                </p:cNvPr>
                <p:cNvSpPr/>
                <p:nvPr/>
              </p:nvSpPr>
              <p:spPr>
                <a:xfrm>
                  <a:off x="1912321"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2" name="Freeform: Shape 661">
                  <a:extLst>
                    <a:ext uri="{FF2B5EF4-FFF2-40B4-BE49-F238E27FC236}">
                      <a16:creationId xmlns:a16="http://schemas.microsoft.com/office/drawing/2014/main" id="{A50F41CA-9C65-8F9F-D317-95188F969C8D}"/>
                    </a:ext>
                  </a:extLst>
                </p:cNvPr>
                <p:cNvSpPr/>
                <p:nvPr/>
              </p:nvSpPr>
              <p:spPr>
                <a:xfrm>
                  <a:off x="1840319"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63" name="Freeform: Shape 662">
                  <a:extLst>
                    <a:ext uri="{FF2B5EF4-FFF2-40B4-BE49-F238E27FC236}">
                      <a16:creationId xmlns:a16="http://schemas.microsoft.com/office/drawing/2014/main" id="{65C63AF8-FBF9-27B1-6B54-BA9ADB50360B}"/>
                    </a:ext>
                  </a:extLst>
                </p:cNvPr>
                <p:cNvSpPr/>
                <p:nvPr/>
              </p:nvSpPr>
              <p:spPr>
                <a:xfrm>
                  <a:off x="1771745"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4" name="Freeform: Shape 663">
                  <a:extLst>
                    <a:ext uri="{FF2B5EF4-FFF2-40B4-BE49-F238E27FC236}">
                      <a16:creationId xmlns:a16="http://schemas.microsoft.com/office/drawing/2014/main" id="{6F655513-BE19-4930-677A-819D99CF1AE3}"/>
                    </a:ext>
                  </a:extLst>
                </p:cNvPr>
                <p:cNvSpPr/>
                <p:nvPr/>
              </p:nvSpPr>
              <p:spPr>
                <a:xfrm>
                  <a:off x="1699743" y="607444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5" name="Freeform: Shape 664">
                  <a:extLst>
                    <a:ext uri="{FF2B5EF4-FFF2-40B4-BE49-F238E27FC236}">
                      <a16:creationId xmlns:a16="http://schemas.microsoft.com/office/drawing/2014/main" id="{88FE1472-9458-C414-2307-448D1643860C}"/>
                    </a:ext>
                  </a:extLst>
                </p:cNvPr>
                <p:cNvSpPr/>
                <p:nvPr/>
              </p:nvSpPr>
              <p:spPr>
                <a:xfrm>
                  <a:off x="1627741" y="603330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6" name="Freeform: Shape 665">
                  <a:extLst>
                    <a:ext uri="{FF2B5EF4-FFF2-40B4-BE49-F238E27FC236}">
                      <a16:creationId xmlns:a16="http://schemas.microsoft.com/office/drawing/2014/main" id="{8B14B284-3610-1E01-41DF-92C8ED5069A2}"/>
                    </a:ext>
                  </a:extLst>
                </p:cNvPr>
                <p:cNvSpPr/>
                <p:nvPr/>
              </p:nvSpPr>
              <p:spPr>
                <a:xfrm>
                  <a:off x="2769488" y="6611893"/>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2858"/>
                        <a:pt x="39430" y="6000"/>
                        <a:pt x="32572" y="2572"/>
                      </a:cubicBezTo>
                      <a:close/>
                    </a:path>
                  </a:pathLst>
                </a:custGeom>
                <a:solidFill>
                  <a:srgbClr val="191411"/>
                </a:solidFill>
                <a:ln w="34242" cap="flat">
                  <a:noFill/>
                  <a:prstDash val="solid"/>
                  <a:miter/>
                </a:ln>
              </p:spPr>
              <p:txBody>
                <a:bodyPr rtlCol="1" anchor="ctr"/>
                <a:lstStyle/>
                <a:p>
                  <a:endParaRPr lang="ar-SA"/>
                </a:p>
              </p:txBody>
            </p:sp>
            <p:sp>
              <p:nvSpPr>
                <p:cNvPr id="667" name="Freeform: Shape 666">
                  <a:extLst>
                    <a:ext uri="{FF2B5EF4-FFF2-40B4-BE49-F238E27FC236}">
                      <a16:creationId xmlns:a16="http://schemas.microsoft.com/office/drawing/2014/main" id="{7350BFB2-01B5-3159-1602-913BD6D1A90E}"/>
                    </a:ext>
                  </a:extLst>
                </p:cNvPr>
                <p:cNvSpPr/>
                <p:nvPr/>
              </p:nvSpPr>
              <p:spPr>
                <a:xfrm>
                  <a:off x="2697486" y="656817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8" name="Freeform: Shape 667">
                  <a:extLst>
                    <a:ext uri="{FF2B5EF4-FFF2-40B4-BE49-F238E27FC236}">
                      <a16:creationId xmlns:a16="http://schemas.microsoft.com/office/drawing/2014/main" id="{24439ACD-9F14-4C24-D11E-02A52E5DD725}"/>
                    </a:ext>
                  </a:extLst>
                </p:cNvPr>
                <p:cNvSpPr/>
                <p:nvPr/>
              </p:nvSpPr>
              <p:spPr>
                <a:xfrm>
                  <a:off x="2625484"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69" name="Freeform: Shape 668">
                  <a:extLst>
                    <a:ext uri="{FF2B5EF4-FFF2-40B4-BE49-F238E27FC236}">
                      <a16:creationId xmlns:a16="http://schemas.microsoft.com/office/drawing/2014/main" id="{4D9AF0EA-D24D-E5C1-6778-88C66CECBFC2}"/>
                    </a:ext>
                  </a:extLst>
                </p:cNvPr>
                <p:cNvSpPr/>
                <p:nvPr/>
              </p:nvSpPr>
              <p:spPr>
                <a:xfrm>
                  <a:off x="2553482"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0" name="Freeform: Shape 669">
                  <a:extLst>
                    <a:ext uri="{FF2B5EF4-FFF2-40B4-BE49-F238E27FC236}">
                      <a16:creationId xmlns:a16="http://schemas.microsoft.com/office/drawing/2014/main" id="{105FED7F-0613-3A12-6E0F-3B4C3D659137}"/>
                    </a:ext>
                  </a:extLst>
                </p:cNvPr>
                <p:cNvSpPr/>
                <p:nvPr/>
              </p:nvSpPr>
              <p:spPr>
                <a:xfrm>
                  <a:off x="2481480"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71" name="Freeform: Shape 670">
                  <a:extLst>
                    <a:ext uri="{FF2B5EF4-FFF2-40B4-BE49-F238E27FC236}">
                      <a16:creationId xmlns:a16="http://schemas.microsoft.com/office/drawing/2014/main" id="{A4092F64-1256-47A3-EA87-D93DC690B934}"/>
                    </a:ext>
                  </a:extLst>
                </p:cNvPr>
                <p:cNvSpPr/>
                <p:nvPr/>
              </p:nvSpPr>
              <p:spPr>
                <a:xfrm>
                  <a:off x="2412906"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2" name="Freeform: Shape 671">
                  <a:extLst>
                    <a:ext uri="{FF2B5EF4-FFF2-40B4-BE49-F238E27FC236}">
                      <a16:creationId xmlns:a16="http://schemas.microsoft.com/office/drawing/2014/main" id="{CDD5B235-3F89-A60E-C933-24B4CBB3F2EE}"/>
                    </a:ext>
                  </a:extLst>
                </p:cNvPr>
                <p:cNvSpPr/>
                <p:nvPr/>
              </p:nvSpPr>
              <p:spPr>
                <a:xfrm>
                  <a:off x="2339190" y="6364171"/>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73" name="Freeform: Shape 672">
                  <a:extLst>
                    <a:ext uri="{FF2B5EF4-FFF2-40B4-BE49-F238E27FC236}">
                      <a16:creationId xmlns:a16="http://schemas.microsoft.com/office/drawing/2014/main" id="{057CB481-78F9-7551-1EAE-B777DB942E47}"/>
                    </a:ext>
                  </a:extLst>
                </p:cNvPr>
                <p:cNvSpPr/>
                <p:nvPr/>
              </p:nvSpPr>
              <p:spPr>
                <a:xfrm>
                  <a:off x="2268902"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4" name="Freeform: Shape 673">
                  <a:extLst>
                    <a:ext uri="{FF2B5EF4-FFF2-40B4-BE49-F238E27FC236}">
                      <a16:creationId xmlns:a16="http://schemas.microsoft.com/office/drawing/2014/main" id="{16923ECE-FBFE-7769-5EB1-DA22A47912B8}"/>
                    </a:ext>
                  </a:extLst>
                </p:cNvPr>
                <p:cNvSpPr/>
                <p:nvPr/>
              </p:nvSpPr>
              <p:spPr>
                <a:xfrm>
                  <a:off x="2196900"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75" name="Freeform: Shape 674">
                  <a:extLst>
                    <a:ext uri="{FF2B5EF4-FFF2-40B4-BE49-F238E27FC236}">
                      <a16:creationId xmlns:a16="http://schemas.microsoft.com/office/drawing/2014/main" id="{DC133579-8D1C-FCD1-A6DF-2410AEBBC7C4}"/>
                    </a:ext>
                  </a:extLst>
                </p:cNvPr>
                <p:cNvSpPr/>
                <p:nvPr/>
              </p:nvSpPr>
              <p:spPr>
                <a:xfrm>
                  <a:off x="2128327"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6" name="Freeform: Shape 675">
                  <a:extLst>
                    <a:ext uri="{FF2B5EF4-FFF2-40B4-BE49-F238E27FC236}">
                      <a16:creationId xmlns:a16="http://schemas.microsoft.com/office/drawing/2014/main" id="{67BBBE20-D96D-488A-3324-56B1E2A771A8}"/>
                    </a:ext>
                  </a:extLst>
                </p:cNvPr>
                <p:cNvSpPr/>
                <p:nvPr/>
              </p:nvSpPr>
              <p:spPr>
                <a:xfrm>
                  <a:off x="2056325"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7" name="Freeform: Shape 676">
                  <a:extLst>
                    <a:ext uri="{FF2B5EF4-FFF2-40B4-BE49-F238E27FC236}">
                      <a16:creationId xmlns:a16="http://schemas.microsoft.com/office/drawing/2014/main" id="{DE09C2CA-8235-9A03-1E54-0CE6B5C2CFF5}"/>
                    </a:ext>
                  </a:extLst>
                </p:cNvPr>
                <p:cNvSpPr/>
                <p:nvPr/>
              </p:nvSpPr>
              <p:spPr>
                <a:xfrm>
                  <a:off x="1984323"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8" name="Freeform: Shape 677">
                  <a:extLst>
                    <a:ext uri="{FF2B5EF4-FFF2-40B4-BE49-F238E27FC236}">
                      <a16:creationId xmlns:a16="http://schemas.microsoft.com/office/drawing/2014/main" id="{2FCE0661-FDF8-572B-A867-BBB417972708}"/>
                    </a:ext>
                  </a:extLst>
                </p:cNvPr>
                <p:cNvSpPr/>
                <p:nvPr/>
              </p:nvSpPr>
              <p:spPr>
                <a:xfrm>
                  <a:off x="1912321" y="611559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79" name="Freeform: Shape 678">
                  <a:extLst>
                    <a:ext uri="{FF2B5EF4-FFF2-40B4-BE49-F238E27FC236}">
                      <a16:creationId xmlns:a16="http://schemas.microsoft.com/office/drawing/2014/main" id="{74F17F6E-5F15-93DC-5FDC-EC2257240463}"/>
                    </a:ext>
                  </a:extLst>
                </p:cNvPr>
                <p:cNvSpPr/>
                <p:nvPr/>
              </p:nvSpPr>
              <p:spPr>
                <a:xfrm>
                  <a:off x="1840319" y="6077021"/>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 name="connsiteX5" fmla="*/ 32572 w 40286"/>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86"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42858" y="12858"/>
                        <a:pt x="42858" y="6000"/>
                        <a:pt x="32572" y="2571"/>
                      </a:cubicBezTo>
                      <a:cubicBezTo>
                        <a:pt x="25715" y="-4286"/>
                        <a:pt x="42858" y="6000"/>
                        <a:pt x="32572" y="2571"/>
                      </a:cubicBezTo>
                      <a:close/>
                    </a:path>
                  </a:pathLst>
                </a:custGeom>
                <a:solidFill>
                  <a:srgbClr val="191411"/>
                </a:solidFill>
                <a:ln w="34242" cap="flat">
                  <a:noFill/>
                  <a:prstDash val="solid"/>
                  <a:miter/>
                </a:ln>
              </p:spPr>
              <p:txBody>
                <a:bodyPr rtlCol="1" anchor="ctr"/>
                <a:lstStyle/>
                <a:p>
                  <a:endParaRPr lang="ar-SA"/>
                </a:p>
              </p:txBody>
            </p:sp>
            <p:sp>
              <p:nvSpPr>
                <p:cNvPr id="680" name="Freeform: Shape 679">
                  <a:extLst>
                    <a:ext uri="{FF2B5EF4-FFF2-40B4-BE49-F238E27FC236}">
                      <a16:creationId xmlns:a16="http://schemas.microsoft.com/office/drawing/2014/main" id="{D14CCFBA-9BF9-A32B-8E8D-ABA8CF91EF87}"/>
                    </a:ext>
                  </a:extLst>
                </p:cNvPr>
                <p:cNvSpPr/>
                <p:nvPr/>
              </p:nvSpPr>
              <p:spPr>
                <a:xfrm>
                  <a:off x="1771745" y="6035877"/>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ubicBezTo>
                        <a:pt x="22286" y="-4286"/>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81" name="Freeform: Shape 680">
                  <a:extLst>
                    <a:ext uri="{FF2B5EF4-FFF2-40B4-BE49-F238E27FC236}">
                      <a16:creationId xmlns:a16="http://schemas.microsoft.com/office/drawing/2014/main" id="{93EA0227-4421-EBC3-5057-BA8A9F18A2B6}"/>
                    </a:ext>
                  </a:extLst>
                </p:cNvPr>
                <p:cNvSpPr/>
                <p:nvPr/>
              </p:nvSpPr>
              <p:spPr>
                <a:xfrm>
                  <a:off x="2838061" y="6570749"/>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82" name="Freeform: Shape 681">
                  <a:extLst>
                    <a:ext uri="{FF2B5EF4-FFF2-40B4-BE49-F238E27FC236}">
                      <a16:creationId xmlns:a16="http://schemas.microsoft.com/office/drawing/2014/main" id="{808A4F42-520A-D094-DF95-BFDC24F0C968}"/>
                    </a:ext>
                  </a:extLst>
                </p:cNvPr>
                <p:cNvSpPr/>
                <p:nvPr/>
              </p:nvSpPr>
              <p:spPr>
                <a:xfrm>
                  <a:off x="2769488" y="652703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3" name="Freeform: Shape 682">
                  <a:extLst>
                    <a:ext uri="{FF2B5EF4-FFF2-40B4-BE49-F238E27FC236}">
                      <a16:creationId xmlns:a16="http://schemas.microsoft.com/office/drawing/2014/main" id="{A4DF28EF-C92E-8CA3-0291-5037C1A9E1F6}"/>
                    </a:ext>
                  </a:extLst>
                </p:cNvPr>
                <p:cNvSpPr/>
                <p:nvPr/>
              </p:nvSpPr>
              <p:spPr>
                <a:xfrm>
                  <a:off x="2697486"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4" name="Freeform: Shape 683">
                  <a:extLst>
                    <a:ext uri="{FF2B5EF4-FFF2-40B4-BE49-F238E27FC236}">
                      <a16:creationId xmlns:a16="http://schemas.microsoft.com/office/drawing/2014/main" id="{BE3129DB-3B5D-0CBE-B44A-835AE0C4EA36}"/>
                    </a:ext>
                  </a:extLst>
                </p:cNvPr>
                <p:cNvSpPr/>
                <p:nvPr/>
              </p:nvSpPr>
              <p:spPr>
                <a:xfrm>
                  <a:off x="2625484"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5" name="Freeform: Shape 684">
                  <a:extLst>
                    <a:ext uri="{FF2B5EF4-FFF2-40B4-BE49-F238E27FC236}">
                      <a16:creationId xmlns:a16="http://schemas.microsoft.com/office/drawing/2014/main" id="{AB3C0FA1-9125-6D6D-B3F2-CA080D04717E}"/>
                    </a:ext>
                  </a:extLst>
                </p:cNvPr>
                <p:cNvSpPr/>
                <p:nvPr/>
              </p:nvSpPr>
              <p:spPr>
                <a:xfrm>
                  <a:off x="2553482"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6" name="Freeform: Shape 685">
                  <a:extLst>
                    <a:ext uri="{FF2B5EF4-FFF2-40B4-BE49-F238E27FC236}">
                      <a16:creationId xmlns:a16="http://schemas.microsoft.com/office/drawing/2014/main" id="{E83DBE6C-D5D4-85D5-E2FB-2B6B38A91E27}"/>
                    </a:ext>
                  </a:extLst>
                </p:cNvPr>
                <p:cNvSpPr/>
                <p:nvPr/>
              </p:nvSpPr>
              <p:spPr>
                <a:xfrm>
                  <a:off x="2481480"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87" name="Freeform: Shape 686">
                  <a:extLst>
                    <a:ext uri="{FF2B5EF4-FFF2-40B4-BE49-F238E27FC236}">
                      <a16:creationId xmlns:a16="http://schemas.microsoft.com/office/drawing/2014/main" id="{143EA82F-FA7B-E332-0B52-4653A44132CA}"/>
                    </a:ext>
                  </a:extLst>
                </p:cNvPr>
                <p:cNvSpPr/>
                <p:nvPr/>
              </p:nvSpPr>
              <p:spPr>
                <a:xfrm>
                  <a:off x="2412906"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8" name="Freeform: Shape 687">
                  <a:extLst>
                    <a:ext uri="{FF2B5EF4-FFF2-40B4-BE49-F238E27FC236}">
                      <a16:creationId xmlns:a16="http://schemas.microsoft.com/office/drawing/2014/main" id="{084A7F49-05F7-B4A7-58D2-0F04EA0AA9B1}"/>
                    </a:ext>
                  </a:extLst>
                </p:cNvPr>
                <p:cNvSpPr/>
                <p:nvPr/>
              </p:nvSpPr>
              <p:spPr>
                <a:xfrm>
                  <a:off x="2340904"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89" name="Freeform: Shape 688">
                  <a:extLst>
                    <a:ext uri="{FF2B5EF4-FFF2-40B4-BE49-F238E27FC236}">
                      <a16:creationId xmlns:a16="http://schemas.microsoft.com/office/drawing/2014/main" id="{7800985F-BD01-2B1A-2114-4A8199F3EBA9}"/>
                    </a:ext>
                  </a:extLst>
                </p:cNvPr>
                <p:cNvSpPr/>
                <p:nvPr/>
              </p:nvSpPr>
              <p:spPr>
                <a:xfrm>
                  <a:off x="2267188" y="6240739"/>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3" y="20572"/>
                        <a:pt x="20572" y="20572"/>
                      </a:cubicBezTo>
                      <a:cubicBezTo>
                        <a:pt x="9210" y="20572"/>
                        <a:pt x="0" y="15967"/>
                        <a:pt x="0" y="10286"/>
                      </a:cubicBezTo>
                      <a:cubicBezTo>
                        <a:pt x="0" y="4605"/>
                        <a:pt x="9211"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690" name="Freeform: Shape 689">
                  <a:extLst>
                    <a:ext uri="{FF2B5EF4-FFF2-40B4-BE49-F238E27FC236}">
                      <a16:creationId xmlns:a16="http://schemas.microsoft.com/office/drawing/2014/main" id="{1964A5B1-C57C-4EA8-29D2-EBB8322EC77C}"/>
                    </a:ext>
                  </a:extLst>
                </p:cNvPr>
                <p:cNvSpPr/>
                <p:nvPr/>
              </p:nvSpPr>
              <p:spPr>
                <a:xfrm>
                  <a:off x="2196900"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1" name="Freeform: Shape 690">
                  <a:extLst>
                    <a:ext uri="{FF2B5EF4-FFF2-40B4-BE49-F238E27FC236}">
                      <a16:creationId xmlns:a16="http://schemas.microsoft.com/office/drawing/2014/main" id="{EBE05423-C573-365D-AB5B-FE43013FD9A9}"/>
                    </a:ext>
                  </a:extLst>
                </p:cNvPr>
                <p:cNvSpPr/>
                <p:nvPr/>
              </p:nvSpPr>
              <p:spPr>
                <a:xfrm>
                  <a:off x="2128327" y="615673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2" name="Freeform: Shape 691">
                  <a:extLst>
                    <a:ext uri="{FF2B5EF4-FFF2-40B4-BE49-F238E27FC236}">
                      <a16:creationId xmlns:a16="http://schemas.microsoft.com/office/drawing/2014/main" id="{0557FE9B-00D4-2D6B-E93C-E7150C1A5635}"/>
                    </a:ext>
                  </a:extLst>
                </p:cNvPr>
                <p:cNvSpPr/>
                <p:nvPr/>
              </p:nvSpPr>
              <p:spPr>
                <a:xfrm>
                  <a:off x="2910063" y="6529605"/>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2857"/>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693" name="Freeform: Shape 692">
                  <a:extLst>
                    <a:ext uri="{FF2B5EF4-FFF2-40B4-BE49-F238E27FC236}">
                      <a16:creationId xmlns:a16="http://schemas.microsoft.com/office/drawing/2014/main" id="{707E01C9-E633-373A-FD53-2EB556CDFD7E}"/>
                    </a:ext>
                  </a:extLst>
                </p:cNvPr>
                <p:cNvSpPr/>
                <p:nvPr/>
              </p:nvSpPr>
              <p:spPr>
                <a:xfrm>
                  <a:off x="2838061" y="648588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4" name="Freeform: Shape 693">
                  <a:extLst>
                    <a:ext uri="{FF2B5EF4-FFF2-40B4-BE49-F238E27FC236}">
                      <a16:creationId xmlns:a16="http://schemas.microsoft.com/office/drawing/2014/main" id="{8A61897D-48D5-9770-73AA-549E8C3DE8D4}"/>
                    </a:ext>
                  </a:extLst>
                </p:cNvPr>
                <p:cNvSpPr/>
                <p:nvPr/>
              </p:nvSpPr>
              <p:spPr>
                <a:xfrm>
                  <a:off x="2769488"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5" name="Freeform: Shape 694">
                  <a:extLst>
                    <a:ext uri="{FF2B5EF4-FFF2-40B4-BE49-F238E27FC236}">
                      <a16:creationId xmlns:a16="http://schemas.microsoft.com/office/drawing/2014/main" id="{D1F6F206-3B25-61F2-C30D-031D5E65677D}"/>
                    </a:ext>
                  </a:extLst>
                </p:cNvPr>
                <p:cNvSpPr/>
                <p:nvPr/>
              </p:nvSpPr>
              <p:spPr>
                <a:xfrm>
                  <a:off x="2697486"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6" name="Freeform: Shape 695">
                  <a:extLst>
                    <a:ext uri="{FF2B5EF4-FFF2-40B4-BE49-F238E27FC236}">
                      <a16:creationId xmlns:a16="http://schemas.microsoft.com/office/drawing/2014/main" id="{D0CACA5D-A77E-E276-A365-2840E9B3B953}"/>
                    </a:ext>
                  </a:extLst>
                </p:cNvPr>
                <p:cNvSpPr/>
                <p:nvPr/>
              </p:nvSpPr>
              <p:spPr>
                <a:xfrm>
                  <a:off x="2625484"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7" name="Freeform: Shape 696">
                  <a:extLst>
                    <a:ext uri="{FF2B5EF4-FFF2-40B4-BE49-F238E27FC236}">
                      <a16:creationId xmlns:a16="http://schemas.microsoft.com/office/drawing/2014/main" id="{B49556F3-2E85-7CEA-4D90-B9A28B783455}"/>
                    </a:ext>
                  </a:extLst>
                </p:cNvPr>
                <p:cNvSpPr/>
                <p:nvPr/>
              </p:nvSpPr>
              <p:spPr>
                <a:xfrm>
                  <a:off x="2553482"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698" name="Freeform: Shape 697">
                  <a:extLst>
                    <a:ext uri="{FF2B5EF4-FFF2-40B4-BE49-F238E27FC236}">
                      <a16:creationId xmlns:a16="http://schemas.microsoft.com/office/drawing/2014/main" id="{6017CA5A-A591-54C5-BDDD-1C9C8DB4F024}"/>
                    </a:ext>
                  </a:extLst>
                </p:cNvPr>
                <p:cNvSpPr/>
                <p:nvPr/>
              </p:nvSpPr>
              <p:spPr>
                <a:xfrm>
                  <a:off x="2481480"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699" name="Freeform: Shape 698">
                  <a:extLst>
                    <a:ext uri="{FF2B5EF4-FFF2-40B4-BE49-F238E27FC236}">
                      <a16:creationId xmlns:a16="http://schemas.microsoft.com/office/drawing/2014/main" id="{A57E4DF0-D65F-7AFD-B092-E0263F93FBE9}"/>
                    </a:ext>
                  </a:extLst>
                </p:cNvPr>
                <p:cNvSpPr/>
                <p:nvPr/>
              </p:nvSpPr>
              <p:spPr>
                <a:xfrm>
                  <a:off x="2412906"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0" name="Freeform: Shape 699">
                  <a:extLst>
                    <a:ext uri="{FF2B5EF4-FFF2-40B4-BE49-F238E27FC236}">
                      <a16:creationId xmlns:a16="http://schemas.microsoft.com/office/drawing/2014/main" id="{07C039FE-8533-411D-50B9-E893BA794A1A}"/>
                    </a:ext>
                  </a:extLst>
                </p:cNvPr>
                <p:cNvSpPr/>
                <p:nvPr/>
              </p:nvSpPr>
              <p:spPr>
                <a:xfrm>
                  <a:off x="2340904" y="619788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1" name="Freeform: Shape 700">
                  <a:extLst>
                    <a:ext uri="{FF2B5EF4-FFF2-40B4-BE49-F238E27FC236}">
                      <a16:creationId xmlns:a16="http://schemas.microsoft.com/office/drawing/2014/main" id="{8AD5EAD8-9296-8FB2-003D-7C55857D0457}"/>
                    </a:ext>
                  </a:extLst>
                </p:cNvPr>
                <p:cNvSpPr/>
                <p:nvPr/>
              </p:nvSpPr>
              <p:spPr>
                <a:xfrm>
                  <a:off x="2982065" y="6488461"/>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2858"/>
                        <a:pt x="39430" y="6000"/>
                        <a:pt x="32572" y="2571"/>
                      </a:cubicBezTo>
                      <a:close/>
                    </a:path>
                  </a:pathLst>
                </a:custGeom>
                <a:solidFill>
                  <a:srgbClr val="191411"/>
                </a:solidFill>
                <a:ln w="34242" cap="flat">
                  <a:noFill/>
                  <a:prstDash val="solid"/>
                  <a:miter/>
                </a:ln>
              </p:spPr>
              <p:txBody>
                <a:bodyPr rtlCol="1" anchor="ctr"/>
                <a:lstStyle/>
                <a:p>
                  <a:endParaRPr lang="ar-SA"/>
                </a:p>
              </p:txBody>
            </p:sp>
            <p:sp>
              <p:nvSpPr>
                <p:cNvPr id="702" name="Freeform: Shape 701">
                  <a:extLst>
                    <a:ext uri="{FF2B5EF4-FFF2-40B4-BE49-F238E27FC236}">
                      <a16:creationId xmlns:a16="http://schemas.microsoft.com/office/drawing/2014/main" id="{D139AFA7-869D-98E2-4A85-D22C7EC30F60}"/>
                    </a:ext>
                  </a:extLst>
                </p:cNvPr>
                <p:cNvSpPr/>
                <p:nvPr/>
              </p:nvSpPr>
              <p:spPr>
                <a:xfrm>
                  <a:off x="2910063" y="644474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3" name="Freeform: Shape 702">
                  <a:extLst>
                    <a:ext uri="{FF2B5EF4-FFF2-40B4-BE49-F238E27FC236}">
                      <a16:creationId xmlns:a16="http://schemas.microsoft.com/office/drawing/2014/main" id="{44A969BE-B136-5967-77F1-0305CFC090D7}"/>
                    </a:ext>
                  </a:extLst>
                </p:cNvPr>
                <p:cNvSpPr/>
                <p:nvPr/>
              </p:nvSpPr>
              <p:spPr>
                <a:xfrm>
                  <a:off x="2838061" y="6403601"/>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5429" y="-1714"/>
                        <a:pt x="5143" y="5143"/>
                      </a:cubicBezTo>
                      <a:close/>
                    </a:path>
                  </a:pathLst>
                </a:custGeom>
                <a:solidFill>
                  <a:srgbClr val="191411"/>
                </a:solidFill>
                <a:ln w="34242" cap="flat">
                  <a:noFill/>
                  <a:prstDash val="solid"/>
                  <a:miter/>
                </a:ln>
              </p:spPr>
              <p:txBody>
                <a:bodyPr rtlCol="1" anchor="ctr"/>
                <a:lstStyle/>
                <a:p>
                  <a:endParaRPr lang="ar-SA"/>
                </a:p>
              </p:txBody>
            </p:sp>
            <p:sp>
              <p:nvSpPr>
                <p:cNvPr id="704" name="Freeform: Shape 703">
                  <a:extLst>
                    <a:ext uri="{FF2B5EF4-FFF2-40B4-BE49-F238E27FC236}">
                      <a16:creationId xmlns:a16="http://schemas.microsoft.com/office/drawing/2014/main" id="{B5227477-A344-3FDA-547F-97A54772067C}"/>
                    </a:ext>
                  </a:extLst>
                </p:cNvPr>
                <p:cNvSpPr/>
                <p:nvPr/>
              </p:nvSpPr>
              <p:spPr>
                <a:xfrm>
                  <a:off x="2769488" y="6362457"/>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2286"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5" name="Freeform: Shape 704">
                  <a:extLst>
                    <a:ext uri="{FF2B5EF4-FFF2-40B4-BE49-F238E27FC236}">
                      <a16:creationId xmlns:a16="http://schemas.microsoft.com/office/drawing/2014/main" id="{CC066DDB-76B5-8E91-5271-25D8BAF8D129}"/>
                    </a:ext>
                  </a:extLst>
                </p:cNvPr>
                <p:cNvSpPr/>
                <p:nvPr/>
              </p:nvSpPr>
              <p:spPr>
                <a:xfrm>
                  <a:off x="2697486" y="6321313"/>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6" name="Freeform: Shape 705">
                  <a:extLst>
                    <a:ext uri="{FF2B5EF4-FFF2-40B4-BE49-F238E27FC236}">
                      <a16:creationId xmlns:a16="http://schemas.microsoft.com/office/drawing/2014/main" id="{A017AC6A-062C-F7D6-2B68-07831691E6CC}"/>
                    </a:ext>
                  </a:extLst>
                </p:cNvPr>
                <p:cNvSpPr/>
                <p:nvPr/>
              </p:nvSpPr>
              <p:spPr>
                <a:xfrm>
                  <a:off x="2625484" y="6280169"/>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7" name="Freeform: Shape 706">
                  <a:extLst>
                    <a:ext uri="{FF2B5EF4-FFF2-40B4-BE49-F238E27FC236}">
                      <a16:creationId xmlns:a16="http://schemas.microsoft.com/office/drawing/2014/main" id="{8613F23E-BBA0-3A00-5972-B93EA669604B}"/>
                    </a:ext>
                  </a:extLst>
                </p:cNvPr>
                <p:cNvSpPr/>
                <p:nvPr/>
              </p:nvSpPr>
              <p:spPr>
                <a:xfrm>
                  <a:off x="2553482" y="6239025"/>
                  <a:ext cx="37715" cy="24857"/>
                </a:xfrm>
                <a:custGeom>
                  <a:avLst/>
                  <a:gdLst>
                    <a:gd name="connsiteX0" fmla="*/ 5143 w 37715"/>
                    <a:gd name="connsiteY0" fmla="*/ 5143 h 24857"/>
                    <a:gd name="connsiteX1" fmla="*/ 5143 w 37715"/>
                    <a:gd name="connsiteY1" fmla="*/ 22286 h 24857"/>
                    <a:gd name="connsiteX2" fmla="*/ 32572 w 37715"/>
                    <a:gd name="connsiteY2" fmla="*/ 22286 h 24857"/>
                    <a:gd name="connsiteX3" fmla="*/ 32572 w 37715"/>
                    <a:gd name="connsiteY3" fmla="*/ 5143 h 24857"/>
                    <a:gd name="connsiteX4" fmla="*/ 5143 w 37715"/>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4857">
                      <a:moveTo>
                        <a:pt x="5143" y="5143"/>
                      </a:moveTo>
                      <a:cubicBezTo>
                        <a:pt x="-1714" y="8572"/>
                        <a:pt x="-1714" y="15429"/>
                        <a:pt x="5143" y="22286"/>
                      </a:cubicBezTo>
                      <a:cubicBezTo>
                        <a:pt x="12000" y="25715"/>
                        <a:pt x="25715" y="25715"/>
                        <a:pt x="32572" y="22286"/>
                      </a:cubicBezTo>
                      <a:cubicBezTo>
                        <a:pt x="39430" y="18858"/>
                        <a:pt x="39430" y="12000"/>
                        <a:pt x="32572" y="5143"/>
                      </a:cubicBezTo>
                      <a:cubicBezTo>
                        <a:pt x="25715" y="-1714"/>
                        <a:pt x="12000" y="-1714"/>
                        <a:pt x="5143" y="5143"/>
                      </a:cubicBezTo>
                      <a:close/>
                    </a:path>
                  </a:pathLst>
                </a:custGeom>
                <a:solidFill>
                  <a:srgbClr val="191411"/>
                </a:solidFill>
                <a:ln w="34242" cap="flat">
                  <a:noFill/>
                  <a:prstDash val="solid"/>
                  <a:miter/>
                </a:ln>
              </p:spPr>
              <p:txBody>
                <a:bodyPr rtlCol="1" anchor="ctr"/>
                <a:lstStyle/>
                <a:p>
                  <a:endParaRPr lang="ar-SA"/>
                </a:p>
              </p:txBody>
            </p:sp>
            <p:sp>
              <p:nvSpPr>
                <p:cNvPr id="708" name="Freeform: Shape 707">
                  <a:extLst>
                    <a:ext uri="{FF2B5EF4-FFF2-40B4-BE49-F238E27FC236}">
                      <a16:creationId xmlns:a16="http://schemas.microsoft.com/office/drawing/2014/main" id="{E6897AE5-CCB5-E6BA-1252-0481EB4AB307}"/>
                    </a:ext>
                  </a:extLst>
                </p:cNvPr>
                <p:cNvSpPr/>
                <p:nvPr/>
              </p:nvSpPr>
              <p:spPr>
                <a:xfrm>
                  <a:off x="2481480" y="6201435"/>
                  <a:ext cx="34841" cy="21303"/>
                </a:xfrm>
                <a:custGeom>
                  <a:avLst/>
                  <a:gdLst>
                    <a:gd name="connsiteX0" fmla="*/ 5143 w 34841"/>
                    <a:gd name="connsiteY0" fmla="*/ 1589 h 21303"/>
                    <a:gd name="connsiteX1" fmla="*/ 5143 w 34841"/>
                    <a:gd name="connsiteY1" fmla="*/ 18732 h 21303"/>
                    <a:gd name="connsiteX2" fmla="*/ 32572 w 34841"/>
                    <a:gd name="connsiteY2" fmla="*/ 18732 h 21303"/>
                    <a:gd name="connsiteX3" fmla="*/ 5143 w 34841"/>
                    <a:gd name="connsiteY3" fmla="*/ 1589 h 21303"/>
                  </a:gdLst>
                  <a:ahLst/>
                  <a:cxnLst>
                    <a:cxn ang="0">
                      <a:pos x="connsiteX0" y="connsiteY0"/>
                    </a:cxn>
                    <a:cxn ang="0">
                      <a:pos x="connsiteX1" y="connsiteY1"/>
                    </a:cxn>
                    <a:cxn ang="0">
                      <a:pos x="connsiteX2" y="connsiteY2"/>
                    </a:cxn>
                    <a:cxn ang="0">
                      <a:pos x="connsiteX3" y="connsiteY3"/>
                    </a:cxn>
                  </a:cxnLst>
                  <a:rect l="l" t="t" r="r" b="b"/>
                  <a:pathLst>
                    <a:path w="34841" h="21303">
                      <a:moveTo>
                        <a:pt x="5143" y="1589"/>
                      </a:moveTo>
                      <a:cubicBezTo>
                        <a:pt x="-1714" y="5018"/>
                        <a:pt x="-1714" y="11875"/>
                        <a:pt x="5143" y="18732"/>
                      </a:cubicBezTo>
                      <a:cubicBezTo>
                        <a:pt x="12000" y="22161"/>
                        <a:pt x="25715" y="22161"/>
                        <a:pt x="32572" y="18732"/>
                      </a:cubicBezTo>
                      <a:cubicBezTo>
                        <a:pt x="42858" y="11875"/>
                        <a:pt x="15429" y="-5269"/>
                        <a:pt x="5143" y="1589"/>
                      </a:cubicBezTo>
                      <a:close/>
                    </a:path>
                  </a:pathLst>
                </a:custGeom>
                <a:solidFill>
                  <a:srgbClr val="191411"/>
                </a:solidFill>
                <a:ln w="34242" cap="flat">
                  <a:noFill/>
                  <a:prstDash val="solid"/>
                  <a:miter/>
                </a:ln>
              </p:spPr>
              <p:txBody>
                <a:bodyPr rtlCol="1" anchor="ctr"/>
                <a:lstStyle/>
                <a:p>
                  <a:endParaRPr lang="ar-SA"/>
                </a:p>
              </p:txBody>
            </p:sp>
            <p:sp>
              <p:nvSpPr>
                <p:cNvPr id="709" name="Freeform: Shape 708">
                  <a:extLst>
                    <a:ext uri="{FF2B5EF4-FFF2-40B4-BE49-F238E27FC236}">
                      <a16:creationId xmlns:a16="http://schemas.microsoft.com/office/drawing/2014/main" id="{72AECD92-0D08-3AF6-9A9B-FAF3A2D1E48E}"/>
                    </a:ext>
                  </a:extLst>
                </p:cNvPr>
                <p:cNvSpPr/>
                <p:nvPr/>
              </p:nvSpPr>
              <p:spPr>
                <a:xfrm>
                  <a:off x="3054067" y="6443888"/>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7"/>
                        <a:pt x="5143" y="19715"/>
                      </a:cubicBezTo>
                      <a:cubicBezTo>
                        <a:pt x="12000" y="23143"/>
                        <a:pt x="25715" y="23143"/>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0" name="Freeform: Shape 709">
                  <a:extLst>
                    <a:ext uri="{FF2B5EF4-FFF2-40B4-BE49-F238E27FC236}">
                      <a16:creationId xmlns:a16="http://schemas.microsoft.com/office/drawing/2014/main" id="{7878672D-387E-76A6-7114-1210203C3305}"/>
                    </a:ext>
                  </a:extLst>
                </p:cNvPr>
                <p:cNvSpPr/>
                <p:nvPr/>
              </p:nvSpPr>
              <p:spPr>
                <a:xfrm>
                  <a:off x="2982065" y="6402744"/>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4"/>
                        <a:pt x="25715" y="23144"/>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1" name="Freeform: Shape 710">
                  <a:extLst>
                    <a:ext uri="{FF2B5EF4-FFF2-40B4-BE49-F238E27FC236}">
                      <a16:creationId xmlns:a16="http://schemas.microsoft.com/office/drawing/2014/main" id="{4D17423E-5E20-0F6A-9A5A-BB3BBF036905}"/>
                    </a:ext>
                  </a:extLst>
                </p:cNvPr>
                <p:cNvSpPr/>
                <p:nvPr/>
              </p:nvSpPr>
              <p:spPr>
                <a:xfrm>
                  <a:off x="2910063" y="6361600"/>
                  <a:ext cx="37715" cy="23673"/>
                </a:xfrm>
                <a:custGeom>
                  <a:avLst/>
                  <a:gdLst>
                    <a:gd name="connsiteX0" fmla="*/ 5143 w 37715"/>
                    <a:gd name="connsiteY0" fmla="*/ 2571 h 23673"/>
                    <a:gd name="connsiteX1" fmla="*/ 5143 w 37715"/>
                    <a:gd name="connsiteY1" fmla="*/ 19715 h 23673"/>
                    <a:gd name="connsiteX2" fmla="*/ 32572 w 37715"/>
                    <a:gd name="connsiteY2" fmla="*/ 19715 h 23673"/>
                    <a:gd name="connsiteX3" fmla="*/ 32572 w 37715"/>
                    <a:gd name="connsiteY3" fmla="*/ 2571 h 23673"/>
                    <a:gd name="connsiteX4" fmla="*/ 5143 w 37715"/>
                    <a:gd name="connsiteY4" fmla="*/ 2571 h 2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3673">
                      <a:moveTo>
                        <a:pt x="5143" y="2571"/>
                      </a:moveTo>
                      <a:cubicBezTo>
                        <a:pt x="-1714" y="6000"/>
                        <a:pt x="-1714" y="12858"/>
                        <a:pt x="5143" y="19715"/>
                      </a:cubicBezTo>
                      <a:cubicBezTo>
                        <a:pt x="12000" y="26572"/>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2" name="Freeform: Shape 711">
                  <a:extLst>
                    <a:ext uri="{FF2B5EF4-FFF2-40B4-BE49-F238E27FC236}">
                      <a16:creationId xmlns:a16="http://schemas.microsoft.com/office/drawing/2014/main" id="{7A14EC6D-231C-61E4-0AE7-58343E016BB0}"/>
                    </a:ext>
                  </a:extLst>
                </p:cNvPr>
                <p:cNvSpPr/>
                <p:nvPr/>
              </p:nvSpPr>
              <p:spPr>
                <a:xfrm>
                  <a:off x="2838061"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5429" y="-857"/>
                        <a:pt x="5143" y="2572"/>
                      </a:cubicBezTo>
                      <a:close/>
                    </a:path>
                  </a:pathLst>
                </a:custGeom>
                <a:solidFill>
                  <a:srgbClr val="191411"/>
                </a:solidFill>
                <a:ln w="34242" cap="flat">
                  <a:noFill/>
                  <a:prstDash val="solid"/>
                  <a:miter/>
                </a:ln>
              </p:spPr>
              <p:txBody>
                <a:bodyPr rtlCol="1" anchor="ctr"/>
                <a:lstStyle/>
                <a:p>
                  <a:endParaRPr lang="ar-SA"/>
                </a:p>
              </p:txBody>
            </p:sp>
            <p:sp>
              <p:nvSpPr>
                <p:cNvPr id="713" name="Freeform: Shape 712">
                  <a:extLst>
                    <a:ext uri="{FF2B5EF4-FFF2-40B4-BE49-F238E27FC236}">
                      <a16:creationId xmlns:a16="http://schemas.microsoft.com/office/drawing/2014/main" id="{81C91921-6632-E898-63E8-0D15E4F3CD1C}"/>
                    </a:ext>
                  </a:extLst>
                </p:cNvPr>
                <p:cNvSpPr/>
                <p:nvPr/>
              </p:nvSpPr>
              <p:spPr>
                <a:xfrm>
                  <a:off x="2769488" y="627931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4" name="Freeform: Shape 713">
                  <a:extLst>
                    <a:ext uri="{FF2B5EF4-FFF2-40B4-BE49-F238E27FC236}">
                      <a16:creationId xmlns:a16="http://schemas.microsoft.com/office/drawing/2014/main" id="{8FB72F0B-AD96-B7CE-089C-CFC7FE70F8FE}"/>
                    </a:ext>
                  </a:extLst>
                </p:cNvPr>
                <p:cNvSpPr/>
                <p:nvPr/>
              </p:nvSpPr>
              <p:spPr>
                <a:xfrm>
                  <a:off x="2697486" y="623816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5" name="Freeform: Shape 714">
                  <a:extLst>
                    <a:ext uri="{FF2B5EF4-FFF2-40B4-BE49-F238E27FC236}">
                      <a16:creationId xmlns:a16="http://schemas.microsoft.com/office/drawing/2014/main" id="{E6BC6E4A-D0FB-B36D-8220-022A00E5321C}"/>
                    </a:ext>
                  </a:extLst>
                </p:cNvPr>
                <p:cNvSpPr/>
                <p:nvPr/>
              </p:nvSpPr>
              <p:spPr>
                <a:xfrm>
                  <a:off x="3126069" y="6402744"/>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1"/>
                      </a:moveTo>
                      <a:cubicBezTo>
                        <a:pt x="25715" y="-857"/>
                        <a:pt x="12000" y="-857"/>
                        <a:pt x="5143" y="2571"/>
                      </a:cubicBezTo>
                      <a:cubicBezTo>
                        <a:pt x="-1714" y="6000"/>
                        <a:pt x="-1714" y="12858"/>
                        <a:pt x="5143" y="19715"/>
                      </a:cubicBezTo>
                      <a:cubicBezTo>
                        <a:pt x="12000" y="23144"/>
                        <a:pt x="25715" y="23144"/>
                        <a:pt x="32572" y="19715"/>
                      </a:cubicBezTo>
                      <a:cubicBezTo>
                        <a:pt x="39430" y="16286"/>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6" name="Freeform: Shape 715">
                  <a:extLst>
                    <a:ext uri="{FF2B5EF4-FFF2-40B4-BE49-F238E27FC236}">
                      <a16:creationId xmlns:a16="http://schemas.microsoft.com/office/drawing/2014/main" id="{237A235C-6C13-FCDC-7497-1F1EA999B85A}"/>
                    </a:ext>
                  </a:extLst>
                </p:cNvPr>
                <p:cNvSpPr/>
                <p:nvPr/>
              </p:nvSpPr>
              <p:spPr>
                <a:xfrm>
                  <a:off x="3054067" y="6361600"/>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17" name="Freeform: Shape 716">
                  <a:extLst>
                    <a:ext uri="{FF2B5EF4-FFF2-40B4-BE49-F238E27FC236}">
                      <a16:creationId xmlns:a16="http://schemas.microsoft.com/office/drawing/2014/main" id="{39B6734E-CACC-E2CA-9876-FF46D86E3A8F}"/>
                    </a:ext>
                  </a:extLst>
                </p:cNvPr>
                <p:cNvSpPr/>
                <p:nvPr/>
              </p:nvSpPr>
              <p:spPr>
                <a:xfrm>
                  <a:off x="2982065"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5715"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18" name="Freeform: Shape 717">
                  <a:extLst>
                    <a:ext uri="{FF2B5EF4-FFF2-40B4-BE49-F238E27FC236}">
                      <a16:creationId xmlns:a16="http://schemas.microsoft.com/office/drawing/2014/main" id="{55EFC5BD-D85A-7C83-F864-2647FEDAAF69}"/>
                    </a:ext>
                  </a:extLst>
                </p:cNvPr>
                <p:cNvSpPr/>
                <p:nvPr/>
              </p:nvSpPr>
              <p:spPr>
                <a:xfrm>
                  <a:off x="2910063" y="6279312"/>
                  <a:ext cx="37715" cy="22286"/>
                </a:xfrm>
                <a:custGeom>
                  <a:avLst/>
                  <a:gdLst>
                    <a:gd name="connsiteX0" fmla="*/ 32572 w 37715"/>
                    <a:gd name="connsiteY0" fmla="*/ 2571 h 22286"/>
                    <a:gd name="connsiteX1" fmla="*/ 5143 w 37715"/>
                    <a:gd name="connsiteY1" fmla="*/ 2571 h 22286"/>
                    <a:gd name="connsiteX2" fmla="*/ 5143 w 37715"/>
                    <a:gd name="connsiteY2" fmla="*/ 19715 h 22286"/>
                    <a:gd name="connsiteX3" fmla="*/ 32572 w 37715"/>
                    <a:gd name="connsiteY3" fmla="*/ 19715 h 22286"/>
                    <a:gd name="connsiteX4" fmla="*/ 32572 w 37715"/>
                    <a:gd name="connsiteY4" fmla="*/ 2571 h 22286"/>
                    <a:gd name="connsiteX5" fmla="*/ 32572 w 37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15"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39430" y="16286"/>
                        <a:pt x="39430" y="9429"/>
                        <a:pt x="32572" y="2571"/>
                      </a:cubicBezTo>
                      <a:cubicBezTo>
                        <a:pt x="25715" y="-857"/>
                        <a:pt x="39430" y="9429"/>
                        <a:pt x="32572" y="2571"/>
                      </a:cubicBezTo>
                      <a:close/>
                    </a:path>
                  </a:pathLst>
                </a:custGeom>
                <a:solidFill>
                  <a:srgbClr val="191411"/>
                </a:solidFill>
                <a:ln w="34242" cap="flat">
                  <a:noFill/>
                  <a:prstDash val="solid"/>
                  <a:miter/>
                </a:ln>
              </p:spPr>
              <p:txBody>
                <a:bodyPr rtlCol="1" anchor="ctr"/>
                <a:lstStyle/>
                <a:p>
                  <a:endParaRPr lang="ar-SA"/>
                </a:p>
              </p:txBody>
            </p:sp>
            <p:sp>
              <p:nvSpPr>
                <p:cNvPr id="719" name="Freeform: Shape 718">
                  <a:extLst>
                    <a:ext uri="{FF2B5EF4-FFF2-40B4-BE49-F238E27FC236}">
                      <a16:creationId xmlns:a16="http://schemas.microsoft.com/office/drawing/2014/main" id="{7C5AD470-3FD0-8EE3-A722-0CC87F8E610B}"/>
                    </a:ext>
                  </a:extLst>
                </p:cNvPr>
                <p:cNvSpPr/>
                <p:nvPr/>
              </p:nvSpPr>
              <p:spPr>
                <a:xfrm>
                  <a:off x="3194643" y="6361600"/>
                  <a:ext cx="40286" cy="22286"/>
                </a:xfrm>
                <a:custGeom>
                  <a:avLst/>
                  <a:gdLst>
                    <a:gd name="connsiteX0" fmla="*/ 32572 w 40286"/>
                    <a:gd name="connsiteY0" fmla="*/ 2571 h 22286"/>
                    <a:gd name="connsiteX1" fmla="*/ 5143 w 40286"/>
                    <a:gd name="connsiteY1" fmla="*/ 2571 h 22286"/>
                    <a:gd name="connsiteX2" fmla="*/ 5143 w 40286"/>
                    <a:gd name="connsiteY2" fmla="*/ 19715 h 22286"/>
                    <a:gd name="connsiteX3" fmla="*/ 32572 w 40286"/>
                    <a:gd name="connsiteY3" fmla="*/ 19715 h 22286"/>
                    <a:gd name="connsiteX4" fmla="*/ 32572 w 40286"/>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86" h="22286">
                      <a:moveTo>
                        <a:pt x="32572" y="2571"/>
                      </a:moveTo>
                      <a:cubicBezTo>
                        <a:pt x="25715" y="-857"/>
                        <a:pt x="12000" y="-857"/>
                        <a:pt x="5143" y="2571"/>
                      </a:cubicBezTo>
                      <a:cubicBezTo>
                        <a:pt x="-1714" y="6000"/>
                        <a:pt x="-1714" y="12858"/>
                        <a:pt x="5143" y="19715"/>
                      </a:cubicBezTo>
                      <a:cubicBezTo>
                        <a:pt x="12000" y="23143"/>
                        <a:pt x="25715" y="23143"/>
                        <a:pt x="32572" y="19715"/>
                      </a:cubicBezTo>
                      <a:cubicBezTo>
                        <a:pt x="42858" y="16286"/>
                        <a:pt x="42858" y="9429"/>
                        <a:pt x="32572" y="2571"/>
                      </a:cubicBezTo>
                      <a:close/>
                    </a:path>
                  </a:pathLst>
                </a:custGeom>
                <a:solidFill>
                  <a:srgbClr val="191411"/>
                </a:solidFill>
                <a:ln w="34242" cap="flat">
                  <a:noFill/>
                  <a:prstDash val="solid"/>
                  <a:miter/>
                </a:ln>
              </p:spPr>
              <p:txBody>
                <a:bodyPr rtlCol="1" anchor="ctr"/>
                <a:lstStyle/>
                <a:p>
                  <a:endParaRPr lang="ar-SA"/>
                </a:p>
              </p:txBody>
            </p:sp>
            <p:sp>
              <p:nvSpPr>
                <p:cNvPr id="720" name="Freeform: Shape 719">
                  <a:extLst>
                    <a:ext uri="{FF2B5EF4-FFF2-40B4-BE49-F238E27FC236}">
                      <a16:creationId xmlns:a16="http://schemas.microsoft.com/office/drawing/2014/main" id="{FBA1DDDC-13CD-6F86-819B-7344B03BB33C}"/>
                    </a:ext>
                  </a:extLst>
                </p:cNvPr>
                <p:cNvSpPr/>
                <p:nvPr/>
              </p:nvSpPr>
              <p:spPr>
                <a:xfrm>
                  <a:off x="3126069" y="6320456"/>
                  <a:ext cx="37715" cy="22286"/>
                </a:xfrm>
                <a:custGeom>
                  <a:avLst/>
                  <a:gdLst>
                    <a:gd name="connsiteX0" fmla="*/ 5143 w 37715"/>
                    <a:gd name="connsiteY0" fmla="*/ 2572 h 22286"/>
                    <a:gd name="connsiteX1" fmla="*/ 5143 w 37715"/>
                    <a:gd name="connsiteY1" fmla="*/ 19715 h 22286"/>
                    <a:gd name="connsiteX2" fmla="*/ 32572 w 37715"/>
                    <a:gd name="connsiteY2" fmla="*/ 19715 h 22286"/>
                    <a:gd name="connsiteX3" fmla="*/ 32572 w 37715"/>
                    <a:gd name="connsiteY3" fmla="*/ 2572 h 22286"/>
                    <a:gd name="connsiteX4" fmla="*/ 5143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2"/>
                      </a:moveTo>
                      <a:cubicBezTo>
                        <a:pt x="-1714" y="6000"/>
                        <a:pt x="-1714" y="12858"/>
                        <a:pt x="5143" y="19715"/>
                      </a:cubicBezTo>
                      <a:cubicBezTo>
                        <a:pt x="12000" y="23144"/>
                        <a:pt x="25715" y="23144"/>
                        <a:pt x="32572" y="19715"/>
                      </a:cubicBezTo>
                      <a:cubicBezTo>
                        <a:pt x="39430" y="16286"/>
                        <a:pt x="39430" y="9429"/>
                        <a:pt x="32572" y="2572"/>
                      </a:cubicBezTo>
                      <a:cubicBezTo>
                        <a:pt x="22286" y="-857"/>
                        <a:pt x="12000" y="-857"/>
                        <a:pt x="5143" y="2572"/>
                      </a:cubicBezTo>
                      <a:close/>
                    </a:path>
                  </a:pathLst>
                </a:custGeom>
                <a:solidFill>
                  <a:srgbClr val="191411"/>
                </a:solidFill>
                <a:ln w="34242" cap="flat">
                  <a:noFill/>
                  <a:prstDash val="solid"/>
                  <a:miter/>
                </a:ln>
              </p:spPr>
              <p:txBody>
                <a:bodyPr rtlCol="1" anchor="ctr"/>
                <a:lstStyle/>
                <a:p>
                  <a:endParaRPr lang="ar-SA"/>
                </a:p>
              </p:txBody>
            </p:sp>
            <p:sp>
              <p:nvSpPr>
                <p:cNvPr id="721" name="Freeform: Shape 720">
                  <a:extLst>
                    <a:ext uri="{FF2B5EF4-FFF2-40B4-BE49-F238E27FC236}">
                      <a16:creationId xmlns:a16="http://schemas.microsoft.com/office/drawing/2014/main" id="{DFE45C48-8D94-074E-1D48-9DE2587D4442}"/>
                    </a:ext>
                  </a:extLst>
                </p:cNvPr>
                <p:cNvSpPr/>
                <p:nvPr/>
              </p:nvSpPr>
              <p:spPr>
                <a:xfrm>
                  <a:off x="3266644" y="6320456"/>
                  <a:ext cx="37715" cy="22286"/>
                </a:xfrm>
                <a:custGeom>
                  <a:avLst/>
                  <a:gdLst>
                    <a:gd name="connsiteX0" fmla="*/ 32572 w 37715"/>
                    <a:gd name="connsiteY0" fmla="*/ 2572 h 22286"/>
                    <a:gd name="connsiteX1" fmla="*/ 5143 w 37715"/>
                    <a:gd name="connsiteY1" fmla="*/ 2572 h 22286"/>
                    <a:gd name="connsiteX2" fmla="*/ 5143 w 37715"/>
                    <a:gd name="connsiteY2" fmla="*/ 19715 h 22286"/>
                    <a:gd name="connsiteX3" fmla="*/ 32572 w 37715"/>
                    <a:gd name="connsiteY3" fmla="*/ 19715 h 22286"/>
                    <a:gd name="connsiteX4" fmla="*/ 32572 w 37715"/>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32572" y="2572"/>
                      </a:moveTo>
                      <a:cubicBezTo>
                        <a:pt x="25715" y="-857"/>
                        <a:pt x="12000" y="-857"/>
                        <a:pt x="5143" y="2572"/>
                      </a:cubicBezTo>
                      <a:cubicBezTo>
                        <a:pt x="-1714" y="6000"/>
                        <a:pt x="-1714" y="12858"/>
                        <a:pt x="5143" y="19715"/>
                      </a:cubicBezTo>
                      <a:cubicBezTo>
                        <a:pt x="12000" y="23144"/>
                        <a:pt x="25715" y="23144"/>
                        <a:pt x="32572" y="19715"/>
                      </a:cubicBezTo>
                      <a:cubicBezTo>
                        <a:pt x="39430" y="16286"/>
                        <a:pt x="39430" y="9429"/>
                        <a:pt x="32572" y="2572"/>
                      </a:cubicBezTo>
                      <a:close/>
                    </a:path>
                  </a:pathLst>
                </a:custGeom>
                <a:solidFill>
                  <a:srgbClr val="191411"/>
                </a:solidFill>
                <a:ln w="34242" cap="flat">
                  <a:noFill/>
                  <a:prstDash val="solid"/>
                  <a:miter/>
                </a:ln>
              </p:spPr>
              <p:txBody>
                <a:bodyPr rtlCol="1" anchor="ctr"/>
                <a:lstStyle/>
                <a:p>
                  <a:endParaRPr lang="ar-SA"/>
                </a:p>
              </p:txBody>
            </p:sp>
            <p:sp>
              <p:nvSpPr>
                <p:cNvPr id="722" name="Freeform: Shape 721">
                  <a:extLst>
                    <a:ext uri="{FF2B5EF4-FFF2-40B4-BE49-F238E27FC236}">
                      <a16:creationId xmlns:a16="http://schemas.microsoft.com/office/drawing/2014/main" id="{2D6D8A0A-59A9-289D-47DA-ADF089F5E3A8}"/>
                    </a:ext>
                  </a:extLst>
                </p:cNvPr>
                <p:cNvSpPr/>
                <p:nvPr/>
              </p:nvSpPr>
              <p:spPr>
                <a:xfrm>
                  <a:off x="1341448" y="6117307"/>
                  <a:ext cx="41144" cy="20572"/>
                </a:xfrm>
                <a:custGeom>
                  <a:avLst/>
                  <a:gdLst>
                    <a:gd name="connsiteX0" fmla="*/ 41144 w 41144"/>
                    <a:gd name="connsiteY0" fmla="*/ 10286 h 20572"/>
                    <a:gd name="connsiteX1" fmla="*/ 20572 w 41144"/>
                    <a:gd name="connsiteY1" fmla="*/ 20572 h 20572"/>
                    <a:gd name="connsiteX2" fmla="*/ 0 w 41144"/>
                    <a:gd name="connsiteY2" fmla="*/ 10286 h 20572"/>
                    <a:gd name="connsiteX3" fmla="*/ 20572 w 41144"/>
                    <a:gd name="connsiteY3" fmla="*/ 0 h 20572"/>
                    <a:gd name="connsiteX4" fmla="*/ 41144 w 41144"/>
                    <a:gd name="connsiteY4" fmla="*/ 10286 h 20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0572">
                      <a:moveTo>
                        <a:pt x="41144" y="10286"/>
                      </a:moveTo>
                      <a:cubicBezTo>
                        <a:pt x="41144" y="15967"/>
                        <a:pt x="31934" y="20572"/>
                        <a:pt x="20572" y="20572"/>
                      </a:cubicBezTo>
                      <a:cubicBezTo>
                        <a:pt x="9210" y="20572"/>
                        <a:pt x="0" y="15967"/>
                        <a:pt x="0" y="10286"/>
                      </a:cubicBezTo>
                      <a:cubicBezTo>
                        <a:pt x="0" y="4605"/>
                        <a:pt x="9210" y="0"/>
                        <a:pt x="20572" y="0"/>
                      </a:cubicBezTo>
                      <a:cubicBezTo>
                        <a:pt x="31934" y="0"/>
                        <a:pt x="41144" y="4605"/>
                        <a:pt x="41144" y="10286"/>
                      </a:cubicBezTo>
                      <a:close/>
                    </a:path>
                  </a:pathLst>
                </a:custGeom>
                <a:solidFill>
                  <a:srgbClr val="191411"/>
                </a:solidFill>
                <a:ln w="34242" cap="flat">
                  <a:noFill/>
                  <a:prstDash val="solid"/>
                  <a:miter/>
                </a:ln>
              </p:spPr>
              <p:txBody>
                <a:bodyPr rtlCol="1" anchor="ctr"/>
                <a:lstStyle/>
                <a:p>
                  <a:endParaRPr lang="ar-SA"/>
                </a:p>
              </p:txBody>
            </p:sp>
            <p:sp>
              <p:nvSpPr>
                <p:cNvPr id="723" name="Freeform: Shape 722">
                  <a:extLst>
                    <a:ext uri="{FF2B5EF4-FFF2-40B4-BE49-F238E27FC236}">
                      <a16:creationId xmlns:a16="http://schemas.microsoft.com/office/drawing/2014/main" id="{9DE82E26-9B9D-29CE-2EB0-F5C4B320CD83}"/>
                    </a:ext>
                  </a:extLst>
                </p:cNvPr>
                <p:cNvSpPr/>
                <p:nvPr/>
              </p:nvSpPr>
              <p:spPr>
                <a:xfrm>
                  <a:off x="1415164" y="6073592"/>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8"/>
                        <a:pt x="5143" y="19715"/>
                      </a:cubicBezTo>
                      <a:cubicBezTo>
                        <a:pt x="12000" y="23143"/>
                        <a:pt x="25715" y="23143"/>
                        <a:pt x="32572" y="19715"/>
                      </a:cubicBezTo>
                      <a:cubicBezTo>
                        <a:pt x="39430" y="16286"/>
                        <a:pt x="39430" y="9429"/>
                        <a:pt x="32572" y="2571"/>
                      </a:cubicBezTo>
                      <a:cubicBezTo>
                        <a:pt x="25715" y="-857"/>
                        <a:pt x="12000" y="-857"/>
                        <a:pt x="5143" y="2571"/>
                      </a:cubicBezTo>
                      <a:close/>
                    </a:path>
                  </a:pathLst>
                </a:custGeom>
                <a:solidFill>
                  <a:srgbClr val="191411"/>
                </a:solidFill>
                <a:ln w="34242" cap="flat">
                  <a:noFill/>
                  <a:prstDash val="solid"/>
                  <a:miter/>
                </a:ln>
              </p:spPr>
              <p:txBody>
                <a:bodyPr rtlCol="1" anchor="ctr"/>
                <a:lstStyle/>
                <a:p>
                  <a:endParaRPr lang="ar-SA"/>
                </a:p>
              </p:txBody>
            </p:sp>
            <p:sp>
              <p:nvSpPr>
                <p:cNvPr id="724" name="Freeform: Shape 723">
                  <a:extLst>
                    <a:ext uri="{FF2B5EF4-FFF2-40B4-BE49-F238E27FC236}">
                      <a16:creationId xmlns:a16="http://schemas.microsoft.com/office/drawing/2014/main" id="{79D615BD-8DA6-26ED-DA78-D53B723B87ED}"/>
                    </a:ext>
                  </a:extLst>
                </p:cNvPr>
                <p:cNvSpPr/>
                <p:nvPr/>
              </p:nvSpPr>
              <p:spPr>
                <a:xfrm>
                  <a:off x="1487166" y="6032448"/>
                  <a:ext cx="37715" cy="22286"/>
                </a:xfrm>
                <a:custGeom>
                  <a:avLst/>
                  <a:gdLst>
                    <a:gd name="connsiteX0" fmla="*/ 5143 w 37715"/>
                    <a:gd name="connsiteY0" fmla="*/ 2571 h 22286"/>
                    <a:gd name="connsiteX1" fmla="*/ 5143 w 37715"/>
                    <a:gd name="connsiteY1" fmla="*/ 19715 h 22286"/>
                    <a:gd name="connsiteX2" fmla="*/ 32572 w 37715"/>
                    <a:gd name="connsiteY2" fmla="*/ 19715 h 22286"/>
                    <a:gd name="connsiteX3" fmla="*/ 32572 w 37715"/>
                    <a:gd name="connsiteY3" fmla="*/ 2571 h 22286"/>
                    <a:gd name="connsiteX4" fmla="*/ 5143 w 37715"/>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5" h="22286">
                      <a:moveTo>
                        <a:pt x="5143" y="2571"/>
                      </a:moveTo>
                      <a:cubicBezTo>
                        <a:pt x="-1714" y="6000"/>
                        <a:pt x="-1714" y="12857"/>
                        <a:pt x="5143" y="19715"/>
                      </a:cubicBezTo>
                      <a:cubicBezTo>
                        <a:pt x="12000" y="23143"/>
                        <a:pt x="25715" y="23143"/>
                        <a:pt x="32572" y="19715"/>
                      </a:cubicBezTo>
                      <a:cubicBezTo>
                        <a:pt x="39430" y="16286"/>
                        <a:pt x="39430" y="9429"/>
                        <a:pt x="32572" y="2571"/>
                      </a:cubicBezTo>
                      <a:cubicBezTo>
                        <a:pt x="22286" y="-857"/>
                        <a:pt x="12000" y="-857"/>
                        <a:pt x="5143" y="2571"/>
                      </a:cubicBezTo>
                      <a:close/>
                    </a:path>
                  </a:pathLst>
                </a:custGeom>
                <a:solidFill>
                  <a:srgbClr val="191411"/>
                </a:solidFill>
                <a:ln w="34242" cap="flat">
                  <a:noFill/>
                  <a:prstDash val="solid"/>
                  <a:miter/>
                </a:ln>
              </p:spPr>
              <p:txBody>
                <a:bodyPr rtlCol="1" anchor="ctr"/>
                <a:lstStyle/>
                <a:p>
                  <a:endParaRPr lang="ar-SA"/>
                </a:p>
              </p:txBody>
            </p:sp>
          </p:grpSp>
          <p:grpSp>
            <p:nvGrpSpPr>
              <p:cNvPr id="725" name="Graphic 15">
                <a:extLst>
                  <a:ext uri="{FF2B5EF4-FFF2-40B4-BE49-F238E27FC236}">
                    <a16:creationId xmlns:a16="http://schemas.microsoft.com/office/drawing/2014/main" id="{5A9B8478-65BA-4BD1-3442-E8D2B7D7EB88}"/>
                  </a:ext>
                </a:extLst>
              </p:cNvPr>
              <p:cNvGrpSpPr/>
              <p:nvPr/>
            </p:nvGrpSpPr>
            <p:grpSpPr>
              <a:xfrm>
                <a:off x="1399735" y="5302378"/>
                <a:ext cx="2618828" cy="1619808"/>
                <a:chOff x="1399735" y="5302378"/>
                <a:chExt cx="2618828" cy="1619808"/>
              </a:xfrm>
            </p:grpSpPr>
            <p:grpSp>
              <p:nvGrpSpPr>
                <p:cNvPr id="726" name="Graphic 15">
                  <a:extLst>
                    <a:ext uri="{FF2B5EF4-FFF2-40B4-BE49-F238E27FC236}">
                      <a16:creationId xmlns:a16="http://schemas.microsoft.com/office/drawing/2014/main" id="{BDAC9092-9F50-400C-60F3-E728194397A1}"/>
                    </a:ext>
                  </a:extLst>
                </p:cNvPr>
                <p:cNvGrpSpPr/>
                <p:nvPr/>
              </p:nvGrpSpPr>
              <p:grpSpPr>
                <a:xfrm>
                  <a:off x="1399735" y="5302378"/>
                  <a:ext cx="2618828" cy="1619808"/>
                  <a:chOff x="1399735" y="5302378"/>
                  <a:chExt cx="2618828" cy="1619808"/>
                </a:xfrm>
              </p:grpSpPr>
              <p:grpSp>
                <p:nvGrpSpPr>
                  <p:cNvPr id="727" name="Graphic 15">
                    <a:extLst>
                      <a:ext uri="{FF2B5EF4-FFF2-40B4-BE49-F238E27FC236}">
                        <a16:creationId xmlns:a16="http://schemas.microsoft.com/office/drawing/2014/main" id="{988BF5F5-037F-230F-FBB5-6C7A2151FBF0}"/>
                      </a:ext>
                    </a:extLst>
                  </p:cNvPr>
                  <p:cNvGrpSpPr/>
                  <p:nvPr/>
                </p:nvGrpSpPr>
                <p:grpSpPr>
                  <a:xfrm>
                    <a:off x="1406592" y="5343522"/>
                    <a:ext cx="2611971" cy="1578664"/>
                    <a:chOff x="1406592" y="5343522"/>
                    <a:chExt cx="2611971" cy="1578664"/>
                  </a:xfrm>
                </p:grpSpPr>
                <p:sp>
                  <p:nvSpPr>
                    <p:cNvPr id="728" name="Freeform: Shape 727">
                      <a:extLst>
                        <a:ext uri="{FF2B5EF4-FFF2-40B4-BE49-F238E27FC236}">
                          <a16:creationId xmlns:a16="http://schemas.microsoft.com/office/drawing/2014/main" id="{C797F61D-F6C5-F052-8B31-B0F55B222309}"/>
                        </a:ext>
                      </a:extLst>
                    </p:cNvPr>
                    <p:cNvSpPr/>
                    <p:nvPr/>
                  </p:nvSpPr>
                  <p:spPr>
                    <a:xfrm>
                      <a:off x="1406592" y="5343522"/>
                      <a:ext cx="2496069" cy="1489283"/>
                    </a:xfrm>
                    <a:custGeom>
                      <a:avLst/>
                      <a:gdLst>
                        <a:gd name="connsiteX0" fmla="*/ 0 w 2496069"/>
                        <a:gd name="connsiteY0" fmla="*/ 605781 h 1489283"/>
                        <a:gd name="connsiteX1" fmla="*/ 0 w 2496069"/>
                        <a:gd name="connsiteY1" fmla="*/ 605781 h 1489283"/>
                        <a:gd name="connsiteX2" fmla="*/ 0 w 2496069"/>
                        <a:gd name="connsiteY2" fmla="*/ 568066 h 1489283"/>
                        <a:gd name="connsiteX3" fmla="*/ 24001 w 2496069"/>
                        <a:gd name="connsiteY3" fmla="*/ 568066 h 1489283"/>
                        <a:gd name="connsiteX4" fmla="*/ 27429 w 2496069"/>
                        <a:gd name="connsiteY4" fmla="*/ 564637 h 1489283"/>
                        <a:gd name="connsiteX5" fmla="*/ 977170 w 2496069"/>
                        <a:gd name="connsiteY5" fmla="*/ 16050 h 1489283"/>
                        <a:gd name="connsiteX6" fmla="*/ 1138318 w 2496069"/>
                        <a:gd name="connsiteY6" fmla="*/ 22907 h 1489283"/>
                        <a:gd name="connsiteX7" fmla="*/ 2458355 w 2496069"/>
                        <a:gd name="connsiteY7" fmla="*/ 784072 h 1489283"/>
                        <a:gd name="connsiteX8" fmla="*/ 2478927 w 2496069"/>
                        <a:gd name="connsiteY8" fmla="*/ 801215 h 1489283"/>
                        <a:gd name="connsiteX9" fmla="*/ 2496070 w 2496069"/>
                        <a:gd name="connsiteY9" fmla="*/ 801215 h 1489283"/>
                        <a:gd name="connsiteX10" fmla="*/ 2496070 w 2496069"/>
                        <a:gd name="connsiteY10" fmla="*/ 883503 h 1489283"/>
                        <a:gd name="connsiteX11" fmla="*/ 2468641 w 2496069"/>
                        <a:gd name="connsiteY11" fmla="*/ 924647 h 1489283"/>
                        <a:gd name="connsiteX12" fmla="*/ 1518900 w 2496069"/>
                        <a:gd name="connsiteY12" fmla="*/ 1473234 h 1489283"/>
                        <a:gd name="connsiteX13" fmla="*/ 1357752 w 2496069"/>
                        <a:gd name="connsiteY13" fmla="*/ 1466377 h 1489283"/>
                        <a:gd name="connsiteX14" fmla="*/ 41144 w 2496069"/>
                        <a:gd name="connsiteY14" fmla="*/ 705212 h 1489283"/>
                        <a:gd name="connsiteX15" fmla="*/ 0 w 2496069"/>
                        <a:gd name="connsiteY15" fmla="*/ 653782 h 1489283"/>
                        <a:gd name="connsiteX16" fmla="*/ 0 w 2496069"/>
                        <a:gd name="connsiteY16" fmla="*/ 629782 h 1489283"/>
                        <a:gd name="connsiteX17" fmla="*/ 0 w 2496069"/>
                        <a:gd name="connsiteY17" fmla="*/ 605781 h 148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6069" h="1489283">
                          <a:moveTo>
                            <a:pt x="0" y="605781"/>
                          </a:moveTo>
                          <a:cubicBezTo>
                            <a:pt x="0" y="605781"/>
                            <a:pt x="0" y="605781"/>
                            <a:pt x="0" y="605781"/>
                          </a:cubicBezTo>
                          <a:lnTo>
                            <a:pt x="0" y="568066"/>
                          </a:lnTo>
                          <a:lnTo>
                            <a:pt x="24001" y="568066"/>
                          </a:lnTo>
                          <a:cubicBezTo>
                            <a:pt x="24001" y="568066"/>
                            <a:pt x="27429" y="564637"/>
                            <a:pt x="27429" y="564637"/>
                          </a:cubicBezTo>
                          <a:lnTo>
                            <a:pt x="977170" y="16050"/>
                          </a:lnTo>
                          <a:cubicBezTo>
                            <a:pt x="1018314" y="-7951"/>
                            <a:pt x="1090316" y="-4522"/>
                            <a:pt x="1138318" y="22907"/>
                          </a:cubicBezTo>
                          <a:lnTo>
                            <a:pt x="2458355" y="784072"/>
                          </a:lnTo>
                          <a:cubicBezTo>
                            <a:pt x="2468641" y="787500"/>
                            <a:pt x="2475498" y="794358"/>
                            <a:pt x="2478927" y="801215"/>
                          </a:cubicBezTo>
                          <a:lnTo>
                            <a:pt x="2496070" y="801215"/>
                          </a:lnTo>
                          <a:lnTo>
                            <a:pt x="2496070" y="883503"/>
                          </a:lnTo>
                          <a:cubicBezTo>
                            <a:pt x="2496070" y="897218"/>
                            <a:pt x="2485784" y="910932"/>
                            <a:pt x="2468641" y="924647"/>
                          </a:cubicBezTo>
                          <a:lnTo>
                            <a:pt x="1518900" y="1473234"/>
                          </a:lnTo>
                          <a:cubicBezTo>
                            <a:pt x="1477756" y="1497235"/>
                            <a:pt x="1405754" y="1493806"/>
                            <a:pt x="1357752" y="1466377"/>
                          </a:cubicBezTo>
                          <a:lnTo>
                            <a:pt x="41144" y="705212"/>
                          </a:lnTo>
                          <a:cubicBezTo>
                            <a:pt x="17143" y="691498"/>
                            <a:pt x="3429" y="670926"/>
                            <a:pt x="0" y="653782"/>
                          </a:cubicBezTo>
                          <a:lnTo>
                            <a:pt x="0" y="629782"/>
                          </a:lnTo>
                          <a:lnTo>
                            <a:pt x="0" y="605781"/>
                          </a:lnTo>
                          <a:close/>
                        </a:path>
                      </a:pathLst>
                    </a:custGeom>
                    <a:solidFill>
                      <a:srgbClr val="FFFFFF"/>
                    </a:solidFill>
                    <a:ln w="34242" cap="flat">
                      <a:noFill/>
                      <a:prstDash val="solid"/>
                      <a:miter/>
                    </a:ln>
                  </p:spPr>
                  <p:txBody>
                    <a:bodyPr rtlCol="1" anchor="ctr"/>
                    <a:lstStyle/>
                    <a:p>
                      <a:endParaRPr lang="ar-SA" dirty="0"/>
                    </a:p>
                  </p:txBody>
                </p:sp>
                <p:sp>
                  <p:nvSpPr>
                    <p:cNvPr id="729" name="Freeform: Shape 728">
                      <a:extLst>
                        <a:ext uri="{FF2B5EF4-FFF2-40B4-BE49-F238E27FC236}">
                          <a16:creationId xmlns:a16="http://schemas.microsoft.com/office/drawing/2014/main" id="{5791DB2E-DB18-E589-BE38-E7AE9C4F3DF0}"/>
                        </a:ext>
                      </a:extLst>
                    </p:cNvPr>
                    <p:cNvSpPr/>
                    <p:nvPr/>
                  </p:nvSpPr>
                  <p:spPr>
                    <a:xfrm>
                      <a:off x="1406592" y="5705867"/>
                      <a:ext cx="1464041" cy="1125259"/>
                    </a:xfrm>
                    <a:custGeom>
                      <a:avLst/>
                      <a:gdLst>
                        <a:gd name="connsiteX0" fmla="*/ 0 w 1464041"/>
                        <a:gd name="connsiteY0" fmla="*/ 291437 h 1125259"/>
                        <a:gd name="connsiteX1" fmla="*/ 0 w 1464041"/>
                        <a:gd name="connsiteY1" fmla="*/ 267436 h 1125259"/>
                        <a:gd name="connsiteX2" fmla="*/ 0 w 1464041"/>
                        <a:gd name="connsiteY2" fmla="*/ 243435 h 1125259"/>
                        <a:gd name="connsiteX3" fmla="*/ 0 w 1464041"/>
                        <a:gd name="connsiteY3" fmla="*/ 240007 h 1125259"/>
                        <a:gd name="connsiteX4" fmla="*/ 0 w 1464041"/>
                        <a:gd name="connsiteY4" fmla="*/ 205720 h 1125259"/>
                        <a:gd name="connsiteX5" fmla="*/ 24001 w 1464041"/>
                        <a:gd name="connsiteY5" fmla="*/ 205720 h 1125259"/>
                        <a:gd name="connsiteX6" fmla="*/ 27429 w 1464041"/>
                        <a:gd name="connsiteY6" fmla="*/ 202291 h 1125259"/>
                        <a:gd name="connsiteX7" fmla="*/ 380582 w 1464041"/>
                        <a:gd name="connsiteY7" fmla="*/ 0 h 1125259"/>
                        <a:gd name="connsiteX8" fmla="*/ 435441 w 1464041"/>
                        <a:gd name="connsiteY8" fmla="*/ 3429 h 1125259"/>
                        <a:gd name="connsiteX9" fmla="*/ 1416040 w 1464041"/>
                        <a:gd name="connsiteY9" fmla="*/ 617160 h 1125259"/>
                        <a:gd name="connsiteX10" fmla="*/ 1464041 w 1464041"/>
                        <a:gd name="connsiteY10" fmla="*/ 1045744 h 1125259"/>
                        <a:gd name="connsiteX11" fmla="*/ 1464041 w 1464041"/>
                        <a:gd name="connsiteY11" fmla="*/ 1124603 h 1125259"/>
                        <a:gd name="connsiteX12" fmla="*/ 1361181 w 1464041"/>
                        <a:gd name="connsiteY12" fmla="*/ 1100602 h 1125259"/>
                        <a:gd name="connsiteX13" fmla="*/ 41144 w 1464041"/>
                        <a:gd name="connsiteY13" fmla="*/ 342867 h 1125259"/>
                        <a:gd name="connsiteX14" fmla="*/ 0 w 1464041"/>
                        <a:gd name="connsiteY14" fmla="*/ 291437 h 112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4041" h="1125259">
                          <a:moveTo>
                            <a:pt x="0" y="291437"/>
                          </a:moveTo>
                          <a:lnTo>
                            <a:pt x="0" y="267436"/>
                          </a:lnTo>
                          <a:lnTo>
                            <a:pt x="0" y="243435"/>
                          </a:lnTo>
                          <a:cubicBezTo>
                            <a:pt x="0" y="243435"/>
                            <a:pt x="0" y="243435"/>
                            <a:pt x="0" y="240007"/>
                          </a:cubicBezTo>
                          <a:lnTo>
                            <a:pt x="0" y="205720"/>
                          </a:lnTo>
                          <a:lnTo>
                            <a:pt x="24001" y="205720"/>
                          </a:lnTo>
                          <a:cubicBezTo>
                            <a:pt x="24001" y="205720"/>
                            <a:pt x="27429" y="202291"/>
                            <a:pt x="27429" y="202291"/>
                          </a:cubicBezTo>
                          <a:lnTo>
                            <a:pt x="380582" y="0"/>
                          </a:lnTo>
                          <a:cubicBezTo>
                            <a:pt x="408012" y="0"/>
                            <a:pt x="428583" y="3429"/>
                            <a:pt x="435441" y="3429"/>
                          </a:cubicBezTo>
                          <a:cubicBezTo>
                            <a:pt x="486871" y="20572"/>
                            <a:pt x="1398896" y="545158"/>
                            <a:pt x="1416040" y="617160"/>
                          </a:cubicBezTo>
                          <a:cubicBezTo>
                            <a:pt x="1433183" y="689162"/>
                            <a:pt x="1464041" y="1045744"/>
                            <a:pt x="1464041" y="1045744"/>
                          </a:cubicBezTo>
                          <a:lnTo>
                            <a:pt x="1464041" y="1124603"/>
                          </a:lnTo>
                          <a:cubicBezTo>
                            <a:pt x="1429754" y="1128032"/>
                            <a:pt x="1392039" y="1117746"/>
                            <a:pt x="1361181" y="1100602"/>
                          </a:cubicBezTo>
                          <a:lnTo>
                            <a:pt x="41144" y="342867"/>
                          </a:lnTo>
                          <a:cubicBezTo>
                            <a:pt x="13715" y="325723"/>
                            <a:pt x="3429" y="308580"/>
                            <a:pt x="0" y="291437"/>
                          </a:cubicBezTo>
                          <a:close/>
                        </a:path>
                      </a:pathLst>
                    </a:custGeom>
                    <a:solidFill>
                      <a:srgbClr val="191411"/>
                    </a:solidFill>
                    <a:ln w="34242" cap="flat">
                      <a:noFill/>
                      <a:prstDash val="solid"/>
                      <a:miter/>
                    </a:ln>
                  </p:spPr>
                  <p:txBody>
                    <a:bodyPr rtlCol="1" anchor="ctr"/>
                    <a:lstStyle/>
                    <a:p>
                      <a:endParaRPr lang="ar-SA"/>
                    </a:p>
                  </p:txBody>
                </p:sp>
                <p:sp>
                  <p:nvSpPr>
                    <p:cNvPr id="730" name="Freeform: Shape 729">
                      <a:extLst>
                        <a:ext uri="{FF2B5EF4-FFF2-40B4-BE49-F238E27FC236}">
                          <a16:creationId xmlns:a16="http://schemas.microsoft.com/office/drawing/2014/main" id="{9D47CBF2-3C40-4306-AB8D-7722CD0B14FD}"/>
                        </a:ext>
                      </a:extLst>
                    </p:cNvPr>
                    <p:cNvSpPr/>
                    <p:nvPr/>
                  </p:nvSpPr>
                  <p:spPr>
                    <a:xfrm>
                      <a:off x="1501922" y="5416921"/>
                      <a:ext cx="2516641" cy="1505265"/>
                    </a:xfrm>
                    <a:custGeom>
                      <a:avLst/>
                      <a:gdLst>
                        <a:gd name="connsiteX0" fmla="*/ 1361181 w 2516641"/>
                        <a:gd name="connsiteY0" fmla="*/ 1481265 h 1505265"/>
                        <a:gd name="connsiteX1" fmla="*/ 44573 w 2516641"/>
                        <a:gd name="connsiteY1" fmla="*/ 720101 h 1505265"/>
                        <a:gd name="connsiteX2" fmla="*/ 0 w 2516641"/>
                        <a:gd name="connsiteY2" fmla="*/ 661813 h 1505265"/>
                        <a:gd name="connsiteX3" fmla="*/ 0 w 2516641"/>
                        <a:gd name="connsiteY3" fmla="*/ 569239 h 1505265"/>
                        <a:gd name="connsiteX4" fmla="*/ 27429 w 2516641"/>
                        <a:gd name="connsiteY4" fmla="*/ 569239 h 1505265"/>
                        <a:gd name="connsiteX5" fmla="*/ 30858 w 2516641"/>
                        <a:gd name="connsiteY5" fmla="*/ 565811 h 1505265"/>
                        <a:gd name="connsiteX6" fmla="*/ 980599 w 2516641"/>
                        <a:gd name="connsiteY6" fmla="*/ 17224 h 1505265"/>
                        <a:gd name="connsiteX7" fmla="*/ 1152032 w 2516641"/>
                        <a:gd name="connsiteY7" fmla="*/ 24081 h 1505265"/>
                        <a:gd name="connsiteX8" fmla="*/ 2472069 w 2516641"/>
                        <a:gd name="connsiteY8" fmla="*/ 785245 h 1505265"/>
                        <a:gd name="connsiteX9" fmla="*/ 2492641 w 2516641"/>
                        <a:gd name="connsiteY9" fmla="*/ 798960 h 1505265"/>
                        <a:gd name="connsiteX10" fmla="*/ 2516642 w 2516641"/>
                        <a:gd name="connsiteY10" fmla="*/ 798960 h 1505265"/>
                        <a:gd name="connsiteX11" fmla="*/ 2516642 w 2516641"/>
                        <a:gd name="connsiteY11" fmla="*/ 891534 h 1505265"/>
                        <a:gd name="connsiteX12" fmla="*/ 2485784 w 2516641"/>
                        <a:gd name="connsiteY12" fmla="*/ 939536 h 1505265"/>
                        <a:gd name="connsiteX13" fmla="*/ 1536043 w 2516641"/>
                        <a:gd name="connsiteY13" fmla="*/ 1488122 h 1505265"/>
                        <a:gd name="connsiteX14" fmla="*/ 1460612 w 2516641"/>
                        <a:gd name="connsiteY14" fmla="*/ 1505266 h 1505265"/>
                        <a:gd name="connsiteX15" fmla="*/ 1361181 w 2516641"/>
                        <a:gd name="connsiteY15" fmla="*/ 1481265 h 1505265"/>
                        <a:gd name="connsiteX16" fmla="*/ 2485784 w 2516641"/>
                        <a:gd name="connsiteY16" fmla="*/ 816104 h 1505265"/>
                        <a:gd name="connsiteX17" fmla="*/ 2485784 w 2516641"/>
                        <a:gd name="connsiteY17" fmla="*/ 816104 h 1505265"/>
                        <a:gd name="connsiteX18" fmla="*/ 2461783 w 2516641"/>
                        <a:gd name="connsiteY18" fmla="*/ 798960 h 1505265"/>
                        <a:gd name="connsiteX19" fmla="*/ 1145175 w 2516641"/>
                        <a:gd name="connsiteY19" fmla="*/ 37796 h 1505265"/>
                        <a:gd name="connsiteX20" fmla="*/ 990885 w 2516641"/>
                        <a:gd name="connsiteY20" fmla="*/ 30939 h 1505265"/>
                        <a:gd name="connsiteX21" fmla="*/ 41144 w 2516641"/>
                        <a:gd name="connsiteY21" fmla="*/ 579525 h 1505265"/>
                        <a:gd name="connsiteX22" fmla="*/ 37715 w 2516641"/>
                        <a:gd name="connsiteY22" fmla="*/ 582954 h 1505265"/>
                        <a:gd name="connsiteX23" fmla="*/ 34287 w 2516641"/>
                        <a:gd name="connsiteY23" fmla="*/ 582954 h 1505265"/>
                        <a:gd name="connsiteX24" fmla="*/ 17143 w 2516641"/>
                        <a:gd name="connsiteY24" fmla="*/ 582954 h 1505265"/>
                        <a:gd name="connsiteX25" fmla="*/ 17143 w 2516641"/>
                        <a:gd name="connsiteY25" fmla="*/ 610383 h 1505265"/>
                        <a:gd name="connsiteX26" fmla="*/ 17143 w 2516641"/>
                        <a:gd name="connsiteY26" fmla="*/ 658385 h 1505265"/>
                        <a:gd name="connsiteX27" fmla="*/ 51430 w 2516641"/>
                        <a:gd name="connsiteY27" fmla="*/ 702957 h 1505265"/>
                        <a:gd name="connsiteX28" fmla="*/ 1371467 w 2516641"/>
                        <a:gd name="connsiteY28" fmla="*/ 1464122 h 1505265"/>
                        <a:gd name="connsiteX29" fmla="*/ 1525757 w 2516641"/>
                        <a:gd name="connsiteY29" fmla="*/ 1470979 h 1505265"/>
                        <a:gd name="connsiteX30" fmla="*/ 2475498 w 2516641"/>
                        <a:gd name="connsiteY30" fmla="*/ 922392 h 1505265"/>
                        <a:gd name="connsiteX31" fmla="*/ 2499499 w 2516641"/>
                        <a:gd name="connsiteY31" fmla="*/ 891534 h 1505265"/>
                        <a:gd name="connsiteX32" fmla="*/ 2499499 w 2516641"/>
                        <a:gd name="connsiteY32" fmla="*/ 816104 h 1505265"/>
                        <a:gd name="connsiteX33" fmla="*/ 2485784 w 2516641"/>
                        <a:gd name="connsiteY33" fmla="*/ 816104 h 150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16641" h="1505265">
                          <a:moveTo>
                            <a:pt x="1361181" y="1481265"/>
                          </a:moveTo>
                          <a:lnTo>
                            <a:pt x="44573" y="720101"/>
                          </a:lnTo>
                          <a:cubicBezTo>
                            <a:pt x="17143" y="702957"/>
                            <a:pt x="3429" y="682385"/>
                            <a:pt x="0" y="661813"/>
                          </a:cubicBezTo>
                          <a:lnTo>
                            <a:pt x="0" y="569239"/>
                          </a:lnTo>
                          <a:lnTo>
                            <a:pt x="27429" y="569239"/>
                          </a:lnTo>
                          <a:cubicBezTo>
                            <a:pt x="27429" y="569239"/>
                            <a:pt x="30858" y="569239"/>
                            <a:pt x="30858" y="565811"/>
                          </a:cubicBezTo>
                          <a:lnTo>
                            <a:pt x="980599" y="17224"/>
                          </a:lnTo>
                          <a:cubicBezTo>
                            <a:pt x="1025172" y="-6777"/>
                            <a:pt x="1100602" y="-6777"/>
                            <a:pt x="1152032" y="24081"/>
                          </a:cubicBezTo>
                          <a:lnTo>
                            <a:pt x="2472069" y="785245"/>
                          </a:lnTo>
                          <a:cubicBezTo>
                            <a:pt x="2478927" y="788674"/>
                            <a:pt x="2485784" y="795531"/>
                            <a:pt x="2492641" y="798960"/>
                          </a:cubicBezTo>
                          <a:lnTo>
                            <a:pt x="2516642" y="798960"/>
                          </a:lnTo>
                          <a:lnTo>
                            <a:pt x="2516642" y="891534"/>
                          </a:lnTo>
                          <a:cubicBezTo>
                            <a:pt x="2516642" y="908677"/>
                            <a:pt x="2506356" y="925821"/>
                            <a:pt x="2485784" y="939536"/>
                          </a:cubicBezTo>
                          <a:lnTo>
                            <a:pt x="1536043" y="1488122"/>
                          </a:lnTo>
                          <a:cubicBezTo>
                            <a:pt x="1515471" y="1498408"/>
                            <a:pt x="1488042" y="1505266"/>
                            <a:pt x="1460612" y="1505266"/>
                          </a:cubicBezTo>
                          <a:cubicBezTo>
                            <a:pt x="1426326" y="1505266"/>
                            <a:pt x="1388610" y="1498408"/>
                            <a:pt x="1361181" y="1481265"/>
                          </a:cubicBezTo>
                          <a:close/>
                          <a:moveTo>
                            <a:pt x="2485784" y="816104"/>
                          </a:moveTo>
                          <a:lnTo>
                            <a:pt x="2485784" y="816104"/>
                          </a:lnTo>
                          <a:cubicBezTo>
                            <a:pt x="2478927" y="809246"/>
                            <a:pt x="2472069" y="802389"/>
                            <a:pt x="2461783" y="798960"/>
                          </a:cubicBezTo>
                          <a:lnTo>
                            <a:pt x="1145175" y="37796"/>
                          </a:lnTo>
                          <a:cubicBezTo>
                            <a:pt x="1100602" y="10367"/>
                            <a:pt x="1028600" y="6938"/>
                            <a:pt x="990885" y="30939"/>
                          </a:cubicBezTo>
                          <a:lnTo>
                            <a:pt x="41144" y="579525"/>
                          </a:lnTo>
                          <a:cubicBezTo>
                            <a:pt x="41144" y="579525"/>
                            <a:pt x="37715" y="579525"/>
                            <a:pt x="37715" y="582954"/>
                          </a:cubicBezTo>
                          <a:lnTo>
                            <a:pt x="34287" y="582954"/>
                          </a:lnTo>
                          <a:lnTo>
                            <a:pt x="17143" y="582954"/>
                          </a:lnTo>
                          <a:lnTo>
                            <a:pt x="17143" y="610383"/>
                          </a:lnTo>
                          <a:lnTo>
                            <a:pt x="17143" y="658385"/>
                          </a:lnTo>
                          <a:cubicBezTo>
                            <a:pt x="17143" y="675528"/>
                            <a:pt x="30858" y="689243"/>
                            <a:pt x="51430" y="702957"/>
                          </a:cubicBezTo>
                          <a:lnTo>
                            <a:pt x="1371467" y="1464122"/>
                          </a:lnTo>
                          <a:cubicBezTo>
                            <a:pt x="1416040" y="1491551"/>
                            <a:pt x="1488042" y="1494980"/>
                            <a:pt x="1525757" y="1470979"/>
                          </a:cubicBezTo>
                          <a:lnTo>
                            <a:pt x="2475498" y="922392"/>
                          </a:lnTo>
                          <a:cubicBezTo>
                            <a:pt x="2489213" y="912106"/>
                            <a:pt x="2499499" y="901820"/>
                            <a:pt x="2499499" y="891534"/>
                          </a:cubicBezTo>
                          <a:lnTo>
                            <a:pt x="2499499" y="816104"/>
                          </a:lnTo>
                          <a:lnTo>
                            <a:pt x="2485784" y="816104"/>
                          </a:lnTo>
                          <a:close/>
                        </a:path>
                      </a:pathLst>
                    </a:custGeom>
                    <a:solidFill>
                      <a:srgbClr val="191411"/>
                    </a:solidFill>
                    <a:ln w="34242" cap="flat">
                      <a:noFill/>
                      <a:prstDash val="solid"/>
                      <a:miter/>
                    </a:ln>
                  </p:spPr>
                  <p:txBody>
                    <a:bodyPr rtlCol="1" anchor="ctr"/>
                    <a:lstStyle/>
                    <a:p>
                      <a:endParaRPr lang="ar-SA"/>
                    </a:p>
                  </p:txBody>
                </p:sp>
              </p:grpSp>
              <p:grpSp>
                <p:nvGrpSpPr>
                  <p:cNvPr id="731" name="Graphic 15">
                    <a:extLst>
                      <a:ext uri="{FF2B5EF4-FFF2-40B4-BE49-F238E27FC236}">
                        <a16:creationId xmlns:a16="http://schemas.microsoft.com/office/drawing/2014/main" id="{27597987-BD25-D255-83BF-6202A8764FC4}"/>
                      </a:ext>
                    </a:extLst>
                  </p:cNvPr>
                  <p:cNvGrpSpPr/>
                  <p:nvPr/>
                </p:nvGrpSpPr>
                <p:grpSpPr>
                  <a:xfrm>
                    <a:off x="1399735" y="5302378"/>
                    <a:ext cx="2516640" cy="1459518"/>
                    <a:chOff x="1399735" y="5302378"/>
                    <a:chExt cx="2516640" cy="1459518"/>
                  </a:xfrm>
                </p:grpSpPr>
                <p:sp>
                  <p:nvSpPr>
                    <p:cNvPr id="732" name="Freeform: Shape 731">
                      <a:extLst>
                        <a:ext uri="{FF2B5EF4-FFF2-40B4-BE49-F238E27FC236}">
                          <a16:creationId xmlns:a16="http://schemas.microsoft.com/office/drawing/2014/main" id="{A6F444BD-8426-A582-D31B-DFA41032D0A5}"/>
                        </a:ext>
                      </a:extLst>
                    </p:cNvPr>
                    <p:cNvSpPr/>
                    <p:nvPr/>
                  </p:nvSpPr>
                  <p:spPr>
                    <a:xfrm>
                      <a:off x="1408966" y="5309235"/>
                      <a:ext cx="2498180" cy="1444711"/>
                    </a:xfrm>
                    <a:custGeom>
                      <a:avLst/>
                      <a:gdLst>
                        <a:gd name="connsiteX0" fmla="*/ 1519955 w 2498179"/>
                        <a:gd name="connsiteY0" fmla="*/ 1428661 h 1444711"/>
                        <a:gd name="connsiteX1" fmla="*/ 2469696 w 2498179"/>
                        <a:gd name="connsiteY1" fmla="*/ 880074 h 1444711"/>
                        <a:gd name="connsiteX2" fmla="*/ 2459410 w 2498179"/>
                        <a:gd name="connsiteY2" fmla="*/ 787500 h 1444711"/>
                        <a:gd name="connsiteX3" fmla="*/ 1139373 w 2498179"/>
                        <a:gd name="connsiteY3" fmla="*/ 22907 h 1444711"/>
                        <a:gd name="connsiteX4" fmla="*/ 978225 w 2498179"/>
                        <a:gd name="connsiteY4" fmla="*/ 16050 h 1444711"/>
                        <a:gd name="connsiteX5" fmla="*/ 28484 w 2498179"/>
                        <a:gd name="connsiteY5" fmla="*/ 564637 h 1444711"/>
                        <a:gd name="connsiteX6" fmla="*/ 38770 w 2498179"/>
                        <a:gd name="connsiteY6" fmla="*/ 657211 h 1444711"/>
                        <a:gd name="connsiteX7" fmla="*/ 1358807 w 2498179"/>
                        <a:gd name="connsiteY7" fmla="*/ 1421804 h 1444711"/>
                        <a:gd name="connsiteX8" fmla="*/ 1519955 w 2498179"/>
                        <a:gd name="connsiteY8" fmla="*/ 1428661 h 144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179" h="1444711">
                          <a:moveTo>
                            <a:pt x="1519955" y="1428661"/>
                          </a:moveTo>
                          <a:lnTo>
                            <a:pt x="2469696" y="880074"/>
                          </a:lnTo>
                          <a:cubicBezTo>
                            <a:pt x="2510840" y="856074"/>
                            <a:pt x="2507411" y="814930"/>
                            <a:pt x="2459410" y="787500"/>
                          </a:cubicBezTo>
                          <a:lnTo>
                            <a:pt x="1139373" y="22907"/>
                          </a:lnTo>
                          <a:cubicBezTo>
                            <a:pt x="1091371" y="-4522"/>
                            <a:pt x="1019369" y="-7951"/>
                            <a:pt x="978225" y="16050"/>
                          </a:cubicBezTo>
                          <a:lnTo>
                            <a:pt x="28484" y="564637"/>
                          </a:lnTo>
                          <a:cubicBezTo>
                            <a:pt x="-12660" y="588638"/>
                            <a:pt x="-9231" y="629782"/>
                            <a:pt x="38770" y="657211"/>
                          </a:cubicBezTo>
                          <a:lnTo>
                            <a:pt x="1358807" y="1421804"/>
                          </a:lnTo>
                          <a:cubicBezTo>
                            <a:pt x="1406809" y="1449233"/>
                            <a:pt x="1478811" y="1452662"/>
                            <a:pt x="1519955" y="1428661"/>
                          </a:cubicBezTo>
                          <a:close/>
                        </a:path>
                      </a:pathLst>
                    </a:custGeom>
                    <a:solidFill>
                      <a:srgbClr val="FFFFFF"/>
                    </a:solidFill>
                    <a:ln w="34242" cap="flat">
                      <a:noFill/>
                      <a:prstDash val="solid"/>
                      <a:miter/>
                    </a:ln>
                  </p:spPr>
                  <p:txBody>
                    <a:bodyPr rtlCol="1" anchor="ctr"/>
                    <a:lstStyle/>
                    <a:p>
                      <a:endParaRPr lang="ar-SA"/>
                    </a:p>
                  </p:txBody>
                </p:sp>
                <p:sp>
                  <p:nvSpPr>
                    <p:cNvPr id="733" name="Freeform: Shape 732">
                      <a:extLst>
                        <a:ext uri="{FF2B5EF4-FFF2-40B4-BE49-F238E27FC236}">
                          <a16:creationId xmlns:a16="http://schemas.microsoft.com/office/drawing/2014/main" id="{ACC74AAD-FD8F-8F62-A8DD-948B5B0D701E}"/>
                        </a:ext>
                      </a:extLst>
                    </p:cNvPr>
                    <p:cNvSpPr/>
                    <p:nvPr/>
                  </p:nvSpPr>
                  <p:spPr>
                    <a:xfrm>
                      <a:off x="1399735" y="5302378"/>
                      <a:ext cx="2516640" cy="1459518"/>
                    </a:xfrm>
                    <a:custGeom>
                      <a:avLst/>
                      <a:gdLst>
                        <a:gd name="connsiteX0" fmla="*/ 1361181 w 2516641"/>
                        <a:gd name="connsiteY0" fmla="*/ 1435518 h 1459518"/>
                        <a:gd name="connsiteX1" fmla="*/ 44573 w 2516641"/>
                        <a:gd name="connsiteY1" fmla="*/ 674354 h 1459518"/>
                        <a:gd name="connsiteX2" fmla="*/ 0 w 2516641"/>
                        <a:gd name="connsiteY2" fmla="*/ 612638 h 1459518"/>
                        <a:gd name="connsiteX3" fmla="*/ 30858 w 2516641"/>
                        <a:gd name="connsiteY3" fmla="*/ 564637 h 1459518"/>
                        <a:gd name="connsiteX4" fmla="*/ 980599 w 2516641"/>
                        <a:gd name="connsiteY4" fmla="*/ 16050 h 1459518"/>
                        <a:gd name="connsiteX5" fmla="*/ 1152032 w 2516641"/>
                        <a:gd name="connsiteY5" fmla="*/ 22907 h 1459518"/>
                        <a:gd name="connsiteX6" fmla="*/ 2472069 w 2516641"/>
                        <a:gd name="connsiteY6" fmla="*/ 784072 h 1459518"/>
                        <a:gd name="connsiteX7" fmla="*/ 2516642 w 2516641"/>
                        <a:gd name="connsiteY7" fmla="*/ 845787 h 1459518"/>
                        <a:gd name="connsiteX8" fmla="*/ 2485784 w 2516641"/>
                        <a:gd name="connsiteY8" fmla="*/ 893789 h 1459518"/>
                        <a:gd name="connsiteX9" fmla="*/ 1536043 w 2516641"/>
                        <a:gd name="connsiteY9" fmla="*/ 1442376 h 1459518"/>
                        <a:gd name="connsiteX10" fmla="*/ 1460612 w 2516641"/>
                        <a:gd name="connsiteY10" fmla="*/ 1459519 h 1459518"/>
                        <a:gd name="connsiteX11" fmla="*/ 1361181 w 2516641"/>
                        <a:gd name="connsiteY11" fmla="*/ 1435518 h 1459518"/>
                        <a:gd name="connsiteX12" fmla="*/ 990885 w 2516641"/>
                        <a:gd name="connsiteY12" fmla="*/ 29765 h 1459518"/>
                        <a:gd name="connsiteX13" fmla="*/ 41144 w 2516641"/>
                        <a:gd name="connsiteY13" fmla="*/ 578352 h 1459518"/>
                        <a:gd name="connsiteX14" fmla="*/ 17143 w 2516641"/>
                        <a:gd name="connsiteY14" fmla="*/ 612638 h 1459518"/>
                        <a:gd name="connsiteX15" fmla="*/ 51430 w 2516641"/>
                        <a:gd name="connsiteY15" fmla="*/ 657211 h 1459518"/>
                        <a:gd name="connsiteX16" fmla="*/ 1371467 w 2516641"/>
                        <a:gd name="connsiteY16" fmla="*/ 1418375 h 1459518"/>
                        <a:gd name="connsiteX17" fmla="*/ 1525757 w 2516641"/>
                        <a:gd name="connsiteY17" fmla="*/ 1425232 h 1459518"/>
                        <a:gd name="connsiteX18" fmla="*/ 2475498 w 2516641"/>
                        <a:gd name="connsiteY18" fmla="*/ 876646 h 1459518"/>
                        <a:gd name="connsiteX19" fmla="*/ 2499499 w 2516641"/>
                        <a:gd name="connsiteY19" fmla="*/ 842359 h 1459518"/>
                        <a:gd name="connsiteX20" fmla="*/ 2465212 w 2516641"/>
                        <a:gd name="connsiteY20" fmla="*/ 797786 h 1459518"/>
                        <a:gd name="connsiteX21" fmla="*/ 1145175 w 2516641"/>
                        <a:gd name="connsiteY21" fmla="*/ 36622 h 1459518"/>
                        <a:gd name="connsiteX22" fmla="*/ 1056030 w 2516641"/>
                        <a:gd name="connsiteY22" fmla="*/ 16050 h 1459518"/>
                        <a:gd name="connsiteX23" fmla="*/ 990885 w 2516641"/>
                        <a:gd name="connsiteY23" fmla="*/ 29765 h 145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16641" h="1459518">
                          <a:moveTo>
                            <a:pt x="1361181" y="1435518"/>
                          </a:moveTo>
                          <a:lnTo>
                            <a:pt x="44573" y="674354"/>
                          </a:lnTo>
                          <a:cubicBezTo>
                            <a:pt x="17143" y="657211"/>
                            <a:pt x="0" y="636639"/>
                            <a:pt x="0" y="612638"/>
                          </a:cubicBezTo>
                          <a:cubicBezTo>
                            <a:pt x="0" y="592066"/>
                            <a:pt x="10286" y="578352"/>
                            <a:pt x="30858" y="564637"/>
                          </a:cubicBezTo>
                          <a:lnTo>
                            <a:pt x="980599" y="16050"/>
                          </a:lnTo>
                          <a:cubicBezTo>
                            <a:pt x="1025172" y="-7951"/>
                            <a:pt x="1100602" y="-4522"/>
                            <a:pt x="1152032" y="22907"/>
                          </a:cubicBezTo>
                          <a:lnTo>
                            <a:pt x="2472069" y="784072"/>
                          </a:lnTo>
                          <a:cubicBezTo>
                            <a:pt x="2499499" y="801215"/>
                            <a:pt x="2516642" y="821787"/>
                            <a:pt x="2516642" y="845787"/>
                          </a:cubicBezTo>
                          <a:cubicBezTo>
                            <a:pt x="2516642" y="866360"/>
                            <a:pt x="2506356" y="880074"/>
                            <a:pt x="2485784" y="893789"/>
                          </a:cubicBezTo>
                          <a:lnTo>
                            <a:pt x="1536043" y="1442376"/>
                          </a:lnTo>
                          <a:cubicBezTo>
                            <a:pt x="1515471" y="1452662"/>
                            <a:pt x="1488042" y="1459519"/>
                            <a:pt x="1460612" y="1459519"/>
                          </a:cubicBezTo>
                          <a:cubicBezTo>
                            <a:pt x="1426326" y="1459519"/>
                            <a:pt x="1388610" y="1449233"/>
                            <a:pt x="1361181" y="1435518"/>
                          </a:cubicBezTo>
                          <a:close/>
                          <a:moveTo>
                            <a:pt x="990885" y="29765"/>
                          </a:moveTo>
                          <a:lnTo>
                            <a:pt x="41144" y="578352"/>
                          </a:lnTo>
                          <a:cubicBezTo>
                            <a:pt x="24001" y="588637"/>
                            <a:pt x="17143" y="598924"/>
                            <a:pt x="17143" y="612638"/>
                          </a:cubicBezTo>
                          <a:cubicBezTo>
                            <a:pt x="17143" y="629782"/>
                            <a:pt x="30858" y="646925"/>
                            <a:pt x="51430" y="657211"/>
                          </a:cubicBezTo>
                          <a:lnTo>
                            <a:pt x="1371467" y="1418375"/>
                          </a:lnTo>
                          <a:cubicBezTo>
                            <a:pt x="1416040" y="1445804"/>
                            <a:pt x="1488042" y="1449233"/>
                            <a:pt x="1525757" y="1425232"/>
                          </a:cubicBezTo>
                          <a:lnTo>
                            <a:pt x="2475498" y="876646"/>
                          </a:lnTo>
                          <a:cubicBezTo>
                            <a:pt x="2492641" y="866360"/>
                            <a:pt x="2499499" y="856074"/>
                            <a:pt x="2499499" y="842359"/>
                          </a:cubicBezTo>
                          <a:cubicBezTo>
                            <a:pt x="2499499" y="825216"/>
                            <a:pt x="2485784" y="808072"/>
                            <a:pt x="2465212" y="797786"/>
                          </a:cubicBezTo>
                          <a:lnTo>
                            <a:pt x="1145175" y="36622"/>
                          </a:lnTo>
                          <a:cubicBezTo>
                            <a:pt x="1121174" y="22907"/>
                            <a:pt x="1086888" y="16050"/>
                            <a:pt x="1056030" y="16050"/>
                          </a:cubicBezTo>
                          <a:cubicBezTo>
                            <a:pt x="1032029" y="16050"/>
                            <a:pt x="1008028" y="19479"/>
                            <a:pt x="990885" y="29765"/>
                          </a:cubicBezTo>
                          <a:close/>
                        </a:path>
                      </a:pathLst>
                    </a:custGeom>
                    <a:solidFill>
                      <a:srgbClr val="191411"/>
                    </a:solidFill>
                    <a:ln w="34242" cap="flat">
                      <a:noFill/>
                      <a:prstDash val="solid"/>
                      <a:miter/>
                    </a:ln>
                  </p:spPr>
                  <p:txBody>
                    <a:bodyPr rtlCol="1" anchor="ctr"/>
                    <a:lstStyle/>
                    <a:p>
                      <a:endParaRPr lang="ar-SA" dirty="0"/>
                    </a:p>
                  </p:txBody>
                </p:sp>
              </p:grpSp>
              <p:sp>
                <p:nvSpPr>
                  <p:cNvPr id="734" name="Freeform: Shape 733">
                    <a:extLst>
                      <a:ext uri="{FF2B5EF4-FFF2-40B4-BE49-F238E27FC236}">
                        <a16:creationId xmlns:a16="http://schemas.microsoft.com/office/drawing/2014/main" id="{3154719B-9FC5-2258-29EE-C932D77A5721}"/>
                      </a:ext>
                    </a:extLst>
                  </p:cNvPr>
                  <p:cNvSpPr/>
                  <p:nvPr/>
                </p:nvSpPr>
                <p:spPr>
                  <a:xfrm>
                    <a:off x="1578026" y="5424717"/>
                    <a:ext cx="2177203" cy="1258321"/>
                  </a:xfrm>
                  <a:custGeom>
                    <a:avLst/>
                    <a:gdLst>
                      <a:gd name="connsiteX0" fmla="*/ 0 w 2177203"/>
                      <a:gd name="connsiteY0" fmla="*/ 531444 h 1258321"/>
                      <a:gd name="connsiteX1" fmla="*/ 915454 w 2177203"/>
                      <a:gd name="connsiteY1" fmla="*/ 3429 h 1258321"/>
                      <a:gd name="connsiteX2" fmla="*/ 918883 w 2177203"/>
                      <a:gd name="connsiteY2" fmla="*/ 0 h 1258321"/>
                      <a:gd name="connsiteX3" fmla="*/ 2177204 w 2177203"/>
                      <a:gd name="connsiteY3" fmla="*/ 726878 h 1258321"/>
                      <a:gd name="connsiteX4" fmla="*/ 1261750 w 2177203"/>
                      <a:gd name="connsiteY4" fmla="*/ 1254892 h 1258321"/>
                      <a:gd name="connsiteX5" fmla="*/ 1258321 w 2177203"/>
                      <a:gd name="connsiteY5" fmla="*/ 1258321 h 1258321"/>
                      <a:gd name="connsiteX6" fmla="*/ 0 w 2177203"/>
                      <a:gd name="connsiteY6" fmla="*/ 531444 h 125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7203" h="1258321">
                        <a:moveTo>
                          <a:pt x="0" y="531444"/>
                        </a:moveTo>
                        <a:lnTo>
                          <a:pt x="915454" y="3429"/>
                        </a:lnTo>
                        <a:lnTo>
                          <a:pt x="918883" y="0"/>
                        </a:lnTo>
                        <a:lnTo>
                          <a:pt x="2177204" y="726878"/>
                        </a:lnTo>
                        <a:lnTo>
                          <a:pt x="1261750" y="1254892"/>
                        </a:lnTo>
                        <a:lnTo>
                          <a:pt x="1258321" y="1258321"/>
                        </a:lnTo>
                        <a:lnTo>
                          <a:pt x="0" y="531444"/>
                        </a:lnTo>
                        <a:close/>
                      </a:path>
                    </a:pathLst>
                  </a:custGeom>
                  <a:solidFill>
                    <a:srgbClr val="191411"/>
                  </a:solidFill>
                  <a:ln w="34242" cap="flat">
                    <a:noFill/>
                    <a:prstDash val="solid"/>
                    <a:miter/>
                  </a:ln>
                </p:spPr>
                <p:txBody>
                  <a:bodyPr rtlCol="1" anchor="ctr"/>
                  <a:lstStyle/>
                  <a:p>
                    <a:endParaRPr lang="ar-SA"/>
                  </a:p>
                </p:txBody>
              </p:sp>
              <p:grpSp>
                <p:nvGrpSpPr>
                  <p:cNvPr id="735" name="Graphic 15">
                    <a:extLst>
                      <a:ext uri="{FF2B5EF4-FFF2-40B4-BE49-F238E27FC236}">
                        <a16:creationId xmlns:a16="http://schemas.microsoft.com/office/drawing/2014/main" id="{142072BD-6104-0424-711F-E70A14937432}"/>
                      </a:ext>
                    </a:extLst>
                  </p:cNvPr>
                  <p:cNvGrpSpPr/>
                  <p:nvPr/>
                </p:nvGrpSpPr>
                <p:grpSpPr>
                  <a:xfrm>
                    <a:off x="1533452" y="5339000"/>
                    <a:ext cx="2249205" cy="1299465"/>
                    <a:chOff x="1533452" y="5339000"/>
                    <a:chExt cx="2249205" cy="1299465"/>
                  </a:xfrm>
                </p:grpSpPr>
                <p:sp>
                  <p:nvSpPr>
                    <p:cNvPr id="736" name="Freeform: Shape 735">
                      <a:extLst>
                        <a:ext uri="{FF2B5EF4-FFF2-40B4-BE49-F238E27FC236}">
                          <a16:creationId xmlns:a16="http://schemas.microsoft.com/office/drawing/2014/main" id="{D458507E-D903-DF28-7EC2-90E6C8A3102F}"/>
                        </a:ext>
                      </a:extLst>
                    </p:cNvPr>
                    <p:cNvSpPr/>
                    <p:nvPr/>
                  </p:nvSpPr>
                  <p:spPr>
                    <a:xfrm>
                      <a:off x="1550596" y="5349286"/>
                      <a:ext cx="2214919" cy="1278892"/>
                    </a:xfrm>
                    <a:custGeom>
                      <a:avLst/>
                      <a:gdLst>
                        <a:gd name="connsiteX0" fmla="*/ 1282322 w 2214919"/>
                        <a:gd name="connsiteY0" fmla="*/ 1278893 h 1278892"/>
                        <a:gd name="connsiteX1" fmla="*/ 2214919 w 2214919"/>
                        <a:gd name="connsiteY1" fmla="*/ 740592 h 1278892"/>
                        <a:gd name="connsiteX2" fmla="*/ 932598 w 2214919"/>
                        <a:gd name="connsiteY2" fmla="*/ 0 h 1278892"/>
                        <a:gd name="connsiteX3" fmla="*/ 0 w 2214919"/>
                        <a:gd name="connsiteY3" fmla="*/ 538301 h 1278892"/>
                      </a:gdLst>
                      <a:ahLst/>
                      <a:cxnLst>
                        <a:cxn ang="0">
                          <a:pos x="connsiteX0" y="connsiteY0"/>
                        </a:cxn>
                        <a:cxn ang="0">
                          <a:pos x="connsiteX1" y="connsiteY1"/>
                        </a:cxn>
                        <a:cxn ang="0">
                          <a:pos x="connsiteX2" y="connsiteY2"/>
                        </a:cxn>
                        <a:cxn ang="0">
                          <a:pos x="connsiteX3" y="connsiteY3"/>
                        </a:cxn>
                      </a:cxnLst>
                      <a:rect l="l" t="t" r="r" b="b"/>
                      <a:pathLst>
                        <a:path w="2214919" h="1278892">
                          <a:moveTo>
                            <a:pt x="1282322" y="1278893"/>
                          </a:moveTo>
                          <a:lnTo>
                            <a:pt x="2214919" y="740592"/>
                          </a:lnTo>
                          <a:lnTo>
                            <a:pt x="932598" y="0"/>
                          </a:lnTo>
                          <a:lnTo>
                            <a:pt x="0" y="538301"/>
                          </a:lnTo>
                          <a:close/>
                        </a:path>
                      </a:pathLst>
                    </a:custGeom>
                    <a:solidFill>
                      <a:srgbClr val="FFFFFF"/>
                    </a:solidFill>
                    <a:ln w="34242" cap="flat">
                      <a:noFill/>
                      <a:prstDash val="solid"/>
                      <a:miter/>
                    </a:ln>
                  </p:spPr>
                  <p:txBody>
                    <a:bodyPr rtlCol="1" anchor="ctr"/>
                    <a:lstStyle/>
                    <a:p>
                      <a:endParaRPr lang="ar-SA"/>
                    </a:p>
                  </p:txBody>
                </p:sp>
                <p:sp>
                  <p:nvSpPr>
                    <p:cNvPr id="737" name="Freeform: Shape 736">
                      <a:extLst>
                        <a:ext uri="{FF2B5EF4-FFF2-40B4-BE49-F238E27FC236}">
                          <a16:creationId xmlns:a16="http://schemas.microsoft.com/office/drawing/2014/main" id="{F4EC33E9-878E-A872-CCC6-4949003C9D22}"/>
                        </a:ext>
                      </a:extLst>
                    </p:cNvPr>
                    <p:cNvSpPr/>
                    <p:nvPr/>
                  </p:nvSpPr>
                  <p:spPr>
                    <a:xfrm>
                      <a:off x="1533452" y="5339000"/>
                      <a:ext cx="2249205" cy="1299465"/>
                    </a:xfrm>
                    <a:custGeom>
                      <a:avLst/>
                      <a:gdLst>
                        <a:gd name="connsiteX0" fmla="*/ 0 w 2249205"/>
                        <a:gd name="connsiteY0" fmla="*/ 548587 h 1299465"/>
                        <a:gd name="connsiteX1" fmla="*/ 946312 w 2249205"/>
                        <a:gd name="connsiteY1" fmla="*/ 3429 h 1299465"/>
                        <a:gd name="connsiteX2" fmla="*/ 949741 w 2249205"/>
                        <a:gd name="connsiteY2" fmla="*/ 0 h 1299465"/>
                        <a:gd name="connsiteX3" fmla="*/ 2249206 w 2249205"/>
                        <a:gd name="connsiteY3" fmla="*/ 750878 h 1299465"/>
                        <a:gd name="connsiteX4" fmla="*/ 1302894 w 2249205"/>
                        <a:gd name="connsiteY4" fmla="*/ 1296037 h 1299465"/>
                        <a:gd name="connsiteX5" fmla="*/ 1299465 w 2249205"/>
                        <a:gd name="connsiteY5" fmla="*/ 1299465 h 1299465"/>
                        <a:gd name="connsiteX6" fmla="*/ 0 w 2249205"/>
                        <a:gd name="connsiteY6" fmla="*/ 548587 h 1299465"/>
                        <a:gd name="connsiteX7" fmla="*/ 949741 w 2249205"/>
                        <a:gd name="connsiteY7" fmla="*/ 20572 h 1299465"/>
                        <a:gd name="connsiteX8" fmla="*/ 34287 w 2249205"/>
                        <a:gd name="connsiteY8" fmla="*/ 548587 h 1299465"/>
                        <a:gd name="connsiteX9" fmla="*/ 1299465 w 2249205"/>
                        <a:gd name="connsiteY9" fmla="*/ 1282322 h 1299465"/>
                        <a:gd name="connsiteX10" fmla="*/ 2214919 w 2249205"/>
                        <a:gd name="connsiteY10" fmla="*/ 754307 h 1299465"/>
                        <a:gd name="connsiteX11" fmla="*/ 949741 w 2249205"/>
                        <a:gd name="connsiteY11" fmla="*/ 20572 h 129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205" h="1299465">
                          <a:moveTo>
                            <a:pt x="0" y="548587"/>
                          </a:moveTo>
                          <a:lnTo>
                            <a:pt x="946312" y="3429"/>
                          </a:lnTo>
                          <a:lnTo>
                            <a:pt x="949741" y="0"/>
                          </a:lnTo>
                          <a:lnTo>
                            <a:pt x="2249206" y="750878"/>
                          </a:lnTo>
                          <a:lnTo>
                            <a:pt x="1302894" y="1296037"/>
                          </a:lnTo>
                          <a:lnTo>
                            <a:pt x="1299465" y="1299465"/>
                          </a:lnTo>
                          <a:lnTo>
                            <a:pt x="0" y="548587"/>
                          </a:lnTo>
                          <a:close/>
                          <a:moveTo>
                            <a:pt x="949741" y="20572"/>
                          </a:moveTo>
                          <a:lnTo>
                            <a:pt x="34287" y="548587"/>
                          </a:lnTo>
                          <a:lnTo>
                            <a:pt x="1299465" y="1282322"/>
                          </a:lnTo>
                          <a:lnTo>
                            <a:pt x="2214919" y="754307"/>
                          </a:lnTo>
                          <a:lnTo>
                            <a:pt x="949741" y="20572"/>
                          </a:lnTo>
                          <a:close/>
                        </a:path>
                      </a:pathLst>
                    </a:custGeom>
                    <a:solidFill>
                      <a:srgbClr val="191411"/>
                    </a:solidFill>
                    <a:ln w="34242" cap="flat">
                      <a:noFill/>
                      <a:prstDash val="solid"/>
                      <a:miter/>
                    </a:ln>
                  </p:spPr>
                  <p:txBody>
                    <a:bodyPr rtlCol="1" anchor="ctr"/>
                    <a:lstStyle/>
                    <a:p>
                      <a:endParaRPr lang="ar-SA"/>
                    </a:p>
                  </p:txBody>
                </p:sp>
              </p:grpSp>
              <p:grpSp>
                <p:nvGrpSpPr>
                  <p:cNvPr id="738" name="Graphic 15">
                    <a:extLst>
                      <a:ext uri="{FF2B5EF4-FFF2-40B4-BE49-F238E27FC236}">
                        <a16:creationId xmlns:a16="http://schemas.microsoft.com/office/drawing/2014/main" id="{B7E46182-3F0B-8B00-707E-4FC8F9AB84CD}"/>
                      </a:ext>
                    </a:extLst>
                  </p:cNvPr>
                  <p:cNvGrpSpPr/>
                  <p:nvPr/>
                </p:nvGrpSpPr>
                <p:grpSpPr>
                  <a:xfrm>
                    <a:off x="1638850" y="5338691"/>
                    <a:ext cx="478713" cy="363747"/>
                    <a:chOff x="1638850" y="5338691"/>
                    <a:chExt cx="478713" cy="363747"/>
                  </a:xfrm>
                </p:grpSpPr>
                <p:grpSp>
                  <p:nvGrpSpPr>
                    <p:cNvPr id="739" name="Graphic 15">
                      <a:extLst>
                        <a:ext uri="{FF2B5EF4-FFF2-40B4-BE49-F238E27FC236}">
                          <a16:creationId xmlns:a16="http://schemas.microsoft.com/office/drawing/2014/main" id="{1210CAD1-E285-AED0-1C26-A045FBBD6FC8}"/>
                        </a:ext>
                      </a:extLst>
                    </p:cNvPr>
                    <p:cNvGrpSpPr/>
                    <p:nvPr/>
                  </p:nvGrpSpPr>
                  <p:grpSpPr>
                    <a:xfrm>
                      <a:off x="1639742" y="5376406"/>
                      <a:ext cx="476584" cy="326032"/>
                      <a:chOff x="1639742" y="5376406"/>
                      <a:chExt cx="476584" cy="326032"/>
                    </a:xfrm>
                    <a:solidFill>
                      <a:srgbClr val="191411"/>
                    </a:solidFill>
                  </p:grpSpPr>
                  <p:sp>
                    <p:nvSpPr>
                      <p:cNvPr id="740" name="Freeform: Shape 739">
                        <a:extLst>
                          <a:ext uri="{FF2B5EF4-FFF2-40B4-BE49-F238E27FC236}">
                            <a16:creationId xmlns:a16="http://schemas.microsoft.com/office/drawing/2014/main" id="{CBDDA322-B9DB-6A70-3951-61D76096FC3B}"/>
                          </a:ext>
                        </a:extLst>
                      </p:cNvPr>
                      <p:cNvSpPr/>
                      <p:nvPr/>
                    </p:nvSpPr>
                    <p:spPr>
                      <a:xfrm>
                        <a:off x="1646599" y="5377787"/>
                        <a:ext cx="462870" cy="314366"/>
                      </a:xfrm>
                      <a:custGeom>
                        <a:avLst/>
                        <a:gdLst>
                          <a:gd name="connsiteX0" fmla="*/ 51430 w 462870"/>
                          <a:gd name="connsiteY0" fmla="*/ 197791 h 314366"/>
                          <a:gd name="connsiteX1" fmla="*/ 51430 w 462870"/>
                          <a:gd name="connsiteY1" fmla="*/ 201220 h 314366"/>
                          <a:gd name="connsiteX2" fmla="*/ 147433 w 462870"/>
                          <a:gd name="connsiteY2" fmla="*/ 146361 h 314366"/>
                          <a:gd name="connsiteX3" fmla="*/ 150861 w 462870"/>
                          <a:gd name="connsiteY3" fmla="*/ 149790 h 314366"/>
                          <a:gd name="connsiteX4" fmla="*/ 219435 w 462870"/>
                          <a:gd name="connsiteY4" fmla="*/ 173791 h 314366"/>
                          <a:gd name="connsiteX5" fmla="*/ 246864 w 462870"/>
                          <a:gd name="connsiteY5" fmla="*/ 136075 h 314366"/>
                          <a:gd name="connsiteX6" fmla="*/ 240007 w 462870"/>
                          <a:gd name="connsiteY6" fmla="*/ 132647 h 314366"/>
                          <a:gd name="connsiteX7" fmla="*/ 229721 w 462870"/>
                          <a:gd name="connsiteY7" fmla="*/ 60645 h 314366"/>
                          <a:gd name="connsiteX8" fmla="*/ 267436 w 462870"/>
                          <a:gd name="connsiteY8" fmla="*/ 46930 h 314366"/>
                          <a:gd name="connsiteX9" fmla="*/ 274293 w 462870"/>
                          <a:gd name="connsiteY9" fmla="*/ 112075 h 314366"/>
                          <a:gd name="connsiteX10" fmla="*/ 380582 w 462870"/>
                          <a:gd name="connsiteY10" fmla="*/ 5786 h 314366"/>
                          <a:gd name="connsiteX11" fmla="*/ 435441 w 462870"/>
                          <a:gd name="connsiteY11" fmla="*/ 16072 h 314366"/>
                          <a:gd name="connsiteX12" fmla="*/ 449156 w 462870"/>
                          <a:gd name="connsiteY12" fmla="*/ 46930 h 314366"/>
                          <a:gd name="connsiteX13" fmla="*/ 462870 w 462870"/>
                          <a:gd name="connsiteY13" fmla="*/ 46930 h 314366"/>
                          <a:gd name="connsiteX14" fmla="*/ 462870 w 462870"/>
                          <a:gd name="connsiteY14" fmla="*/ 125789 h 314366"/>
                          <a:gd name="connsiteX15" fmla="*/ 462870 w 462870"/>
                          <a:gd name="connsiteY15" fmla="*/ 125789 h 314366"/>
                          <a:gd name="connsiteX16" fmla="*/ 462870 w 462870"/>
                          <a:gd name="connsiteY16" fmla="*/ 125789 h 314366"/>
                          <a:gd name="connsiteX17" fmla="*/ 462870 w 462870"/>
                          <a:gd name="connsiteY17" fmla="*/ 125789 h 314366"/>
                          <a:gd name="connsiteX18" fmla="*/ 452584 w 462870"/>
                          <a:gd name="connsiteY18" fmla="*/ 139504 h 314366"/>
                          <a:gd name="connsiteX19" fmla="*/ 164576 w 462870"/>
                          <a:gd name="connsiteY19" fmla="*/ 307509 h 314366"/>
                          <a:gd name="connsiteX20" fmla="*/ 133718 w 462870"/>
                          <a:gd name="connsiteY20" fmla="*/ 314366 h 314366"/>
                          <a:gd name="connsiteX21" fmla="*/ 27429 w 462870"/>
                          <a:gd name="connsiteY21" fmla="*/ 300651 h 314366"/>
                          <a:gd name="connsiteX22" fmla="*/ 0 w 462870"/>
                          <a:gd name="connsiteY22" fmla="*/ 280079 h 314366"/>
                          <a:gd name="connsiteX23" fmla="*/ 0 w 462870"/>
                          <a:gd name="connsiteY23" fmla="*/ 204649 h 314366"/>
                          <a:gd name="connsiteX24" fmla="*/ 51430 w 462870"/>
                          <a:gd name="connsiteY24" fmla="*/ 197791 h 31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2870" h="314366">
                            <a:moveTo>
                              <a:pt x="51430" y="197791"/>
                            </a:moveTo>
                            <a:lnTo>
                              <a:pt x="51430" y="201220"/>
                            </a:lnTo>
                            <a:lnTo>
                              <a:pt x="147433" y="146361"/>
                            </a:lnTo>
                            <a:cubicBezTo>
                              <a:pt x="147433" y="146361"/>
                              <a:pt x="150861" y="149790"/>
                              <a:pt x="150861" y="149790"/>
                            </a:cubicBezTo>
                            <a:cubicBezTo>
                              <a:pt x="178291" y="166933"/>
                              <a:pt x="192005" y="190934"/>
                              <a:pt x="219435" y="173791"/>
                            </a:cubicBezTo>
                            <a:cubicBezTo>
                              <a:pt x="246864" y="156647"/>
                              <a:pt x="274293" y="153219"/>
                              <a:pt x="246864" y="136075"/>
                            </a:cubicBezTo>
                            <a:cubicBezTo>
                              <a:pt x="243435" y="136075"/>
                              <a:pt x="243435" y="132647"/>
                              <a:pt x="240007" y="132647"/>
                            </a:cubicBezTo>
                            <a:lnTo>
                              <a:pt x="229721" y="60645"/>
                            </a:lnTo>
                            <a:lnTo>
                              <a:pt x="267436" y="46930"/>
                            </a:lnTo>
                            <a:lnTo>
                              <a:pt x="274293" y="112075"/>
                            </a:lnTo>
                            <a:lnTo>
                              <a:pt x="380582" y="5786"/>
                            </a:lnTo>
                            <a:cubicBezTo>
                              <a:pt x="397726" y="-4500"/>
                              <a:pt x="432012" y="-1072"/>
                              <a:pt x="435441" y="16072"/>
                            </a:cubicBezTo>
                            <a:lnTo>
                              <a:pt x="449156" y="46930"/>
                            </a:lnTo>
                            <a:lnTo>
                              <a:pt x="462870" y="46930"/>
                            </a:lnTo>
                            <a:lnTo>
                              <a:pt x="462870" y="125789"/>
                            </a:lnTo>
                            <a:cubicBezTo>
                              <a:pt x="462870" y="125789"/>
                              <a:pt x="462870" y="125789"/>
                              <a:pt x="462870" y="125789"/>
                            </a:cubicBezTo>
                            <a:lnTo>
                              <a:pt x="462870" y="125789"/>
                            </a:lnTo>
                            <a:lnTo>
                              <a:pt x="462870" y="125789"/>
                            </a:lnTo>
                            <a:cubicBezTo>
                              <a:pt x="462870" y="129218"/>
                              <a:pt x="459442" y="136075"/>
                              <a:pt x="452584" y="139504"/>
                            </a:cubicBezTo>
                            <a:lnTo>
                              <a:pt x="164576" y="307509"/>
                            </a:lnTo>
                            <a:cubicBezTo>
                              <a:pt x="157719" y="310937"/>
                              <a:pt x="144004" y="314366"/>
                              <a:pt x="133718" y="314366"/>
                            </a:cubicBezTo>
                            <a:lnTo>
                              <a:pt x="27429" y="300651"/>
                            </a:lnTo>
                            <a:cubicBezTo>
                              <a:pt x="10286" y="297223"/>
                              <a:pt x="0" y="290365"/>
                              <a:pt x="0" y="280079"/>
                            </a:cubicBezTo>
                            <a:lnTo>
                              <a:pt x="0" y="204649"/>
                            </a:lnTo>
                            <a:lnTo>
                              <a:pt x="51430" y="197791"/>
                            </a:lnTo>
                            <a:close/>
                          </a:path>
                        </a:pathLst>
                      </a:custGeom>
                      <a:solidFill>
                        <a:srgbClr val="191411"/>
                      </a:solidFill>
                      <a:ln w="34242" cap="flat">
                        <a:noFill/>
                        <a:prstDash val="solid"/>
                        <a:miter/>
                      </a:ln>
                    </p:spPr>
                    <p:txBody>
                      <a:bodyPr rtlCol="1" anchor="ctr"/>
                      <a:lstStyle/>
                      <a:p>
                        <a:endParaRPr lang="ar-SA"/>
                      </a:p>
                    </p:txBody>
                  </p:sp>
                  <p:sp>
                    <p:nvSpPr>
                      <p:cNvPr id="741" name="Freeform: Shape 740">
                        <a:extLst>
                          <a:ext uri="{FF2B5EF4-FFF2-40B4-BE49-F238E27FC236}">
                            <a16:creationId xmlns:a16="http://schemas.microsoft.com/office/drawing/2014/main" id="{E74D97EE-4325-E5B1-22A8-CD8200F96123}"/>
                          </a:ext>
                        </a:extLst>
                      </p:cNvPr>
                      <p:cNvSpPr/>
                      <p:nvPr/>
                    </p:nvSpPr>
                    <p:spPr>
                      <a:xfrm>
                        <a:off x="1639742" y="5376406"/>
                        <a:ext cx="476584" cy="326032"/>
                      </a:xfrm>
                      <a:custGeom>
                        <a:avLst/>
                        <a:gdLst>
                          <a:gd name="connsiteX0" fmla="*/ 140575 w 476584"/>
                          <a:gd name="connsiteY0" fmla="*/ 326033 h 326032"/>
                          <a:gd name="connsiteX1" fmla="*/ 34287 w 476584"/>
                          <a:gd name="connsiteY1" fmla="*/ 312318 h 326032"/>
                          <a:gd name="connsiteX2" fmla="*/ 0 w 476584"/>
                          <a:gd name="connsiteY2" fmla="*/ 284889 h 326032"/>
                          <a:gd name="connsiteX3" fmla="*/ 0 w 476584"/>
                          <a:gd name="connsiteY3" fmla="*/ 206029 h 326032"/>
                          <a:gd name="connsiteX4" fmla="*/ 3429 w 476584"/>
                          <a:gd name="connsiteY4" fmla="*/ 199172 h 326032"/>
                          <a:gd name="connsiteX5" fmla="*/ 61716 w 476584"/>
                          <a:gd name="connsiteY5" fmla="*/ 192315 h 326032"/>
                          <a:gd name="connsiteX6" fmla="*/ 147433 w 476584"/>
                          <a:gd name="connsiteY6" fmla="*/ 144313 h 326032"/>
                          <a:gd name="connsiteX7" fmla="*/ 154290 w 476584"/>
                          <a:gd name="connsiteY7" fmla="*/ 140885 h 326032"/>
                          <a:gd name="connsiteX8" fmla="*/ 157719 w 476584"/>
                          <a:gd name="connsiteY8" fmla="*/ 144313 h 326032"/>
                          <a:gd name="connsiteX9" fmla="*/ 161147 w 476584"/>
                          <a:gd name="connsiteY9" fmla="*/ 147742 h 326032"/>
                          <a:gd name="connsiteX10" fmla="*/ 181719 w 476584"/>
                          <a:gd name="connsiteY10" fmla="*/ 161457 h 326032"/>
                          <a:gd name="connsiteX11" fmla="*/ 222863 w 476584"/>
                          <a:gd name="connsiteY11" fmla="*/ 171742 h 326032"/>
                          <a:gd name="connsiteX12" fmla="*/ 240007 w 476584"/>
                          <a:gd name="connsiteY12" fmla="*/ 161457 h 326032"/>
                          <a:gd name="connsiteX13" fmla="*/ 253721 w 476584"/>
                          <a:gd name="connsiteY13" fmla="*/ 154599 h 326032"/>
                          <a:gd name="connsiteX14" fmla="*/ 246864 w 476584"/>
                          <a:gd name="connsiteY14" fmla="*/ 151171 h 326032"/>
                          <a:gd name="connsiteX15" fmla="*/ 240007 w 476584"/>
                          <a:gd name="connsiteY15" fmla="*/ 147742 h 326032"/>
                          <a:gd name="connsiteX16" fmla="*/ 226292 w 476584"/>
                          <a:gd name="connsiteY16" fmla="*/ 151171 h 326032"/>
                          <a:gd name="connsiteX17" fmla="*/ 226292 w 476584"/>
                          <a:gd name="connsiteY17" fmla="*/ 62025 h 326032"/>
                          <a:gd name="connsiteX18" fmla="*/ 281151 w 476584"/>
                          <a:gd name="connsiteY18" fmla="*/ 41453 h 326032"/>
                          <a:gd name="connsiteX19" fmla="*/ 284580 w 476584"/>
                          <a:gd name="connsiteY19" fmla="*/ 99740 h 326032"/>
                          <a:gd name="connsiteX20" fmla="*/ 377153 w 476584"/>
                          <a:gd name="connsiteY20" fmla="*/ 7167 h 326032"/>
                          <a:gd name="connsiteX21" fmla="*/ 380582 w 476584"/>
                          <a:gd name="connsiteY21" fmla="*/ 7167 h 326032"/>
                          <a:gd name="connsiteX22" fmla="*/ 428583 w 476584"/>
                          <a:gd name="connsiteY22" fmla="*/ 3738 h 326032"/>
                          <a:gd name="connsiteX23" fmla="*/ 449156 w 476584"/>
                          <a:gd name="connsiteY23" fmla="*/ 20881 h 326032"/>
                          <a:gd name="connsiteX24" fmla="*/ 459442 w 476584"/>
                          <a:gd name="connsiteY24" fmla="*/ 48310 h 326032"/>
                          <a:gd name="connsiteX25" fmla="*/ 473156 w 476584"/>
                          <a:gd name="connsiteY25" fmla="*/ 48310 h 326032"/>
                          <a:gd name="connsiteX26" fmla="*/ 473156 w 476584"/>
                          <a:gd name="connsiteY26" fmla="*/ 151171 h 326032"/>
                          <a:gd name="connsiteX27" fmla="*/ 476585 w 476584"/>
                          <a:gd name="connsiteY27" fmla="*/ 144313 h 326032"/>
                          <a:gd name="connsiteX28" fmla="*/ 466299 w 476584"/>
                          <a:gd name="connsiteY28" fmla="*/ 151171 h 326032"/>
                          <a:gd name="connsiteX29" fmla="*/ 178291 w 476584"/>
                          <a:gd name="connsiteY29" fmla="*/ 319175 h 326032"/>
                          <a:gd name="connsiteX30" fmla="*/ 150861 w 476584"/>
                          <a:gd name="connsiteY30" fmla="*/ 326033 h 326032"/>
                          <a:gd name="connsiteX31" fmla="*/ 140575 w 476584"/>
                          <a:gd name="connsiteY31" fmla="*/ 326033 h 326032"/>
                          <a:gd name="connsiteX32" fmla="*/ 462870 w 476584"/>
                          <a:gd name="connsiteY32" fmla="*/ 62025 h 326032"/>
                          <a:gd name="connsiteX33" fmla="*/ 452584 w 476584"/>
                          <a:gd name="connsiteY33" fmla="*/ 62025 h 326032"/>
                          <a:gd name="connsiteX34" fmla="*/ 435441 w 476584"/>
                          <a:gd name="connsiteY34" fmla="*/ 24310 h 326032"/>
                          <a:gd name="connsiteX35" fmla="*/ 425155 w 476584"/>
                          <a:gd name="connsiteY35" fmla="*/ 17452 h 326032"/>
                          <a:gd name="connsiteX36" fmla="*/ 390868 w 476584"/>
                          <a:gd name="connsiteY36" fmla="*/ 20881 h 326032"/>
                          <a:gd name="connsiteX37" fmla="*/ 274293 w 476584"/>
                          <a:gd name="connsiteY37" fmla="*/ 137456 h 326032"/>
                          <a:gd name="connsiteX38" fmla="*/ 270865 w 476584"/>
                          <a:gd name="connsiteY38" fmla="*/ 62025 h 326032"/>
                          <a:gd name="connsiteX39" fmla="*/ 250293 w 476584"/>
                          <a:gd name="connsiteY39" fmla="*/ 72311 h 326032"/>
                          <a:gd name="connsiteX40" fmla="*/ 250293 w 476584"/>
                          <a:gd name="connsiteY40" fmla="*/ 137456 h 326032"/>
                          <a:gd name="connsiteX41" fmla="*/ 260579 w 476584"/>
                          <a:gd name="connsiteY41" fmla="*/ 130599 h 326032"/>
                          <a:gd name="connsiteX42" fmla="*/ 274293 w 476584"/>
                          <a:gd name="connsiteY42" fmla="*/ 151171 h 326032"/>
                          <a:gd name="connsiteX43" fmla="*/ 250293 w 476584"/>
                          <a:gd name="connsiteY43" fmla="*/ 175171 h 326032"/>
                          <a:gd name="connsiteX44" fmla="*/ 233150 w 476584"/>
                          <a:gd name="connsiteY44" fmla="*/ 185457 h 326032"/>
                          <a:gd name="connsiteX45" fmla="*/ 174862 w 476584"/>
                          <a:gd name="connsiteY45" fmla="*/ 175171 h 326032"/>
                          <a:gd name="connsiteX46" fmla="*/ 157719 w 476584"/>
                          <a:gd name="connsiteY46" fmla="*/ 161457 h 326032"/>
                          <a:gd name="connsiteX47" fmla="*/ 157719 w 476584"/>
                          <a:gd name="connsiteY47" fmla="*/ 161457 h 326032"/>
                          <a:gd name="connsiteX48" fmla="*/ 54859 w 476584"/>
                          <a:gd name="connsiteY48" fmla="*/ 219744 h 326032"/>
                          <a:gd name="connsiteX49" fmla="*/ 54859 w 476584"/>
                          <a:gd name="connsiteY49" fmla="*/ 212887 h 326032"/>
                          <a:gd name="connsiteX50" fmla="*/ 20572 w 476584"/>
                          <a:gd name="connsiteY50" fmla="*/ 216315 h 326032"/>
                          <a:gd name="connsiteX51" fmla="*/ 20572 w 476584"/>
                          <a:gd name="connsiteY51" fmla="*/ 284889 h 326032"/>
                          <a:gd name="connsiteX52" fmla="*/ 37715 w 476584"/>
                          <a:gd name="connsiteY52" fmla="*/ 295175 h 326032"/>
                          <a:gd name="connsiteX53" fmla="*/ 144004 w 476584"/>
                          <a:gd name="connsiteY53" fmla="*/ 308889 h 326032"/>
                          <a:gd name="connsiteX54" fmla="*/ 168005 w 476584"/>
                          <a:gd name="connsiteY54" fmla="*/ 305461 h 326032"/>
                          <a:gd name="connsiteX55" fmla="*/ 456013 w 476584"/>
                          <a:gd name="connsiteY55" fmla="*/ 137456 h 326032"/>
                          <a:gd name="connsiteX56" fmla="*/ 462870 w 476584"/>
                          <a:gd name="connsiteY56" fmla="*/ 130599 h 326032"/>
                          <a:gd name="connsiteX57" fmla="*/ 462870 w 476584"/>
                          <a:gd name="connsiteY57" fmla="*/ 130599 h 326032"/>
                          <a:gd name="connsiteX58" fmla="*/ 462870 w 476584"/>
                          <a:gd name="connsiteY58" fmla="*/ 62025 h 32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76584" h="326032">
                            <a:moveTo>
                              <a:pt x="140575" y="326033"/>
                            </a:moveTo>
                            <a:lnTo>
                              <a:pt x="34287" y="312318"/>
                            </a:lnTo>
                            <a:cubicBezTo>
                              <a:pt x="13715" y="308889"/>
                              <a:pt x="0" y="298603"/>
                              <a:pt x="0" y="284889"/>
                            </a:cubicBezTo>
                            <a:lnTo>
                              <a:pt x="0" y="206029"/>
                            </a:lnTo>
                            <a:cubicBezTo>
                              <a:pt x="0" y="202601"/>
                              <a:pt x="3429" y="199172"/>
                              <a:pt x="3429" y="199172"/>
                            </a:cubicBezTo>
                            <a:lnTo>
                              <a:pt x="61716" y="192315"/>
                            </a:lnTo>
                            <a:lnTo>
                              <a:pt x="147433" y="144313"/>
                            </a:lnTo>
                            <a:lnTo>
                              <a:pt x="154290" y="140885"/>
                            </a:lnTo>
                            <a:lnTo>
                              <a:pt x="157719" y="144313"/>
                            </a:lnTo>
                            <a:cubicBezTo>
                              <a:pt x="157719" y="144313"/>
                              <a:pt x="161147" y="144313"/>
                              <a:pt x="161147" y="147742"/>
                            </a:cubicBezTo>
                            <a:cubicBezTo>
                              <a:pt x="168005" y="151171"/>
                              <a:pt x="174862" y="158028"/>
                              <a:pt x="181719" y="161457"/>
                            </a:cubicBezTo>
                            <a:cubicBezTo>
                              <a:pt x="198863" y="175171"/>
                              <a:pt x="209149" y="182029"/>
                              <a:pt x="222863" y="171742"/>
                            </a:cubicBezTo>
                            <a:cubicBezTo>
                              <a:pt x="229721" y="168314"/>
                              <a:pt x="236578" y="164885"/>
                              <a:pt x="240007" y="161457"/>
                            </a:cubicBezTo>
                            <a:cubicBezTo>
                              <a:pt x="246864" y="158028"/>
                              <a:pt x="253721" y="154599"/>
                              <a:pt x="253721" y="154599"/>
                            </a:cubicBezTo>
                            <a:cubicBezTo>
                              <a:pt x="253721" y="154599"/>
                              <a:pt x="250293" y="151171"/>
                              <a:pt x="246864" y="151171"/>
                            </a:cubicBezTo>
                            <a:cubicBezTo>
                              <a:pt x="246864" y="151171"/>
                              <a:pt x="243435" y="151171"/>
                              <a:pt x="240007" y="147742"/>
                            </a:cubicBezTo>
                            <a:lnTo>
                              <a:pt x="226292" y="151171"/>
                            </a:lnTo>
                            <a:lnTo>
                              <a:pt x="226292" y="62025"/>
                            </a:lnTo>
                            <a:lnTo>
                              <a:pt x="281151" y="41453"/>
                            </a:lnTo>
                            <a:lnTo>
                              <a:pt x="284580" y="99740"/>
                            </a:lnTo>
                            <a:lnTo>
                              <a:pt x="377153" y="7167"/>
                            </a:lnTo>
                            <a:lnTo>
                              <a:pt x="380582" y="7167"/>
                            </a:lnTo>
                            <a:cubicBezTo>
                              <a:pt x="394297" y="309"/>
                              <a:pt x="411440" y="-3120"/>
                              <a:pt x="428583" y="3738"/>
                            </a:cubicBezTo>
                            <a:cubicBezTo>
                              <a:pt x="438870" y="7167"/>
                              <a:pt x="445727" y="14024"/>
                              <a:pt x="449156" y="20881"/>
                            </a:cubicBezTo>
                            <a:lnTo>
                              <a:pt x="459442" y="48310"/>
                            </a:lnTo>
                            <a:lnTo>
                              <a:pt x="473156" y="48310"/>
                            </a:lnTo>
                            <a:lnTo>
                              <a:pt x="473156" y="151171"/>
                            </a:lnTo>
                            <a:lnTo>
                              <a:pt x="476585" y="144313"/>
                            </a:lnTo>
                            <a:cubicBezTo>
                              <a:pt x="473156" y="147742"/>
                              <a:pt x="469727" y="151171"/>
                              <a:pt x="466299" y="151171"/>
                            </a:cubicBezTo>
                            <a:lnTo>
                              <a:pt x="178291" y="319175"/>
                            </a:lnTo>
                            <a:cubicBezTo>
                              <a:pt x="171433" y="322604"/>
                              <a:pt x="161147" y="326033"/>
                              <a:pt x="150861" y="326033"/>
                            </a:cubicBezTo>
                            <a:cubicBezTo>
                              <a:pt x="147433" y="326033"/>
                              <a:pt x="144004" y="326033"/>
                              <a:pt x="140575" y="326033"/>
                            </a:cubicBezTo>
                            <a:close/>
                            <a:moveTo>
                              <a:pt x="462870" y="62025"/>
                            </a:moveTo>
                            <a:lnTo>
                              <a:pt x="452584" y="62025"/>
                            </a:lnTo>
                            <a:lnTo>
                              <a:pt x="435441" y="24310"/>
                            </a:lnTo>
                            <a:cubicBezTo>
                              <a:pt x="435441" y="20881"/>
                              <a:pt x="432012" y="17452"/>
                              <a:pt x="425155" y="17452"/>
                            </a:cubicBezTo>
                            <a:cubicBezTo>
                              <a:pt x="414869" y="14024"/>
                              <a:pt x="401154" y="14024"/>
                              <a:pt x="390868" y="20881"/>
                            </a:cubicBezTo>
                            <a:lnTo>
                              <a:pt x="274293" y="137456"/>
                            </a:lnTo>
                            <a:lnTo>
                              <a:pt x="270865" y="62025"/>
                            </a:lnTo>
                            <a:lnTo>
                              <a:pt x="250293" y="72311"/>
                            </a:lnTo>
                            <a:lnTo>
                              <a:pt x="250293" y="137456"/>
                            </a:lnTo>
                            <a:cubicBezTo>
                              <a:pt x="250293" y="137456"/>
                              <a:pt x="260579" y="130599"/>
                              <a:pt x="260579" y="130599"/>
                            </a:cubicBezTo>
                            <a:cubicBezTo>
                              <a:pt x="267436" y="134027"/>
                              <a:pt x="274293" y="140885"/>
                              <a:pt x="274293" y="151171"/>
                            </a:cubicBezTo>
                            <a:cubicBezTo>
                              <a:pt x="274293" y="161457"/>
                              <a:pt x="264007" y="168314"/>
                              <a:pt x="250293" y="175171"/>
                            </a:cubicBezTo>
                            <a:cubicBezTo>
                              <a:pt x="243435" y="178600"/>
                              <a:pt x="240007" y="182029"/>
                              <a:pt x="233150" y="185457"/>
                            </a:cubicBezTo>
                            <a:cubicBezTo>
                              <a:pt x="209149" y="199172"/>
                              <a:pt x="192005" y="185457"/>
                              <a:pt x="174862" y="175171"/>
                            </a:cubicBezTo>
                            <a:cubicBezTo>
                              <a:pt x="168005" y="171742"/>
                              <a:pt x="164576" y="164885"/>
                              <a:pt x="157719" y="161457"/>
                            </a:cubicBezTo>
                            <a:cubicBezTo>
                              <a:pt x="157719" y="161457"/>
                              <a:pt x="157719" y="161457"/>
                              <a:pt x="157719" y="161457"/>
                            </a:cubicBezTo>
                            <a:lnTo>
                              <a:pt x="54859" y="219744"/>
                            </a:lnTo>
                            <a:lnTo>
                              <a:pt x="54859" y="212887"/>
                            </a:lnTo>
                            <a:lnTo>
                              <a:pt x="20572" y="216315"/>
                            </a:lnTo>
                            <a:lnTo>
                              <a:pt x="20572" y="284889"/>
                            </a:lnTo>
                            <a:cubicBezTo>
                              <a:pt x="20572" y="288317"/>
                              <a:pt x="27429" y="295175"/>
                              <a:pt x="37715" y="295175"/>
                            </a:cubicBezTo>
                            <a:lnTo>
                              <a:pt x="144004" y="308889"/>
                            </a:lnTo>
                            <a:cubicBezTo>
                              <a:pt x="154290" y="308889"/>
                              <a:pt x="164576" y="308889"/>
                              <a:pt x="168005" y="305461"/>
                            </a:cubicBezTo>
                            <a:lnTo>
                              <a:pt x="456013" y="137456"/>
                            </a:lnTo>
                            <a:cubicBezTo>
                              <a:pt x="459442" y="134027"/>
                              <a:pt x="462870" y="134027"/>
                              <a:pt x="462870" y="130599"/>
                            </a:cubicBezTo>
                            <a:lnTo>
                              <a:pt x="462870" y="130599"/>
                            </a:lnTo>
                            <a:lnTo>
                              <a:pt x="462870" y="62025"/>
                            </a:lnTo>
                            <a:close/>
                          </a:path>
                        </a:pathLst>
                      </a:custGeom>
                      <a:solidFill>
                        <a:srgbClr val="191411"/>
                      </a:solidFill>
                      <a:ln w="34242" cap="flat">
                        <a:noFill/>
                        <a:prstDash val="solid"/>
                        <a:miter/>
                      </a:ln>
                    </p:spPr>
                    <p:txBody>
                      <a:bodyPr rtlCol="1" anchor="ctr"/>
                      <a:lstStyle/>
                      <a:p>
                        <a:endParaRPr lang="ar-SA"/>
                      </a:p>
                    </p:txBody>
                  </p:sp>
                </p:grpSp>
                <p:grpSp>
                  <p:nvGrpSpPr>
                    <p:cNvPr id="742" name="Graphic 15">
                      <a:extLst>
                        <a:ext uri="{FF2B5EF4-FFF2-40B4-BE49-F238E27FC236}">
                          <a16:creationId xmlns:a16="http://schemas.microsoft.com/office/drawing/2014/main" id="{3C22C8ED-0937-5F1D-8B28-5DE75884FD8A}"/>
                        </a:ext>
                      </a:extLst>
                    </p:cNvPr>
                    <p:cNvGrpSpPr/>
                    <p:nvPr/>
                  </p:nvGrpSpPr>
                  <p:grpSpPr>
                    <a:xfrm>
                      <a:off x="1638850" y="5338691"/>
                      <a:ext cx="478713" cy="284888"/>
                      <a:chOff x="1638850" y="5338691"/>
                      <a:chExt cx="478713" cy="284888"/>
                    </a:xfrm>
                  </p:grpSpPr>
                  <p:sp>
                    <p:nvSpPr>
                      <p:cNvPr id="743" name="Freeform: Shape 742">
                        <a:extLst>
                          <a:ext uri="{FF2B5EF4-FFF2-40B4-BE49-F238E27FC236}">
                            <a16:creationId xmlns:a16="http://schemas.microsoft.com/office/drawing/2014/main" id="{02E63A52-86E6-545A-D49E-BE5FD7F942DE}"/>
                          </a:ext>
                        </a:extLst>
                      </p:cNvPr>
                      <p:cNvSpPr/>
                      <p:nvPr/>
                    </p:nvSpPr>
                    <p:spPr>
                      <a:xfrm>
                        <a:off x="1649100" y="5350357"/>
                        <a:ext cx="458226" cy="269793"/>
                      </a:xfrm>
                      <a:custGeom>
                        <a:avLst/>
                        <a:gdLst>
                          <a:gd name="connsiteX0" fmla="*/ 11214 w 458226"/>
                          <a:gd name="connsiteY0" fmla="*/ 218363 h 269793"/>
                          <a:gd name="connsiteX1" fmla="*/ 144931 w 458226"/>
                          <a:gd name="connsiteY1" fmla="*/ 139504 h 269793"/>
                          <a:gd name="connsiteX2" fmla="*/ 148360 w 458226"/>
                          <a:gd name="connsiteY2" fmla="*/ 142932 h 269793"/>
                          <a:gd name="connsiteX3" fmla="*/ 244363 w 458226"/>
                          <a:gd name="connsiteY3" fmla="*/ 142932 h 269793"/>
                          <a:gd name="connsiteX4" fmla="*/ 244363 w 458226"/>
                          <a:gd name="connsiteY4" fmla="*/ 88074 h 269793"/>
                          <a:gd name="connsiteX5" fmla="*/ 237506 w 458226"/>
                          <a:gd name="connsiteY5" fmla="*/ 84645 h 269793"/>
                          <a:gd name="connsiteX6" fmla="*/ 378081 w 458226"/>
                          <a:gd name="connsiteY6" fmla="*/ 5786 h 269793"/>
                          <a:gd name="connsiteX7" fmla="*/ 432940 w 458226"/>
                          <a:gd name="connsiteY7" fmla="*/ 16072 h 269793"/>
                          <a:gd name="connsiteX8" fmla="*/ 456940 w 458226"/>
                          <a:gd name="connsiteY8" fmla="*/ 77788 h 269793"/>
                          <a:gd name="connsiteX9" fmla="*/ 446654 w 458226"/>
                          <a:gd name="connsiteY9" fmla="*/ 94931 h 269793"/>
                          <a:gd name="connsiteX10" fmla="*/ 158646 w 458226"/>
                          <a:gd name="connsiteY10" fmla="*/ 262936 h 269793"/>
                          <a:gd name="connsiteX11" fmla="*/ 127788 w 458226"/>
                          <a:gd name="connsiteY11" fmla="*/ 269793 h 269793"/>
                          <a:gd name="connsiteX12" fmla="*/ 21499 w 458226"/>
                          <a:gd name="connsiteY12" fmla="*/ 256079 h 269793"/>
                          <a:gd name="connsiteX13" fmla="*/ 11214 w 458226"/>
                          <a:gd name="connsiteY13" fmla="*/ 218363 h 26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226" h="269793">
                            <a:moveTo>
                              <a:pt x="11214" y="218363"/>
                            </a:moveTo>
                            <a:lnTo>
                              <a:pt x="144931" y="139504"/>
                            </a:lnTo>
                            <a:cubicBezTo>
                              <a:pt x="144931" y="139504"/>
                              <a:pt x="148360" y="142932"/>
                              <a:pt x="148360" y="142932"/>
                            </a:cubicBezTo>
                            <a:cubicBezTo>
                              <a:pt x="175790" y="160076"/>
                              <a:pt x="216934" y="160076"/>
                              <a:pt x="244363" y="142932"/>
                            </a:cubicBezTo>
                            <a:cubicBezTo>
                              <a:pt x="271792" y="125789"/>
                              <a:pt x="271792" y="101789"/>
                              <a:pt x="244363" y="88074"/>
                            </a:cubicBezTo>
                            <a:cubicBezTo>
                              <a:pt x="240934" y="88074"/>
                              <a:pt x="240934" y="84645"/>
                              <a:pt x="237506" y="84645"/>
                            </a:cubicBezTo>
                            <a:lnTo>
                              <a:pt x="378081" y="5786"/>
                            </a:lnTo>
                            <a:cubicBezTo>
                              <a:pt x="395224" y="-4500"/>
                              <a:pt x="429511" y="-1071"/>
                              <a:pt x="432940" y="16072"/>
                            </a:cubicBezTo>
                            <a:lnTo>
                              <a:pt x="456940" y="77788"/>
                            </a:lnTo>
                            <a:cubicBezTo>
                              <a:pt x="460369" y="84645"/>
                              <a:pt x="456940" y="91502"/>
                              <a:pt x="446654" y="94931"/>
                            </a:cubicBezTo>
                            <a:lnTo>
                              <a:pt x="158646" y="262936"/>
                            </a:lnTo>
                            <a:cubicBezTo>
                              <a:pt x="151789" y="266364"/>
                              <a:pt x="138074" y="269793"/>
                              <a:pt x="127788" y="269793"/>
                            </a:cubicBezTo>
                            <a:lnTo>
                              <a:pt x="21499" y="256079"/>
                            </a:lnTo>
                            <a:cubicBezTo>
                              <a:pt x="928" y="249221"/>
                              <a:pt x="-9359" y="228649"/>
                              <a:pt x="11214" y="218363"/>
                            </a:cubicBezTo>
                            <a:close/>
                          </a:path>
                        </a:pathLst>
                      </a:custGeom>
                      <a:solidFill>
                        <a:srgbClr val="CF2030"/>
                      </a:solidFill>
                      <a:ln w="34242" cap="flat">
                        <a:noFill/>
                        <a:prstDash val="solid"/>
                        <a:miter/>
                      </a:ln>
                    </p:spPr>
                    <p:txBody>
                      <a:bodyPr rtlCol="1" anchor="ctr"/>
                      <a:lstStyle/>
                      <a:p>
                        <a:endParaRPr lang="ar-SA"/>
                      </a:p>
                    </p:txBody>
                  </p:sp>
                  <p:sp>
                    <p:nvSpPr>
                      <p:cNvPr id="744" name="Freeform: Shape 743">
                        <a:extLst>
                          <a:ext uri="{FF2B5EF4-FFF2-40B4-BE49-F238E27FC236}">
                            <a16:creationId xmlns:a16="http://schemas.microsoft.com/office/drawing/2014/main" id="{144DFAB0-71C6-25A2-3572-2AB76599A893}"/>
                          </a:ext>
                        </a:extLst>
                      </p:cNvPr>
                      <p:cNvSpPr/>
                      <p:nvPr/>
                    </p:nvSpPr>
                    <p:spPr>
                      <a:xfrm>
                        <a:off x="1638850" y="5338691"/>
                        <a:ext cx="478713" cy="284888"/>
                      </a:xfrm>
                      <a:custGeom>
                        <a:avLst/>
                        <a:gdLst>
                          <a:gd name="connsiteX0" fmla="*/ 141467 w 478713"/>
                          <a:gd name="connsiteY0" fmla="*/ 284889 h 284888"/>
                          <a:gd name="connsiteX1" fmla="*/ 35179 w 478713"/>
                          <a:gd name="connsiteY1" fmla="*/ 271174 h 284888"/>
                          <a:gd name="connsiteX2" fmla="*/ 892 w 478713"/>
                          <a:gd name="connsiteY2" fmla="*/ 247173 h 284888"/>
                          <a:gd name="connsiteX3" fmla="*/ 14607 w 478713"/>
                          <a:gd name="connsiteY3" fmla="*/ 223173 h 284888"/>
                          <a:gd name="connsiteX4" fmla="*/ 148325 w 478713"/>
                          <a:gd name="connsiteY4" fmla="*/ 144313 h 284888"/>
                          <a:gd name="connsiteX5" fmla="*/ 155182 w 478713"/>
                          <a:gd name="connsiteY5" fmla="*/ 140884 h 284888"/>
                          <a:gd name="connsiteX6" fmla="*/ 158611 w 478713"/>
                          <a:gd name="connsiteY6" fmla="*/ 144313 h 284888"/>
                          <a:gd name="connsiteX7" fmla="*/ 162039 w 478713"/>
                          <a:gd name="connsiteY7" fmla="*/ 147742 h 284888"/>
                          <a:gd name="connsiteX8" fmla="*/ 251185 w 478713"/>
                          <a:gd name="connsiteY8" fmla="*/ 147742 h 284888"/>
                          <a:gd name="connsiteX9" fmla="*/ 268328 w 478713"/>
                          <a:gd name="connsiteY9" fmla="*/ 127170 h 284888"/>
                          <a:gd name="connsiteX10" fmla="*/ 251185 w 478713"/>
                          <a:gd name="connsiteY10" fmla="*/ 106598 h 284888"/>
                          <a:gd name="connsiteX11" fmla="*/ 244327 w 478713"/>
                          <a:gd name="connsiteY11" fmla="*/ 103169 h 284888"/>
                          <a:gd name="connsiteX12" fmla="*/ 230613 w 478713"/>
                          <a:gd name="connsiteY12" fmla="*/ 96312 h 284888"/>
                          <a:gd name="connsiteX13" fmla="*/ 384903 w 478713"/>
                          <a:gd name="connsiteY13" fmla="*/ 7167 h 284888"/>
                          <a:gd name="connsiteX14" fmla="*/ 432904 w 478713"/>
                          <a:gd name="connsiteY14" fmla="*/ 3738 h 284888"/>
                          <a:gd name="connsiteX15" fmla="*/ 453476 w 478713"/>
                          <a:gd name="connsiteY15" fmla="*/ 20881 h 284888"/>
                          <a:gd name="connsiteX16" fmla="*/ 477477 w 478713"/>
                          <a:gd name="connsiteY16" fmla="*/ 82597 h 284888"/>
                          <a:gd name="connsiteX17" fmla="*/ 463762 w 478713"/>
                          <a:gd name="connsiteY17" fmla="*/ 110027 h 284888"/>
                          <a:gd name="connsiteX18" fmla="*/ 175754 w 478713"/>
                          <a:gd name="connsiteY18" fmla="*/ 278031 h 284888"/>
                          <a:gd name="connsiteX19" fmla="*/ 148325 w 478713"/>
                          <a:gd name="connsiteY19" fmla="*/ 284889 h 284888"/>
                          <a:gd name="connsiteX20" fmla="*/ 141467 w 478713"/>
                          <a:gd name="connsiteY20" fmla="*/ 284889 h 284888"/>
                          <a:gd name="connsiteX21" fmla="*/ 395189 w 478713"/>
                          <a:gd name="connsiteY21" fmla="*/ 24310 h 284888"/>
                          <a:gd name="connsiteX22" fmla="*/ 268328 w 478713"/>
                          <a:gd name="connsiteY22" fmla="*/ 96312 h 284888"/>
                          <a:gd name="connsiteX23" fmla="*/ 285471 w 478713"/>
                          <a:gd name="connsiteY23" fmla="*/ 127170 h 284888"/>
                          <a:gd name="connsiteX24" fmla="*/ 261471 w 478713"/>
                          <a:gd name="connsiteY24" fmla="*/ 161457 h 284888"/>
                          <a:gd name="connsiteX25" fmla="*/ 155182 w 478713"/>
                          <a:gd name="connsiteY25" fmla="*/ 161457 h 284888"/>
                          <a:gd name="connsiteX26" fmla="*/ 155182 w 478713"/>
                          <a:gd name="connsiteY26" fmla="*/ 161457 h 284888"/>
                          <a:gd name="connsiteX27" fmla="*/ 24893 w 478713"/>
                          <a:gd name="connsiteY27" fmla="*/ 236887 h 284888"/>
                          <a:gd name="connsiteX28" fmla="*/ 18035 w 478713"/>
                          <a:gd name="connsiteY28" fmla="*/ 243745 h 284888"/>
                          <a:gd name="connsiteX29" fmla="*/ 35179 w 478713"/>
                          <a:gd name="connsiteY29" fmla="*/ 254031 h 284888"/>
                          <a:gd name="connsiteX30" fmla="*/ 141467 w 478713"/>
                          <a:gd name="connsiteY30" fmla="*/ 267745 h 284888"/>
                          <a:gd name="connsiteX31" fmla="*/ 165468 w 478713"/>
                          <a:gd name="connsiteY31" fmla="*/ 264317 h 284888"/>
                          <a:gd name="connsiteX32" fmla="*/ 453476 w 478713"/>
                          <a:gd name="connsiteY32" fmla="*/ 96312 h 284888"/>
                          <a:gd name="connsiteX33" fmla="*/ 460333 w 478713"/>
                          <a:gd name="connsiteY33" fmla="*/ 89454 h 284888"/>
                          <a:gd name="connsiteX34" fmla="*/ 436333 w 478713"/>
                          <a:gd name="connsiteY34" fmla="*/ 27739 h 284888"/>
                          <a:gd name="connsiteX35" fmla="*/ 426047 w 478713"/>
                          <a:gd name="connsiteY35" fmla="*/ 20881 h 284888"/>
                          <a:gd name="connsiteX36" fmla="*/ 412332 w 478713"/>
                          <a:gd name="connsiteY36" fmla="*/ 17452 h 284888"/>
                          <a:gd name="connsiteX37" fmla="*/ 395189 w 478713"/>
                          <a:gd name="connsiteY37" fmla="*/ 24310 h 28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8713" h="284888">
                            <a:moveTo>
                              <a:pt x="141467" y="284889"/>
                            </a:moveTo>
                            <a:lnTo>
                              <a:pt x="35179" y="271174"/>
                            </a:lnTo>
                            <a:cubicBezTo>
                              <a:pt x="18035" y="267745"/>
                              <a:pt x="4321" y="260888"/>
                              <a:pt x="892" y="247173"/>
                            </a:cubicBezTo>
                            <a:cubicBezTo>
                              <a:pt x="-2537" y="236887"/>
                              <a:pt x="4321" y="230030"/>
                              <a:pt x="14607" y="223173"/>
                            </a:cubicBezTo>
                            <a:lnTo>
                              <a:pt x="148325" y="144313"/>
                            </a:lnTo>
                            <a:lnTo>
                              <a:pt x="155182" y="140884"/>
                            </a:lnTo>
                            <a:lnTo>
                              <a:pt x="158611" y="144313"/>
                            </a:lnTo>
                            <a:cubicBezTo>
                              <a:pt x="158611" y="144313"/>
                              <a:pt x="162039" y="144313"/>
                              <a:pt x="162039" y="147742"/>
                            </a:cubicBezTo>
                            <a:cubicBezTo>
                              <a:pt x="186040" y="161457"/>
                              <a:pt x="227184" y="161457"/>
                              <a:pt x="251185" y="147742"/>
                            </a:cubicBezTo>
                            <a:cubicBezTo>
                              <a:pt x="261471" y="140884"/>
                              <a:pt x="268328" y="134027"/>
                              <a:pt x="268328" y="127170"/>
                            </a:cubicBezTo>
                            <a:cubicBezTo>
                              <a:pt x="268328" y="120313"/>
                              <a:pt x="261471" y="113455"/>
                              <a:pt x="251185" y="106598"/>
                            </a:cubicBezTo>
                            <a:cubicBezTo>
                              <a:pt x="251185" y="106598"/>
                              <a:pt x="247756" y="106598"/>
                              <a:pt x="244327" y="103169"/>
                            </a:cubicBezTo>
                            <a:lnTo>
                              <a:pt x="230613" y="96312"/>
                            </a:lnTo>
                            <a:lnTo>
                              <a:pt x="384903" y="7167"/>
                            </a:lnTo>
                            <a:cubicBezTo>
                              <a:pt x="398617" y="309"/>
                              <a:pt x="415761" y="-3119"/>
                              <a:pt x="432904" y="3738"/>
                            </a:cubicBezTo>
                            <a:cubicBezTo>
                              <a:pt x="443190" y="7167"/>
                              <a:pt x="450047" y="14024"/>
                              <a:pt x="453476" y="20881"/>
                            </a:cubicBezTo>
                            <a:lnTo>
                              <a:pt x="477477" y="82597"/>
                            </a:lnTo>
                            <a:cubicBezTo>
                              <a:pt x="480905" y="92883"/>
                              <a:pt x="477477" y="103169"/>
                              <a:pt x="463762" y="110027"/>
                            </a:cubicBezTo>
                            <a:lnTo>
                              <a:pt x="175754" y="278031"/>
                            </a:lnTo>
                            <a:cubicBezTo>
                              <a:pt x="168897" y="281460"/>
                              <a:pt x="158611" y="284889"/>
                              <a:pt x="148325" y="284889"/>
                            </a:cubicBezTo>
                            <a:cubicBezTo>
                              <a:pt x="148325" y="284889"/>
                              <a:pt x="144896" y="284889"/>
                              <a:pt x="141467" y="284889"/>
                            </a:cubicBezTo>
                            <a:close/>
                            <a:moveTo>
                              <a:pt x="395189" y="24310"/>
                            </a:moveTo>
                            <a:lnTo>
                              <a:pt x="268328" y="96312"/>
                            </a:lnTo>
                            <a:cubicBezTo>
                              <a:pt x="278614" y="103169"/>
                              <a:pt x="285471" y="116884"/>
                              <a:pt x="285471" y="127170"/>
                            </a:cubicBezTo>
                            <a:cubicBezTo>
                              <a:pt x="285471" y="140884"/>
                              <a:pt x="275185" y="154599"/>
                              <a:pt x="261471" y="161457"/>
                            </a:cubicBezTo>
                            <a:cubicBezTo>
                              <a:pt x="230613" y="178600"/>
                              <a:pt x="186040" y="178600"/>
                              <a:pt x="155182" y="161457"/>
                            </a:cubicBezTo>
                            <a:cubicBezTo>
                              <a:pt x="155182" y="161457"/>
                              <a:pt x="155182" y="161457"/>
                              <a:pt x="155182" y="161457"/>
                            </a:cubicBezTo>
                            <a:lnTo>
                              <a:pt x="24893" y="236887"/>
                            </a:lnTo>
                            <a:cubicBezTo>
                              <a:pt x="24893" y="236887"/>
                              <a:pt x="18035" y="240316"/>
                              <a:pt x="18035" y="243745"/>
                            </a:cubicBezTo>
                            <a:cubicBezTo>
                              <a:pt x="18035" y="247173"/>
                              <a:pt x="24893" y="250602"/>
                              <a:pt x="35179" y="254031"/>
                            </a:cubicBezTo>
                            <a:lnTo>
                              <a:pt x="141467" y="267745"/>
                            </a:lnTo>
                            <a:cubicBezTo>
                              <a:pt x="151753" y="267745"/>
                              <a:pt x="162039" y="267745"/>
                              <a:pt x="165468" y="264317"/>
                            </a:cubicBezTo>
                            <a:lnTo>
                              <a:pt x="453476" y="96312"/>
                            </a:lnTo>
                            <a:cubicBezTo>
                              <a:pt x="453476" y="96312"/>
                              <a:pt x="460333" y="92883"/>
                              <a:pt x="460333" y="89454"/>
                            </a:cubicBezTo>
                            <a:lnTo>
                              <a:pt x="436333" y="27739"/>
                            </a:lnTo>
                            <a:cubicBezTo>
                              <a:pt x="436333" y="24310"/>
                              <a:pt x="432904" y="20881"/>
                              <a:pt x="426047" y="20881"/>
                            </a:cubicBezTo>
                            <a:cubicBezTo>
                              <a:pt x="422618" y="20881"/>
                              <a:pt x="415761" y="17452"/>
                              <a:pt x="412332" y="17452"/>
                            </a:cubicBezTo>
                            <a:cubicBezTo>
                              <a:pt x="405475" y="20881"/>
                              <a:pt x="398617" y="20881"/>
                              <a:pt x="395189" y="24310"/>
                            </a:cubicBezTo>
                            <a:close/>
                          </a:path>
                        </a:pathLst>
                      </a:custGeom>
                      <a:solidFill>
                        <a:srgbClr val="191411"/>
                      </a:solidFill>
                      <a:ln w="34242" cap="flat">
                        <a:noFill/>
                        <a:prstDash val="solid"/>
                        <a:miter/>
                      </a:ln>
                    </p:spPr>
                    <p:txBody>
                      <a:bodyPr rtlCol="1" anchor="ctr"/>
                      <a:lstStyle/>
                      <a:p>
                        <a:endParaRPr lang="ar-SA"/>
                      </a:p>
                    </p:txBody>
                  </p:sp>
                </p:grpSp>
              </p:grpSp>
              <p:grpSp>
                <p:nvGrpSpPr>
                  <p:cNvPr id="745" name="Graphic 15">
                    <a:extLst>
                      <a:ext uri="{FF2B5EF4-FFF2-40B4-BE49-F238E27FC236}">
                        <a16:creationId xmlns:a16="http://schemas.microsoft.com/office/drawing/2014/main" id="{DF8A8B39-774B-4D09-234C-186A5E2C654E}"/>
                      </a:ext>
                    </a:extLst>
                  </p:cNvPr>
                  <p:cNvGrpSpPr/>
                  <p:nvPr/>
                </p:nvGrpSpPr>
                <p:grpSpPr>
                  <a:xfrm>
                    <a:off x="1502595" y="5321382"/>
                    <a:ext cx="905168" cy="531918"/>
                    <a:chOff x="1502595" y="5321382"/>
                    <a:chExt cx="905168" cy="531918"/>
                  </a:xfrm>
                </p:grpSpPr>
                <p:sp>
                  <p:nvSpPr>
                    <p:cNvPr id="746" name="Freeform: Shape 745">
                      <a:extLst>
                        <a:ext uri="{FF2B5EF4-FFF2-40B4-BE49-F238E27FC236}">
                          <a16:creationId xmlns:a16="http://schemas.microsoft.com/office/drawing/2014/main" id="{CE956B37-A52C-481D-C55B-D75DC5D6A42A}"/>
                        </a:ext>
                      </a:extLst>
                    </p:cNvPr>
                    <p:cNvSpPr/>
                    <p:nvPr/>
                  </p:nvSpPr>
                  <p:spPr>
                    <a:xfrm>
                      <a:off x="1510709" y="5329361"/>
                      <a:ext cx="892369" cy="516435"/>
                    </a:xfrm>
                    <a:custGeom>
                      <a:avLst/>
                      <a:gdLst>
                        <a:gd name="connsiteX0" fmla="*/ 132462 w 892369"/>
                        <a:gd name="connsiteY0" fmla="*/ 510225 h 516435"/>
                        <a:gd name="connsiteX1" fmla="*/ 879911 w 892369"/>
                        <a:gd name="connsiteY1" fmla="*/ 78213 h 516435"/>
                        <a:gd name="connsiteX2" fmla="*/ 876482 w 892369"/>
                        <a:gd name="connsiteY2" fmla="*/ 37069 h 516435"/>
                        <a:gd name="connsiteX3" fmla="*/ 831910 w 892369"/>
                        <a:gd name="connsiteY3" fmla="*/ 9639 h 516435"/>
                        <a:gd name="connsiteX4" fmla="*/ 763336 w 892369"/>
                        <a:gd name="connsiteY4" fmla="*/ 6211 h 516435"/>
                        <a:gd name="connsiteX5" fmla="*/ 12458 w 892369"/>
                        <a:gd name="connsiteY5" fmla="*/ 438223 h 516435"/>
                        <a:gd name="connsiteX6" fmla="*/ 15887 w 892369"/>
                        <a:gd name="connsiteY6" fmla="*/ 479367 h 516435"/>
                        <a:gd name="connsiteX7" fmla="*/ 60460 w 892369"/>
                        <a:gd name="connsiteY7" fmla="*/ 506796 h 516435"/>
                        <a:gd name="connsiteX8" fmla="*/ 132462 w 892369"/>
                        <a:gd name="connsiteY8" fmla="*/ 510225 h 51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369" h="516435">
                          <a:moveTo>
                            <a:pt x="132462" y="510225"/>
                          </a:moveTo>
                          <a:lnTo>
                            <a:pt x="879911" y="78213"/>
                          </a:lnTo>
                          <a:cubicBezTo>
                            <a:pt x="897054" y="67927"/>
                            <a:pt x="897054" y="50783"/>
                            <a:pt x="876482" y="37069"/>
                          </a:cubicBezTo>
                          <a:lnTo>
                            <a:pt x="831910" y="9639"/>
                          </a:lnTo>
                          <a:cubicBezTo>
                            <a:pt x="811338" y="-647"/>
                            <a:pt x="780480" y="-4075"/>
                            <a:pt x="763336" y="6211"/>
                          </a:cubicBezTo>
                          <a:lnTo>
                            <a:pt x="12458" y="438223"/>
                          </a:lnTo>
                          <a:cubicBezTo>
                            <a:pt x="-4685" y="448509"/>
                            <a:pt x="-4685" y="465652"/>
                            <a:pt x="15887" y="479367"/>
                          </a:cubicBezTo>
                          <a:lnTo>
                            <a:pt x="60460" y="506796"/>
                          </a:lnTo>
                          <a:cubicBezTo>
                            <a:pt x="84460" y="517082"/>
                            <a:pt x="115318" y="520511"/>
                            <a:pt x="132462" y="510225"/>
                          </a:cubicBezTo>
                          <a:close/>
                        </a:path>
                      </a:pathLst>
                    </a:custGeom>
                    <a:solidFill>
                      <a:srgbClr val="2B3C86"/>
                    </a:solidFill>
                    <a:ln w="34242" cap="flat">
                      <a:noFill/>
                      <a:prstDash val="solid"/>
                      <a:miter/>
                    </a:ln>
                  </p:spPr>
                  <p:txBody>
                    <a:bodyPr rtlCol="1" anchor="ctr"/>
                    <a:lstStyle/>
                    <a:p>
                      <a:endParaRPr lang="ar-SA"/>
                    </a:p>
                  </p:txBody>
                </p:sp>
                <p:sp>
                  <p:nvSpPr>
                    <p:cNvPr id="747" name="Freeform: Shape 746">
                      <a:extLst>
                        <a:ext uri="{FF2B5EF4-FFF2-40B4-BE49-F238E27FC236}">
                          <a16:creationId xmlns:a16="http://schemas.microsoft.com/office/drawing/2014/main" id="{5D6BE8AE-6EC0-1FF1-82DB-9DC003D955FA}"/>
                        </a:ext>
                      </a:extLst>
                    </p:cNvPr>
                    <p:cNvSpPr/>
                    <p:nvPr/>
                  </p:nvSpPr>
                  <p:spPr>
                    <a:xfrm>
                      <a:off x="1502595" y="5321382"/>
                      <a:ext cx="905168" cy="531918"/>
                    </a:xfrm>
                    <a:custGeom>
                      <a:avLst/>
                      <a:gdLst>
                        <a:gd name="connsiteX0" fmla="*/ 65145 w 905168"/>
                        <a:gd name="connsiteY0" fmla="*/ 521632 h 531918"/>
                        <a:gd name="connsiteX1" fmla="*/ 20572 w 905168"/>
                        <a:gd name="connsiteY1" fmla="*/ 494203 h 531918"/>
                        <a:gd name="connsiteX2" fmla="*/ 0 w 905168"/>
                        <a:gd name="connsiteY2" fmla="*/ 463345 h 531918"/>
                        <a:gd name="connsiteX3" fmla="*/ 17143 w 905168"/>
                        <a:gd name="connsiteY3" fmla="*/ 439344 h 531918"/>
                        <a:gd name="connsiteX4" fmla="*/ 764593 w 905168"/>
                        <a:gd name="connsiteY4" fmla="*/ 7332 h 531918"/>
                        <a:gd name="connsiteX5" fmla="*/ 840024 w 905168"/>
                        <a:gd name="connsiteY5" fmla="*/ 10761 h 531918"/>
                        <a:gd name="connsiteX6" fmla="*/ 884596 w 905168"/>
                        <a:gd name="connsiteY6" fmla="*/ 38190 h 531918"/>
                        <a:gd name="connsiteX7" fmla="*/ 905168 w 905168"/>
                        <a:gd name="connsiteY7" fmla="*/ 69048 h 531918"/>
                        <a:gd name="connsiteX8" fmla="*/ 888025 w 905168"/>
                        <a:gd name="connsiteY8" fmla="*/ 93049 h 531918"/>
                        <a:gd name="connsiteX9" fmla="*/ 144004 w 905168"/>
                        <a:gd name="connsiteY9" fmla="*/ 525061 h 531918"/>
                        <a:gd name="connsiteX10" fmla="*/ 109717 w 905168"/>
                        <a:gd name="connsiteY10" fmla="*/ 531918 h 531918"/>
                        <a:gd name="connsiteX11" fmla="*/ 65145 w 905168"/>
                        <a:gd name="connsiteY11" fmla="*/ 521632 h 531918"/>
                        <a:gd name="connsiteX12" fmla="*/ 884596 w 905168"/>
                        <a:gd name="connsiteY12" fmla="*/ 75905 h 531918"/>
                        <a:gd name="connsiteX13" fmla="*/ 891454 w 905168"/>
                        <a:gd name="connsiteY13" fmla="*/ 65619 h 531918"/>
                        <a:gd name="connsiteX14" fmla="*/ 877739 w 905168"/>
                        <a:gd name="connsiteY14" fmla="*/ 48476 h 531918"/>
                        <a:gd name="connsiteX15" fmla="*/ 833166 w 905168"/>
                        <a:gd name="connsiteY15" fmla="*/ 21047 h 531918"/>
                        <a:gd name="connsiteX16" fmla="*/ 771450 w 905168"/>
                        <a:gd name="connsiteY16" fmla="*/ 17618 h 531918"/>
                        <a:gd name="connsiteX17" fmla="*/ 24001 w 905168"/>
                        <a:gd name="connsiteY17" fmla="*/ 453059 h 531918"/>
                        <a:gd name="connsiteX18" fmla="*/ 17143 w 905168"/>
                        <a:gd name="connsiteY18" fmla="*/ 463345 h 531918"/>
                        <a:gd name="connsiteX19" fmla="*/ 30858 w 905168"/>
                        <a:gd name="connsiteY19" fmla="*/ 480488 h 531918"/>
                        <a:gd name="connsiteX20" fmla="*/ 75431 w 905168"/>
                        <a:gd name="connsiteY20" fmla="*/ 507918 h 531918"/>
                        <a:gd name="connsiteX21" fmla="*/ 137147 w 905168"/>
                        <a:gd name="connsiteY21" fmla="*/ 511346 h 531918"/>
                        <a:gd name="connsiteX22" fmla="*/ 884596 w 905168"/>
                        <a:gd name="connsiteY22" fmla="*/ 75905 h 53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05168" h="531918">
                          <a:moveTo>
                            <a:pt x="65145" y="521632"/>
                          </a:moveTo>
                          <a:lnTo>
                            <a:pt x="20572" y="494203"/>
                          </a:lnTo>
                          <a:cubicBezTo>
                            <a:pt x="6857" y="487346"/>
                            <a:pt x="0" y="477059"/>
                            <a:pt x="0" y="463345"/>
                          </a:cubicBezTo>
                          <a:cubicBezTo>
                            <a:pt x="0" y="453059"/>
                            <a:pt x="6857" y="446201"/>
                            <a:pt x="17143" y="439344"/>
                          </a:cubicBezTo>
                          <a:lnTo>
                            <a:pt x="764593" y="7332"/>
                          </a:lnTo>
                          <a:cubicBezTo>
                            <a:pt x="785165" y="-2954"/>
                            <a:pt x="819452" y="-2954"/>
                            <a:pt x="840024" y="10761"/>
                          </a:cubicBezTo>
                          <a:lnTo>
                            <a:pt x="884596" y="38190"/>
                          </a:lnTo>
                          <a:cubicBezTo>
                            <a:pt x="898311" y="45047"/>
                            <a:pt x="905168" y="55333"/>
                            <a:pt x="905168" y="69048"/>
                          </a:cubicBezTo>
                          <a:cubicBezTo>
                            <a:pt x="905168" y="79334"/>
                            <a:pt x="898311" y="86191"/>
                            <a:pt x="888025" y="93049"/>
                          </a:cubicBezTo>
                          <a:lnTo>
                            <a:pt x="144004" y="525061"/>
                          </a:lnTo>
                          <a:cubicBezTo>
                            <a:pt x="133718" y="531918"/>
                            <a:pt x="123432" y="531918"/>
                            <a:pt x="109717" y="531918"/>
                          </a:cubicBezTo>
                          <a:cubicBezTo>
                            <a:pt x="96003" y="531918"/>
                            <a:pt x="78859" y="528489"/>
                            <a:pt x="65145" y="521632"/>
                          </a:cubicBezTo>
                          <a:close/>
                          <a:moveTo>
                            <a:pt x="884596" y="75905"/>
                          </a:moveTo>
                          <a:cubicBezTo>
                            <a:pt x="888025" y="72477"/>
                            <a:pt x="891454" y="69048"/>
                            <a:pt x="891454" y="65619"/>
                          </a:cubicBezTo>
                          <a:cubicBezTo>
                            <a:pt x="891454" y="62191"/>
                            <a:pt x="888025" y="55333"/>
                            <a:pt x="877739" y="48476"/>
                          </a:cubicBezTo>
                          <a:lnTo>
                            <a:pt x="833166" y="21047"/>
                          </a:lnTo>
                          <a:cubicBezTo>
                            <a:pt x="816023" y="10761"/>
                            <a:pt x="785165" y="10761"/>
                            <a:pt x="771450" y="17618"/>
                          </a:cubicBezTo>
                          <a:lnTo>
                            <a:pt x="24001" y="453059"/>
                          </a:lnTo>
                          <a:cubicBezTo>
                            <a:pt x="20572" y="456488"/>
                            <a:pt x="17143" y="459916"/>
                            <a:pt x="17143" y="463345"/>
                          </a:cubicBezTo>
                          <a:cubicBezTo>
                            <a:pt x="17143" y="466773"/>
                            <a:pt x="20572" y="473631"/>
                            <a:pt x="30858" y="480488"/>
                          </a:cubicBezTo>
                          <a:lnTo>
                            <a:pt x="75431" y="507918"/>
                          </a:lnTo>
                          <a:cubicBezTo>
                            <a:pt x="92574" y="518203"/>
                            <a:pt x="123432" y="518203"/>
                            <a:pt x="137147" y="511346"/>
                          </a:cubicBezTo>
                          <a:lnTo>
                            <a:pt x="884596" y="75905"/>
                          </a:lnTo>
                          <a:close/>
                        </a:path>
                      </a:pathLst>
                    </a:custGeom>
                    <a:solidFill>
                      <a:srgbClr val="191411"/>
                    </a:solidFill>
                    <a:ln w="34242" cap="flat">
                      <a:noFill/>
                      <a:prstDash val="solid"/>
                      <a:miter/>
                    </a:ln>
                  </p:spPr>
                  <p:txBody>
                    <a:bodyPr rtlCol="1" anchor="ctr"/>
                    <a:lstStyle/>
                    <a:p>
                      <a:endParaRPr lang="ar-SA"/>
                    </a:p>
                  </p:txBody>
                </p:sp>
              </p:grpSp>
              <p:grpSp>
                <p:nvGrpSpPr>
                  <p:cNvPr id="748" name="Graphic 15">
                    <a:extLst>
                      <a:ext uri="{FF2B5EF4-FFF2-40B4-BE49-F238E27FC236}">
                        <a16:creationId xmlns:a16="http://schemas.microsoft.com/office/drawing/2014/main" id="{4F57DBA8-5FA2-185D-862C-2C060EFAC318}"/>
                      </a:ext>
                    </a:extLst>
                  </p:cNvPr>
                  <p:cNvGrpSpPr/>
                  <p:nvPr/>
                </p:nvGrpSpPr>
                <p:grpSpPr>
                  <a:xfrm>
                    <a:off x="1800889" y="5474432"/>
                    <a:ext cx="466298" cy="273999"/>
                    <a:chOff x="1800889" y="5474432"/>
                    <a:chExt cx="466298" cy="273999"/>
                  </a:xfrm>
                </p:grpSpPr>
                <p:sp>
                  <p:nvSpPr>
                    <p:cNvPr id="749" name="Freeform: Shape 748">
                      <a:extLst>
                        <a:ext uri="{FF2B5EF4-FFF2-40B4-BE49-F238E27FC236}">
                          <a16:creationId xmlns:a16="http://schemas.microsoft.com/office/drawing/2014/main" id="{8E1F3368-0048-9107-9BD4-90D8F3B502D3}"/>
                        </a:ext>
                      </a:extLst>
                    </p:cNvPr>
                    <p:cNvSpPr/>
                    <p:nvPr/>
                  </p:nvSpPr>
                  <p:spPr>
                    <a:xfrm>
                      <a:off x="1811822" y="5484718"/>
                      <a:ext cx="444433" cy="257687"/>
                    </a:xfrm>
                    <a:custGeom>
                      <a:avLst/>
                      <a:gdLst>
                        <a:gd name="connsiteX0" fmla="*/ 64498 w 444433"/>
                        <a:gd name="connsiteY0" fmla="*/ 252007 h 257687"/>
                        <a:gd name="connsiteX1" fmla="*/ 438223 w 444433"/>
                        <a:gd name="connsiteY1" fmla="*/ 39430 h 257687"/>
                        <a:gd name="connsiteX2" fmla="*/ 434794 w 444433"/>
                        <a:gd name="connsiteY2" fmla="*/ 18858 h 257687"/>
                        <a:gd name="connsiteX3" fmla="*/ 414222 w 444433"/>
                        <a:gd name="connsiteY3" fmla="*/ 5143 h 257687"/>
                        <a:gd name="connsiteX4" fmla="*/ 379935 w 444433"/>
                        <a:gd name="connsiteY4" fmla="*/ 5143 h 257687"/>
                        <a:gd name="connsiteX5" fmla="*/ 6211 w 444433"/>
                        <a:gd name="connsiteY5" fmla="*/ 221149 h 257687"/>
                        <a:gd name="connsiteX6" fmla="*/ 9639 w 444433"/>
                        <a:gd name="connsiteY6" fmla="*/ 241721 h 257687"/>
                        <a:gd name="connsiteX7" fmla="*/ 33640 w 444433"/>
                        <a:gd name="connsiteY7" fmla="*/ 255436 h 257687"/>
                        <a:gd name="connsiteX8" fmla="*/ 64498 w 444433"/>
                        <a:gd name="connsiteY8" fmla="*/ 252007 h 25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433" h="257687">
                          <a:moveTo>
                            <a:pt x="64498" y="252007"/>
                          </a:moveTo>
                          <a:lnTo>
                            <a:pt x="438223" y="39430"/>
                          </a:lnTo>
                          <a:cubicBezTo>
                            <a:pt x="448509" y="32572"/>
                            <a:pt x="445080" y="25715"/>
                            <a:pt x="434794" y="18858"/>
                          </a:cubicBezTo>
                          <a:lnTo>
                            <a:pt x="414222" y="5143"/>
                          </a:lnTo>
                          <a:cubicBezTo>
                            <a:pt x="403936" y="-1714"/>
                            <a:pt x="386793" y="-1714"/>
                            <a:pt x="379935" y="5143"/>
                          </a:cubicBezTo>
                          <a:lnTo>
                            <a:pt x="6211" y="221149"/>
                          </a:lnTo>
                          <a:cubicBezTo>
                            <a:pt x="-4075" y="228006"/>
                            <a:pt x="-647" y="234864"/>
                            <a:pt x="9639" y="241721"/>
                          </a:cubicBezTo>
                          <a:lnTo>
                            <a:pt x="33640" y="255436"/>
                          </a:lnTo>
                          <a:cubicBezTo>
                            <a:pt x="40497" y="258864"/>
                            <a:pt x="57641" y="258864"/>
                            <a:pt x="64498" y="252007"/>
                          </a:cubicBezTo>
                          <a:close/>
                        </a:path>
                      </a:pathLst>
                    </a:custGeom>
                    <a:solidFill>
                      <a:srgbClr val="FFFFFF"/>
                    </a:solidFill>
                    <a:ln w="34242" cap="flat">
                      <a:noFill/>
                      <a:prstDash val="solid"/>
                      <a:miter/>
                    </a:ln>
                  </p:spPr>
                  <p:txBody>
                    <a:bodyPr rtlCol="1" anchor="ctr"/>
                    <a:lstStyle/>
                    <a:p>
                      <a:endParaRPr lang="ar-SA"/>
                    </a:p>
                  </p:txBody>
                </p:sp>
                <p:sp>
                  <p:nvSpPr>
                    <p:cNvPr id="750" name="Freeform: Shape 749">
                      <a:extLst>
                        <a:ext uri="{FF2B5EF4-FFF2-40B4-BE49-F238E27FC236}">
                          <a16:creationId xmlns:a16="http://schemas.microsoft.com/office/drawing/2014/main" id="{C14627EC-DA7C-CCA1-0FA1-A9DDC4696096}"/>
                        </a:ext>
                      </a:extLst>
                    </p:cNvPr>
                    <p:cNvSpPr/>
                    <p:nvPr/>
                  </p:nvSpPr>
                  <p:spPr>
                    <a:xfrm>
                      <a:off x="1800889" y="5474432"/>
                      <a:ext cx="466298" cy="273999"/>
                    </a:xfrm>
                    <a:custGeom>
                      <a:avLst/>
                      <a:gdLst>
                        <a:gd name="connsiteX0" fmla="*/ 37715 w 466298"/>
                        <a:gd name="connsiteY0" fmla="*/ 269151 h 273999"/>
                        <a:gd name="connsiteX1" fmla="*/ 13715 w 466298"/>
                        <a:gd name="connsiteY1" fmla="*/ 255436 h 273999"/>
                        <a:gd name="connsiteX2" fmla="*/ 0 w 466298"/>
                        <a:gd name="connsiteY2" fmla="*/ 238292 h 273999"/>
                        <a:gd name="connsiteX3" fmla="*/ 10286 w 466298"/>
                        <a:gd name="connsiteY3" fmla="*/ 221149 h 273999"/>
                        <a:gd name="connsiteX4" fmla="*/ 384011 w 466298"/>
                        <a:gd name="connsiteY4" fmla="*/ 5143 h 273999"/>
                        <a:gd name="connsiteX5" fmla="*/ 428583 w 466298"/>
                        <a:gd name="connsiteY5" fmla="*/ 5143 h 273999"/>
                        <a:gd name="connsiteX6" fmla="*/ 452584 w 466298"/>
                        <a:gd name="connsiteY6" fmla="*/ 18858 h 273999"/>
                        <a:gd name="connsiteX7" fmla="*/ 466299 w 466298"/>
                        <a:gd name="connsiteY7" fmla="*/ 36001 h 273999"/>
                        <a:gd name="connsiteX8" fmla="*/ 456013 w 466298"/>
                        <a:gd name="connsiteY8" fmla="*/ 53144 h 273999"/>
                        <a:gd name="connsiteX9" fmla="*/ 82288 w 466298"/>
                        <a:gd name="connsiteY9" fmla="*/ 269151 h 273999"/>
                        <a:gd name="connsiteX10" fmla="*/ 61716 w 466298"/>
                        <a:gd name="connsiteY10" fmla="*/ 272579 h 273999"/>
                        <a:gd name="connsiteX11" fmla="*/ 37715 w 466298"/>
                        <a:gd name="connsiteY11" fmla="*/ 269151 h 273999"/>
                        <a:gd name="connsiteX12" fmla="*/ 394297 w 466298"/>
                        <a:gd name="connsiteY12" fmla="*/ 18858 h 273999"/>
                        <a:gd name="connsiteX13" fmla="*/ 20572 w 466298"/>
                        <a:gd name="connsiteY13" fmla="*/ 234864 h 273999"/>
                        <a:gd name="connsiteX14" fmla="*/ 17143 w 466298"/>
                        <a:gd name="connsiteY14" fmla="*/ 234864 h 273999"/>
                        <a:gd name="connsiteX15" fmla="*/ 20572 w 466298"/>
                        <a:gd name="connsiteY15" fmla="*/ 238292 h 273999"/>
                        <a:gd name="connsiteX16" fmla="*/ 44573 w 466298"/>
                        <a:gd name="connsiteY16" fmla="*/ 252007 h 273999"/>
                        <a:gd name="connsiteX17" fmla="*/ 72002 w 466298"/>
                        <a:gd name="connsiteY17" fmla="*/ 252007 h 273999"/>
                        <a:gd name="connsiteX18" fmla="*/ 445727 w 466298"/>
                        <a:gd name="connsiteY18" fmla="*/ 36001 h 273999"/>
                        <a:gd name="connsiteX19" fmla="*/ 449156 w 466298"/>
                        <a:gd name="connsiteY19" fmla="*/ 36001 h 273999"/>
                        <a:gd name="connsiteX20" fmla="*/ 445727 w 466298"/>
                        <a:gd name="connsiteY20" fmla="*/ 32572 h 273999"/>
                        <a:gd name="connsiteX21" fmla="*/ 421726 w 466298"/>
                        <a:gd name="connsiteY21" fmla="*/ 18858 h 273999"/>
                        <a:gd name="connsiteX22" fmla="*/ 404583 w 466298"/>
                        <a:gd name="connsiteY22" fmla="*/ 15429 h 273999"/>
                        <a:gd name="connsiteX23" fmla="*/ 394297 w 466298"/>
                        <a:gd name="connsiteY23" fmla="*/ 18858 h 27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6298" h="273999">
                          <a:moveTo>
                            <a:pt x="37715" y="269151"/>
                          </a:moveTo>
                          <a:lnTo>
                            <a:pt x="13715" y="255436"/>
                          </a:lnTo>
                          <a:cubicBezTo>
                            <a:pt x="6857" y="252007"/>
                            <a:pt x="0" y="245150"/>
                            <a:pt x="0" y="238292"/>
                          </a:cubicBezTo>
                          <a:cubicBezTo>
                            <a:pt x="0" y="231435"/>
                            <a:pt x="3429" y="224578"/>
                            <a:pt x="10286" y="221149"/>
                          </a:cubicBezTo>
                          <a:lnTo>
                            <a:pt x="384011" y="5143"/>
                          </a:lnTo>
                          <a:cubicBezTo>
                            <a:pt x="394297" y="-1714"/>
                            <a:pt x="414869" y="-1714"/>
                            <a:pt x="428583" y="5143"/>
                          </a:cubicBezTo>
                          <a:lnTo>
                            <a:pt x="452584" y="18858"/>
                          </a:lnTo>
                          <a:cubicBezTo>
                            <a:pt x="459442" y="22286"/>
                            <a:pt x="466299" y="29144"/>
                            <a:pt x="466299" y="36001"/>
                          </a:cubicBezTo>
                          <a:cubicBezTo>
                            <a:pt x="466299" y="42858"/>
                            <a:pt x="462870" y="49716"/>
                            <a:pt x="456013" y="53144"/>
                          </a:cubicBezTo>
                          <a:lnTo>
                            <a:pt x="82288" y="269151"/>
                          </a:lnTo>
                          <a:cubicBezTo>
                            <a:pt x="75431" y="272579"/>
                            <a:pt x="68573" y="272579"/>
                            <a:pt x="61716" y="272579"/>
                          </a:cubicBezTo>
                          <a:cubicBezTo>
                            <a:pt x="54859" y="276008"/>
                            <a:pt x="44573" y="272579"/>
                            <a:pt x="37715" y="269151"/>
                          </a:cubicBezTo>
                          <a:close/>
                          <a:moveTo>
                            <a:pt x="394297" y="18858"/>
                          </a:moveTo>
                          <a:lnTo>
                            <a:pt x="20572" y="234864"/>
                          </a:lnTo>
                          <a:cubicBezTo>
                            <a:pt x="20572" y="234864"/>
                            <a:pt x="17143" y="234864"/>
                            <a:pt x="17143" y="234864"/>
                          </a:cubicBezTo>
                          <a:cubicBezTo>
                            <a:pt x="17143" y="234864"/>
                            <a:pt x="17143" y="238292"/>
                            <a:pt x="20572" y="238292"/>
                          </a:cubicBezTo>
                          <a:lnTo>
                            <a:pt x="44573" y="252007"/>
                          </a:lnTo>
                          <a:cubicBezTo>
                            <a:pt x="51430" y="255436"/>
                            <a:pt x="65145" y="258864"/>
                            <a:pt x="72002" y="252007"/>
                          </a:cubicBezTo>
                          <a:lnTo>
                            <a:pt x="445727" y="36001"/>
                          </a:lnTo>
                          <a:cubicBezTo>
                            <a:pt x="445727" y="36001"/>
                            <a:pt x="449156" y="36001"/>
                            <a:pt x="449156" y="36001"/>
                          </a:cubicBezTo>
                          <a:cubicBezTo>
                            <a:pt x="449156" y="36001"/>
                            <a:pt x="449156" y="32572"/>
                            <a:pt x="445727" y="32572"/>
                          </a:cubicBezTo>
                          <a:lnTo>
                            <a:pt x="421726" y="18858"/>
                          </a:lnTo>
                          <a:cubicBezTo>
                            <a:pt x="418297" y="15429"/>
                            <a:pt x="411440" y="15429"/>
                            <a:pt x="404583" y="15429"/>
                          </a:cubicBezTo>
                          <a:cubicBezTo>
                            <a:pt x="401154" y="18858"/>
                            <a:pt x="397726" y="18858"/>
                            <a:pt x="394297"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751" name="Graphic 15">
                  <a:extLst>
                    <a:ext uri="{FF2B5EF4-FFF2-40B4-BE49-F238E27FC236}">
                      <a16:creationId xmlns:a16="http://schemas.microsoft.com/office/drawing/2014/main" id="{CF2A8087-85CF-1039-4059-975D764EF2F3}"/>
                    </a:ext>
                  </a:extLst>
                </p:cNvPr>
                <p:cNvGrpSpPr/>
                <p:nvPr/>
              </p:nvGrpSpPr>
              <p:grpSpPr>
                <a:xfrm>
                  <a:off x="2116973" y="5656152"/>
                  <a:ext cx="1277599" cy="734592"/>
                  <a:chOff x="2116973" y="5656152"/>
                  <a:chExt cx="1277599" cy="734592"/>
                </a:xfrm>
              </p:grpSpPr>
              <p:sp>
                <p:nvSpPr>
                  <p:cNvPr id="752" name="Freeform: Shape 751">
                    <a:extLst>
                      <a:ext uri="{FF2B5EF4-FFF2-40B4-BE49-F238E27FC236}">
                        <a16:creationId xmlns:a16="http://schemas.microsoft.com/office/drawing/2014/main" id="{19E51CA6-B775-ED09-EC0D-23D5006CB7F7}"/>
                      </a:ext>
                    </a:extLst>
                  </p:cNvPr>
                  <p:cNvSpPr/>
                  <p:nvPr/>
                </p:nvSpPr>
                <p:spPr>
                  <a:xfrm>
                    <a:off x="2116973" y="5656152"/>
                    <a:ext cx="1061593" cy="613731"/>
                  </a:xfrm>
                  <a:custGeom>
                    <a:avLst/>
                    <a:gdLst>
                      <a:gd name="connsiteX0" fmla="*/ 938808 w 1061593"/>
                      <a:gd name="connsiteY0" fmla="*/ 608588 h 613731"/>
                      <a:gd name="connsiteX1" fmla="*/ 1055383 w 1061593"/>
                      <a:gd name="connsiteY1" fmla="*/ 540015 h 613731"/>
                      <a:gd name="connsiteX2" fmla="*/ 1051954 w 1061593"/>
                      <a:gd name="connsiteY2" fmla="*/ 519443 h 613731"/>
                      <a:gd name="connsiteX3" fmla="*/ 160501 w 1061593"/>
                      <a:gd name="connsiteY3" fmla="*/ 5143 h 613731"/>
                      <a:gd name="connsiteX4" fmla="*/ 122785 w 1061593"/>
                      <a:gd name="connsiteY4" fmla="*/ 5143 h 613731"/>
                      <a:gd name="connsiteX5" fmla="*/ 6211 w 1061593"/>
                      <a:gd name="connsiteY5" fmla="*/ 73716 h 613731"/>
                      <a:gd name="connsiteX6" fmla="*/ 9639 w 1061593"/>
                      <a:gd name="connsiteY6" fmla="*/ 94288 h 613731"/>
                      <a:gd name="connsiteX7" fmla="*/ 901093 w 1061593"/>
                      <a:gd name="connsiteY7" fmla="*/ 608588 h 613731"/>
                      <a:gd name="connsiteX8" fmla="*/ 938808 w 1061593"/>
                      <a:gd name="connsiteY8" fmla="*/ 608588 h 61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1593" h="613731">
                        <a:moveTo>
                          <a:pt x="938808" y="608588"/>
                        </a:moveTo>
                        <a:lnTo>
                          <a:pt x="1055383" y="540015"/>
                        </a:lnTo>
                        <a:cubicBezTo>
                          <a:pt x="1065669" y="533158"/>
                          <a:pt x="1062240" y="522872"/>
                          <a:pt x="1051954" y="519443"/>
                        </a:cubicBezTo>
                        <a:lnTo>
                          <a:pt x="160501" y="5143"/>
                        </a:lnTo>
                        <a:cubicBezTo>
                          <a:pt x="150215" y="-1714"/>
                          <a:pt x="133071" y="-1714"/>
                          <a:pt x="122785" y="5143"/>
                        </a:cubicBezTo>
                        <a:lnTo>
                          <a:pt x="6211" y="73716"/>
                        </a:lnTo>
                        <a:cubicBezTo>
                          <a:pt x="-4075" y="80574"/>
                          <a:pt x="-647" y="90860"/>
                          <a:pt x="9639" y="94288"/>
                        </a:cubicBezTo>
                        <a:lnTo>
                          <a:pt x="901093" y="608588"/>
                        </a:lnTo>
                        <a:cubicBezTo>
                          <a:pt x="911379" y="615446"/>
                          <a:pt x="928522" y="615446"/>
                          <a:pt x="938808" y="608588"/>
                        </a:cubicBezTo>
                        <a:close/>
                      </a:path>
                    </a:pathLst>
                  </a:custGeom>
                  <a:solidFill>
                    <a:srgbClr val="CF2030"/>
                  </a:solidFill>
                  <a:ln w="34242" cap="flat">
                    <a:noFill/>
                    <a:prstDash val="solid"/>
                    <a:miter/>
                  </a:ln>
                </p:spPr>
                <p:txBody>
                  <a:bodyPr rtlCol="1" anchor="ctr"/>
                  <a:lstStyle/>
                  <a:p>
                    <a:endParaRPr lang="ar-SA"/>
                  </a:p>
                </p:txBody>
              </p:sp>
              <p:sp>
                <p:nvSpPr>
                  <p:cNvPr id="753" name="Freeform: Shape 752">
                    <a:extLst>
                      <a:ext uri="{FF2B5EF4-FFF2-40B4-BE49-F238E27FC236}">
                        <a16:creationId xmlns:a16="http://schemas.microsoft.com/office/drawing/2014/main" id="{FE33E86E-B57C-6814-DE64-D8F9F5BC42E3}"/>
                      </a:ext>
                    </a:extLst>
                  </p:cNvPr>
                  <p:cNvSpPr/>
                  <p:nvPr/>
                </p:nvSpPr>
                <p:spPr>
                  <a:xfrm>
                    <a:off x="2130688" y="5906444"/>
                    <a:ext cx="838730" cy="484299"/>
                  </a:xfrm>
                  <a:custGeom>
                    <a:avLst/>
                    <a:gdLst>
                      <a:gd name="connsiteX0" fmla="*/ 715945 w 838730"/>
                      <a:gd name="connsiteY0" fmla="*/ 481728 h 484299"/>
                      <a:gd name="connsiteX1" fmla="*/ 832519 w 838730"/>
                      <a:gd name="connsiteY1" fmla="*/ 413154 h 484299"/>
                      <a:gd name="connsiteX2" fmla="*/ 829091 w 838730"/>
                      <a:gd name="connsiteY2" fmla="*/ 392582 h 484299"/>
                      <a:gd name="connsiteX3" fmla="*/ 160501 w 838730"/>
                      <a:gd name="connsiteY3" fmla="*/ 5143 h 484299"/>
                      <a:gd name="connsiteX4" fmla="*/ 122785 w 838730"/>
                      <a:gd name="connsiteY4" fmla="*/ 5143 h 484299"/>
                      <a:gd name="connsiteX5" fmla="*/ 6211 w 838730"/>
                      <a:gd name="connsiteY5" fmla="*/ 73716 h 484299"/>
                      <a:gd name="connsiteX6" fmla="*/ 9639 w 838730"/>
                      <a:gd name="connsiteY6" fmla="*/ 94288 h 484299"/>
                      <a:gd name="connsiteX7" fmla="*/ 678229 w 838730"/>
                      <a:gd name="connsiteY7" fmla="*/ 481728 h 484299"/>
                      <a:gd name="connsiteX8" fmla="*/ 715945 w 838730"/>
                      <a:gd name="connsiteY8" fmla="*/ 481728 h 48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730" h="484299">
                        <a:moveTo>
                          <a:pt x="715945" y="481728"/>
                        </a:moveTo>
                        <a:lnTo>
                          <a:pt x="832519" y="413154"/>
                        </a:lnTo>
                        <a:cubicBezTo>
                          <a:pt x="842806" y="406297"/>
                          <a:pt x="839377" y="396011"/>
                          <a:pt x="829091" y="392582"/>
                        </a:cubicBezTo>
                        <a:lnTo>
                          <a:pt x="160501" y="5143"/>
                        </a:lnTo>
                        <a:cubicBezTo>
                          <a:pt x="150215" y="-1714"/>
                          <a:pt x="133071" y="-1714"/>
                          <a:pt x="122785" y="5143"/>
                        </a:cubicBezTo>
                        <a:lnTo>
                          <a:pt x="6211" y="73716"/>
                        </a:lnTo>
                        <a:cubicBezTo>
                          <a:pt x="-4075" y="80574"/>
                          <a:pt x="-647" y="90860"/>
                          <a:pt x="9639" y="94288"/>
                        </a:cubicBezTo>
                        <a:lnTo>
                          <a:pt x="678229" y="481728"/>
                        </a:lnTo>
                        <a:cubicBezTo>
                          <a:pt x="688516" y="485157"/>
                          <a:pt x="705659" y="485157"/>
                          <a:pt x="715945" y="481728"/>
                        </a:cubicBezTo>
                        <a:close/>
                      </a:path>
                    </a:pathLst>
                  </a:custGeom>
                  <a:solidFill>
                    <a:srgbClr val="CF2030"/>
                  </a:solidFill>
                  <a:ln w="34242" cap="flat">
                    <a:noFill/>
                    <a:prstDash val="solid"/>
                    <a:miter/>
                  </a:ln>
                </p:spPr>
                <p:txBody>
                  <a:bodyPr rtlCol="1" anchor="ctr"/>
                  <a:lstStyle/>
                  <a:p>
                    <a:endParaRPr lang="ar-SA"/>
                  </a:p>
                </p:txBody>
              </p:sp>
              <p:sp>
                <p:nvSpPr>
                  <p:cNvPr id="754" name="Freeform: Shape 753">
                    <a:extLst>
                      <a:ext uri="{FF2B5EF4-FFF2-40B4-BE49-F238E27FC236}">
                        <a16:creationId xmlns:a16="http://schemas.microsoft.com/office/drawing/2014/main" id="{BBEF82E7-A929-3E40-46A0-8246144FF987}"/>
                      </a:ext>
                    </a:extLst>
                  </p:cNvPr>
                  <p:cNvSpPr/>
                  <p:nvPr/>
                </p:nvSpPr>
                <p:spPr>
                  <a:xfrm>
                    <a:off x="2799278" y="5800156"/>
                    <a:ext cx="595294" cy="345111"/>
                  </a:xfrm>
                  <a:custGeom>
                    <a:avLst/>
                    <a:gdLst>
                      <a:gd name="connsiteX0" fmla="*/ 472509 w 595294"/>
                      <a:gd name="connsiteY0" fmla="*/ 341152 h 345111"/>
                      <a:gd name="connsiteX1" fmla="*/ 589084 w 595294"/>
                      <a:gd name="connsiteY1" fmla="*/ 272579 h 345111"/>
                      <a:gd name="connsiteX2" fmla="*/ 585655 w 595294"/>
                      <a:gd name="connsiteY2" fmla="*/ 252007 h 345111"/>
                      <a:gd name="connsiteX3" fmla="*/ 160501 w 595294"/>
                      <a:gd name="connsiteY3" fmla="*/ 5143 h 345111"/>
                      <a:gd name="connsiteX4" fmla="*/ 122785 w 595294"/>
                      <a:gd name="connsiteY4" fmla="*/ 5143 h 345111"/>
                      <a:gd name="connsiteX5" fmla="*/ 6211 w 595294"/>
                      <a:gd name="connsiteY5" fmla="*/ 73716 h 345111"/>
                      <a:gd name="connsiteX6" fmla="*/ 9639 w 595294"/>
                      <a:gd name="connsiteY6" fmla="*/ 94288 h 345111"/>
                      <a:gd name="connsiteX7" fmla="*/ 434794 w 595294"/>
                      <a:gd name="connsiteY7" fmla="*/ 341152 h 345111"/>
                      <a:gd name="connsiteX8" fmla="*/ 472509 w 595294"/>
                      <a:gd name="connsiteY8" fmla="*/ 341152 h 34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294" h="345111">
                        <a:moveTo>
                          <a:pt x="472509" y="341152"/>
                        </a:moveTo>
                        <a:lnTo>
                          <a:pt x="589084" y="272579"/>
                        </a:lnTo>
                        <a:cubicBezTo>
                          <a:pt x="599370" y="265722"/>
                          <a:pt x="595942" y="255436"/>
                          <a:pt x="585655" y="252007"/>
                        </a:cubicBezTo>
                        <a:lnTo>
                          <a:pt x="160501" y="5143"/>
                        </a:lnTo>
                        <a:cubicBezTo>
                          <a:pt x="150215" y="-1714"/>
                          <a:pt x="133071" y="-1714"/>
                          <a:pt x="122785" y="5143"/>
                        </a:cubicBezTo>
                        <a:lnTo>
                          <a:pt x="6211" y="73716"/>
                        </a:lnTo>
                        <a:cubicBezTo>
                          <a:pt x="-4075" y="80574"/>
                          <a:pt x="-647" y="90860"/>
                          <a:pt x="9639" y="94288"/>
                        </a:cubicBezTo>
                        <a:lnTo>
                          <a:pt x="434794" y="341152"/>
                        </a:lnTo>
                        <a:cubicBezTo>
                          <a:pt x="445080" y="344581"/>
                          <a:pt x="462223" y="348010"/>
                          <a:pt x="472509" y="341152"/>
                        </a:cubicBezTo>
                        <a:close/>
                      </a:path>
                    </a:pathLst>
                  </a:custGeom>
                  <a:solidFill>
                    <a:srgbClr val="2B3C86"/>
                  </a:solidFill>
                  <a:ln w="34242" cap="flat">
                    <a:noFill/>
                    <a:prstDash val="solid"/>
                    <a:miter/>
                  </a:ln>
                </p:spPr>
                <p:txBody>
                  <a:bodyPr rtlCol="1" anchor="ctr"/>
                  <a:lstStyle/>
                  <a:p>
                    <a:endParaRPr lang="ar-SA" dirty="0"/>
                  </a:p>
                </p:txBody>
              </p:sp>
            </p:grpSp>
          </p:grpSp>
        </p:grpSp>
        <p:grpSp>
          <p:nvGrpSpPr>
            <p:cNvPr id="755" name="Graphic 15">
              <a:extLst>
                <a:ext uri="{FF2B5EF4-FFF2-40B4-BE49-F238E27FC236}">
                  <a16:creationId xmlns:a16="http://schemas.microsoft.com/office/drawing/2014/main" id="{431498FB-5A75-AB26-85A1-E9E56A50D9B4}"/>
                </a:ext>
              </a:extLst>
            </p:cNvPr>
            <p:cNvGrpSpPr/>
            <p:nvPr/>
          </p:nvGrpSpPr>
          <p:grpSpPr>
            <a:xfrm>
              <a:off x="2498623" y="2825787"/>
              <a:ext cx="3761248" cy="3225518"/>
              <a:chOff x="2498623" y="2825787"/>
              <a:chExt cx="3761248" cy="3225518"/>
            </a:xfrm>
          </p:grpSpPr>
          <p:grpSp>
            <p:nvGrpSpPr>
              <p:cNvPr id="756" name="Graphic 15">
                <a:extLst>
                  <a:ext uri="{FF2B5EF4-FFF2-40B4-BE49-F238E27FC236}">
                    <a16:creationId xmlns:a16="http://schemas.microsoft.com/office/drawing/2014/main" id="{52AF7E7F-A9FC-9803-11E7-089DF7D2F7CE}"/>
                  </a:ext>
                </a:extLst>
              </p:cNvPr>
              <p:cNvGrpSpPr/>
              <p:nvPr/>
            </p:nvGrpSpPr>
            <p:grpSpPr>
              <a:xfrm>
                <a:off x="2498623" y="4753555"/>
                <a:ext cx="3761248" cy="1297750"/>
                <a:chOff x="2498623" y="4753555"/>
                <a:chExt cx="3761248" cy="1297750"/>
              </a:xfrm>
              <a:solidFill>
                <a:srgbClr val="191411"/>
              </a:solidFill>
            </p:grpSpPr>
            <p:sp>
              <p:nvSpPr>
                <p:cNvPr id="757" name="Freeform: Shape 756">
                  <a:extLst>
                    <a:ext uri="{FF2B5EF4-FFF2-40B4-BE49-F238E27FC236}">
                      <a16:creationId xmlns:a16="http://schemas.microsoft.com/office/drawing/2014/main" id="{5A4FB201-2294-02A1-6838-538789BC6E66}"/>
                    </a:ext>
                  </a:extLst>
                </p:cNvPr>
                <p:cNvSpPr/>
                <p:nvPr/>
              </p:nvSpPr>
              <p:spPr>
                <a:xfrm>
                  <a:off x="2498623" y="503556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58" name="Freeform: Shape 757">
                  <a:extLst>
                    <a:ext uri="{FF2B5EF4-FFF2-40B4-BE49-F238E27FC236}">
                      <a16:creationId xmlns:a16="http://schemas.microsoft.com/office/drawing/2014/main" id="{87D3F805-226E-8420-A1DF-07A0D648DE96}"/>
                    </a:ext>
                  </a:extLst>
                </p:cNvPr>
                <p:cNvSpPr/>
                <p:nvPr/>
              </p:nvSpPr>
              <p:spPr>
                <a:xfrm>
                  <a:off x="2502052" y="5120422"/>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grpSp>
              <p:nvGrpSpPr>
                <p:cNvPr id="759" name="Graphic 15">
                  <a:extLst>
                    <a:ext uri="{FF2B5EF4-FFF2-40B4-BE49-F238E27FC236}">
                      <a16:creationId xmlns:a16="http://schemas.microsoft.com/office/drawing/2014/main" id="{31248F75-F26C-FFCC-6DD5-C7B8D88898E2}"/>
                    </a:ext>
                  </a:extLst>
                </p:cNvPr>
                <p:cNvGrpSpPr/>
                <p:nvPr/>
              </p:nvGrpSpPr>
              <p:grpSpPr>
                <a:xfrm>
                  <a:off x="2498623" y="4753555"/>
                  <a:ext cx="3761248" cy="1297750"/>
                  <a:chOff x="2498623" y="4753555"/>
                  <a:chExt cx="3761248" cy="1297750"/>
                </a:xfrm>
                <a:solidFill>
                  <a:srgbClr val="191411"/>
                </a:solidFill>
              </p:grpSpPr>
              <p:grpSp>
                <p:nvGrpSpPr>
                  <p:cNvPr id="760" name="Graphic 15">
                    <a:extLst>
                      <a:ext uri="{FF2B5EF4-FFF2-40B4-BE49-F238E27FC236}">
                        <a16:creationId xmlns:a16="http://schemas.microsoft.com/office/drawing/2014/main" id="{B9E6F870-C7DD-4B64-3AB2-1EB76C9494C9}"/>
                      </a:ext>
                    </a:extLst>
                  </p:cNvPr>
                  <p:cNvGrpSpPr/>
                  <p:nvPr/>
                </p:nvGrpSpPr>
                <p:grpSpPr>
                  <a:xfrm>
                    <a:off x="2580911" y="4753555"/>
                    <a:ext cx="3678960" cy="1297750"/>
                    <a:chOff x="2580911" y="4753555"/>
                    <a:chExt cx="3678960" cy="1297750"/>
                  </a:xfrm>
                  <a:solidFill>
                    <a:srgbClr val="191411"/>
                  </a:solidFill>
                </p:grpSpPr>
                <p:sp>
                  <p:nvSpPr>
                    <p:cNvPr id="761" name="Freeform: Shape 760">
                      <a:extLst>
                        <a:ext uri="{FF2B5EF4-FFF2-40B4-BE49-F238E27FC236}">
                          <a16:creationId xmlns:a16="http://schemas.microsoft.com/office/drawing/2014/main" id="{74CD0D9C-EDA4-E97E-D1C4-F9810DC8F252}"/>
                        </a:ext>
                      </a:extLst>
                    </p:cNvPr>
                    <p:cNvSpPr/>
                    <p:nvPr/>
                  </p:nvSpPr>
                  <p:spPr>
                    <a:xfrm>
                      <a:off x="4086096" y="6031591"/>
                      <a:ext cx="36000" cy="19714"/>
                    </a:xfrm>
                    <a:custGeom>
                      <a:avLst/>
                      <a:gdLst>
                        <a:gd name="connsiteX0" fmla="*/ 36001 w 36000"/>
                        <a:gd name="connsiteY0" fmla="*/ 17143 h 19714"/>
                        <a:gd name="connsiteX1" fmla="*/ 5143 w 36000"/>
                        <a:gd name="connsiteY1" fmla="*/ 17143 h 19714"/>
                        <a:gd name="connsiteX2" fmla="*/ 5143 w 36000"/>
                        <a:gd name="connsiteY2" fmla="*/ 0 h 19714"/>
                        <a:gd name="connsiteX3" fmla="*/ 36001 w 36000"/>
                        <a:gd name="connsiteY3" fmla="*/ 17143 h 19714"/>
                      </a:gdLst>
                      <a:ahLst/>
                      <a:cxnLst>
                        <a:cxn ang="0">
                          <a:pos x="connsiteX0" y="connsiteY0"/>
                        </a:cxn>
                        <a:cxn ang="0">
                          <a:pos x="connsiteX1" y="connsiteY1"/>
                        </a:cxn>
                        <a:cxn ang="0">
                          <a:pos x="connsiteX2" y="connsiteY2"/>
                        </a:cxn>
                        <a:cxn ang="0">
                          <a:pos x="connsiteX3" y="connsiteY3"/>
                        </a:cxn>
                      </a:cxnLst>
                      <a:rect l="l" t="t" r="r" b="b"/>
                      <a:pathLst>
                        <a:path w="36000" h="19714">
                          <a:moveTo>
                            <a:pt x="36001" y="17143"/>
                          </a:moveTo>
                          <a:cubicBezTo>
                            <a:pt x="29144" y="20572"/>
                            <a:pt x="15429" y="20572"/>
                            <a:pt x="5143" y="17143"/>
                          </a:cubicBezTo>
                          <a:cubicBezTo>
                            <a:pt x="-1714" y="13714"/>
                            <a:pt x="-1714" y="3429"/>
                            <a:pt x="5143" y="0"/>
                          </a:cubicBezTo>
                          <a:lnTo>
                            <a:pt x="36001" y="17143"/>
                          </a:lnTo>
                          <a:close/>
                        </a:path>
                      </a:pathLst>
                    </a:custGeom>
                    <a:solidFill>
                      <a:srgbClr val="191411"/>
                    </a:solidFill>
                    <a:ln w="34242" cap="flat">
                      <a:noFill/>
                      <a:prstDash val="solid"/>
                      <a:miter/>
                    </a:ln>
                  </p:spPr>
                  <p:txBody>
                    <a:bodyPr rtlCol="1" anchor="ctr"/>
                    <a:lstStyle/>
                    <a:p>
                      <a:endParaRPr lang="ar-SA"/>
                    </a:p>
                  </p:txBody>
                </p:sp>
                <p:sp>
                  <p:nvSpPr>
                    <p:cNvPr id="762" name="Freeform: Shape 761">
                      <a:extLst>
                        <a:ext uri="{FF2B5EF4-FFF2-40B4-BE49-F238E27FC236}">
                          <a16:creationId xmlns:a16="http://schemas.microsoft.com/office/drawing/2014/main" id="{B4C29984-0CB6-4522-A6DF-79C01CDC8B7F}"/>
                        </a:ext>
                      </a:extLst>
                    </p:cNvPr>
                    <p:cNvSpPr/>
                    <p:nvPr/>
                  </p:nvSpPr>
                  <p:spPr>
                    <a:xfrm>
                      <a:off x="4007237" y="5981018"/>
                      <a:ext cx="36000" cy="22286"/>
                    </a:xfrm>
                    <a:custGeom>
                      <a:avLst/>
                      <a:gdLst>
                        <a:gd name="connsiteX0" fmla="*/ 36001 w 36000"/>
                        <a:gd name="connsiteY0" fmla="*/ 19715 h 22286"/>
                        <a:gd name="connsiteX1" fmla="*/ 5143 w 36000"/>
                        <a:gd name="connsiteY1" fmla="*/ 19715 h 22286"/>
                        <a:gd name="connsiteX2" fmla="*/ 5143 w 36000"/>
                        <a:gd name="connsiteY2" fmla="*/ 2571 h 22286"/>
                        <a:gd name="connsiteX3" fmla="*/ 36001 w 36000"/>
                        <a:gd name="connsiteY3" fmla="*/ 2571 h 22286"/>
                        <a:gd name="connsiteX4" fmla="*/ 36001 w 36000"/>
                        <a:gd name="connsiteY4" fmla="*/ 19715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 h="22286">
                          <a:moveTo>
                            <a:pt x="36001" y="19715"/>
                          </a:moveTo>
                          <a:cubicBezTo>
                            <a:pt x="29144" y="23143"/>
                            <a:pt x="15429" y="23143"/>
                            <a:pt x="5143" y="19715"/>
                          </a:cubicBezTo>
                          <a:cubicBezTo>
                            <a:pt x="-1714" y="16286"/>
                            <a:pt x="-1714" y="6000"/>
                            <a:pt x="5143" y="2571"/>
                          </a:cubicBezTo>
                          <a:cubicBezTo>
                            <a:pt x="12000" y="-857"/>
                            <a:pt x="25715" y="-857"/>
                            <a:pt x="36001" y="2571"/>
                          </a:cubicBezTo>
                          <a:lnTo>
                            <a:pt x="36001" y="19715"/>
                          </a:lnTo>
                          <a:close/>
                        </a:path>
                      </a:pathLst>
                    </a:custGeom>
                    <a:solidFill>
                      <a:srgbClr val="191411"/>
                    </a:solidFill>
                    <a:ln w="34242" cap="flat">
                      <a:noFill/>
                      <a:prstDash val="solid"/>
                      <a:miter/>
                    </a:ln>
                  </p:spPr>
                  <p:txBody>
                    <a:bodyPr rtlCol="1" anchor="ctr"/>
                    <a:lstStyle/>
                    <a:p>
                      <a:endParaRPr lang="ar-SA"/>
                    </a:p>
                  </p:txBody>
                </p:sp>
                <p:sp>
                  <p:nvSpPr>
                    <p:cNvPr id="763" name="Freeform: Shape 762">
                      <a:extLst>
                        <a:ext uri="{FF2B5EF4-FFF2-40B4-BE49-F238E27FC236}">
                          <a16:creationId xmlns:a16="http://schemas.microsoft.com/office/drawing/2014/main" id="{8366A75C-D1AD-74A3-2F10-630537716CB9}"/>
                        </a:ext>
                      </a:extLst>
                    </p:cNvPr>
                    <p:cNvSpPr/>
                    <p:nvPr/>
                  </p:nvSpPr>
                  <p:spPr>
                    <a:xfrm>
                      <a:off x="3928377"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64" name="Freeform: Shape 763">
                      <a:extLst>
                        <a:ext uri="{FF2B5EF4-FFF2-40B4-BE49-F238E27FC236}">
                          <a16:creationId xmlns:a16="http://schemas.microsoft.com/office/drawing/2014/main" id="{8511624B-B7CD-CBF5-A8CB-71017646560B}"/>
                        </a:ext>
                      </a:extLst>
                    </p:cNvPr>
                    <p:cNvSpPr/>
                    <p:nvPr/>
                  </p:nvSpPr>
                  <p:spPr>
                    <a:xfrm>
                      <a:off x="3849518"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765" name="Freeform: Shape 764">
                      <a:extLst>
                        <a:ext uri="{FF2B5EF4-FFF2-40B4-BE49-F238E27FC236}">
                          <a16:creationId xmlns:a16="http://schemas.microsoft.com/office/drawing/2014/main" id="{B7F26C8E-E571-0F91-991F-033A062C6E14}"/>
                        </a:ext>
                      </a:extLst>
                    </p:cNvPr>
                    <p:cNvSpPr/>
                    <p:nvPr/>
                  </p:nvSpPr>
                  <p:spPr>
                    <a:xfrm>
                      <a:off x="3768944" y="5843014"/>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66" name="Freeform: Shape 765">
                      <a:extLst>
                        <a:ext uri="{FF2B5EF4-FFF2-40B4-BE49-F238E27FC236}">
                          <a16:creationId xmlns:a16="http://schemas.microsoft.com/office/drawing/2014/main" id="{ED88C56C-F197-39BC-5B1A-7864AC94B481}"/>
                        </a:ext>
                      </a:extLst>
                    </p:cNvPr>
                    <p:cNvSpPr/>
                    <p:nvPr/>
                  </p:nvSpPr>
                  <p:spPr>
                    <a:xfrm>
                      <a:off x="3691799"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67" name="Freeform: Shape 766">
                      <a:extLst>
                        <a:ext uri="{FF2B5EF4-FFF2-40B4-BE49-F238E27FC236}">
                          <a16:creationId xmlns:a16="http://schemas.microsoft.com/office/drawing/2014/main" id="{E086CEE0-F72F-F689-9ABB-96ABC2986338}"/>
                        </a:ext>
                      </a:extLst>
                    </p:cNvPr>
                    <p:cNvSpPr/>
                    <p:nvPr/>
                  </p:nvSpPr>
                  <p:spPr>
                    <a:xfrm>
                      <a:off x="3609511"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68" name="Freeform: Shape 767">
                      <a:extLst>
                        <a:ext uri="{FF2B5EF4-FFF2-40B4-BE49-F238E27FC236}">
                          <a16:creationId xmlns:a16="http://schemas.microsoft.com/office/drawing/2014/main" id="{EC9EDBD8-40AA-C984-DDE0-87B685B9AA24}"/>
                        </a:ext>
                      </a:extLst>
                    </p:cNvPr>
                    <p:cNvSpPr/>
                    <p:nvPr/>
                  </p:nvSpPr>
                  <p:spPr>
                    <a:xfrm>
                      <a:off x="3691799" y="5707582"/>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 name="connsiteX5" fmla="*/ 36001 w 41143"/>
                        <a:gd name="connsiteY5" fmla="*/ 5143 h 2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lnTo>
                            <a:pt x="36001" y="5143"/>
                          </a:lnTo>
                          <a:close/>
                        </a:path>
                      </a:pathLst>
                    </a:custGeom>
                    <a:solidFill>
                      <a:srgbClr val="191411"/>
                    </a:solidFill>
                    <a:ln w="34242" cap="flat">
                      <a:noFill/>
                      <a:prstDash val="solid"/>
                      <a:miter/>
                    </a:ln>
                  </p:spPr>
                  <p:txBody>
                    <a:bodyPr rtlCol="1" anchor="ctr"/>
                    <a:lstStyle/>
                    <a:p>
                      <a:endParaRPr lang="ar-SA"/>
                    </a:p>
                  </p:txBody>
                </p:sp>
                <p:sp>
                  <p:nvSpPr>
                    <p:cNvPr id="769" name="Freeform: Shape 768">
                      <a:extLst>
                        <a:ext uri="{FF2B5EF4-FFF2-40B4-BE49-F238E27FC236}">
                          <a16:creationId xmlns:a16="http://schemas.microsoft.com/office/drawing/2014/main" id="{3374614F-ABFC-AF1A-11F2-D438B25950E8}"/>
                        </a:ext>
                      </a:extLst>
                    </p:cNvPr>
                    <p:cNvSpPr/>
                    <p:nvPr/>
                  </p:nvSpPr>
                  <p:spPr>
                    <a:xfrm>
                      <a:off x="3530652"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0" name="Freeform: Shape 769">
                      <a:extLst>
                        <a:ext uri="{FF2B5EF4-FFF2-40B4-BE49-F238E27FC236}">
                          <a16:creationId xmlns:a16="http://schemas.microsoft.com/office/drawing/2014/main" id="{3E0A3C31-E801-12EB-8226-D46920E943CD}"/>
                        </a:ext>
                      </a:extLst>
                    </p:cNvPr>
                    <p:cNvSpPr/>
                    <p:nvPr/>
                  </p:nvSpPr>
                  <p:spPr>
                    <a:xfrm>
                      <a:off x="3609511"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71" name="Freeform: Shape 770">
                      <a:extLst>
                        <a:ext uri="{FF2B5EF4-FFF2-40B4-BE49-F238E27FC236}">
                          <a16:creationId xmlns:a16="http://schemas.microsoft.com/office/drawing/2014/main" id="{2D963D95-13BC-DBA9-7AE2-5E4AF7DBF7EB}"/>
                        </a:ext>
                      </a:extLst>
                    </p:cNvPr>
                    <p:cNvSpPr/>
                    <p:nvPr/>
                  </p:nvSpPr>
                  <p:spPr>
                    <a:xfrm>
                      <a:off x="3691799" y="5620151"/>
                      <a:ext cx="36000" cy="19714"/>
                    </a:xfrm>
                    <a:custGeom>
                      <a:avLst/>
                      <a:gdLst>
                        <a:gd name="connsiteX0" fmla="*/ 36001 w 36000"/>
                        <a:gd name="connsiteY0" fmla="*/ 17143 h 19714"/>
                        <a:gd name="connsiteX1" fmla="*/ 5143 w 36000"/>
                        <a:gd name="connsiteY1" fmla="*/ 17143 h 19714"/>
                        <a:gd name="connsiteX2" fmla="*/ 5143 w 36000"/>
                        <a:gd name="connsiteY2" fmla="*/ 0 h 19714"/>
                        <a:gd name="connsiteX3" fmla="*/ 36001 w 36000"/>
                        <a:gd name="connsiteY3" fmla="*/ 17143 h 19714"/>
                      </a:gdLst>
                      <a:ahLst/>
                      <a:cxnLst>
                        <a:cxn ang="0">
                          <a:pos x="connsiteX0" y="connsiteY0"/>
                        </a:cxn>
                        <a:cxn ang="0">
                          <a:pos x="connsiteX1" y="connsiteY1"/>
                        </a:cxn>
                        <a:cxn ang="0">
                          <a:pos x="connsiteX2" y="connsiteY2"/>
                        </a:cxn>
                        <a:cxn ang="0">
                          <a:pos x="connsiteX3" y="connsiteY3"/>
                        </a:cxn>
                      </a:cxnLst>
                      <a:rect l="l" t="t" r="r" b="b"/>
                      <a:pathLst>
                        <a:path w="36000" h="19714">
                          <a:moveTo>
                            <a:pt x="36001" y="17143"/>
                          </a:moveTo>
                          <a:cubicBezTo>
                            <a:pt x="29144" y="20572"/>
                            <a:pt x="15429" y="20572"/>
                            <a:pt x="5143" y="17143"/>
                          </a:cubicBezTo>
                          <a:cubicBezTo>
                            <a:pt x="-1714" y="13714"/>
                            <a:pt x="-1714" y="3429"/>
                            <a:pt x="5143" y="0"/>
                          </a:cubicBezTo>
                          <a:lnTo>
                            <a:pt x="36001" y="17143"/>
                          </a:lnTo>
                          <a:close/>
                        </a:path>
                      </a:pathLst>
                    </a:custGeom>
                    <a:solidFill>
                      <a:srgbClr val="191411"/>
                    </a:solidFill>
                    <a:ln w="34242" cap="flat">
                      <a:noFill/>
                      <a:prstDash val="solid"/>
                      <a:miter/>
                    </a:ln>
                  </p:spPr>
                  <p:txBody>
                    <a:bodyPr rtlCol="1" anchor="ctr"/>
                    <a:lstStyle/>
                    <a:p>
                      <a:endParaRPr lang="ar-SA"/>
                    </a:p>
                  </p:txBody>
                </p:sp>
                <p:sp>
                  <p:nvSpPr>
                    <p:cNvPr id="772" name="Freeform: Shape 771">
                      <a:extLst>
                        <a:ext uri="{FF2B5EF4-FFF2-40B4-BE49-F238E27FC236}">
                          <a16:creationId xmlns:a16="http://schemas.microsoft.com/office/drawing/2014/main" id="{E97BCB31-048F-8BC4-2295-7D8ACE8D5AB4}"/>
                        </a:ext>
                      </a:extLst>
                    </p:cNvPr>
                    <p:cNvSpPr/>
                    <p:nvPr/>
                  </p:nvSpPr>
                  <p:spPr>
                    <a:xfrm>
                      <a:off x="4243815" y="602644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3" name="Freeform: Shape 772">
                      <a:extLst>
                        <a:ext uri="{FF2B5EF4-FFF2-40B4-BE49-F238E27FC236}">
                          <a16:creationId xmlns:a16="http://schemas.microsoft.com/office/drawing/2014/main" id="{547FC951-5494-2F9C-5583-242014890566}"/>
                        </a:ext>
                      </a:extLst>
                    </p:cNvPr>
                    <p:cNvSpPr/>
                    <p:nvPr/>
                  </p:nvSpPr>
                  <p:spPr>
                    <a:xfrm>
                      <a:off x="4322674" y="598101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774" name="Freeform: Shape 773">
                      <a:extLst>
                        <a:ext uri="{FF2B5EF4-FFF2-40B4-BE49-F238E27FC236}">
                          <a16:creationId xmlns:a16="http://schemas.microsoft.com/office/drawing/2014/main" id="{7D66BF1D-8F8D-0DD9-CDB1-C53BBAF1D243}"/>
                        </a:ext>
                      </a:extLst>
                    </p:cNvPr>
                    <p:cNvSpPr/>
                    <p:nvPr/>
                  </p:nvSpPr>
                  <p:spPr>
                    <a:xfrm>
                      <a:off x="4401533" y="5936445"/>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75" name="Freeform: Shape 774">
                      <a:extLst>
                        <a:ext uri="{FF2B5EF4-FFF2-40B4-BE49-F238E27FC236}">
                          <a16:creationId xmlns:a16="http://schemas.microsoft.com/office/drawing/2014/main" id="{F9A6E6DA-7A30-F823-F088-14B69173AD1F}"/>
                        </a:ext>
                      </a:extLst>
                    </p:cNvPr>
                    <p:cNvSpPr/>
                    <p:nvPr/>
                  </p:nvSpPr>
                  <p:spPr>
                    <a:xfrm>
                      <a:off x="4480393" y="5889301"/>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6" name="Freeform: Shape 775">
                      <a:extLst>
                        <a:ext uri="{FF2B5EF4-FFF2-40B4-BE49-F238E27FC236}">
                          <a16:creationId xmlns:a16="http://schemas.microsoft.com/office/drawing/2014/main" id="{DDB31963-D55E-01DE-6838-75516ACAF14F}"/>
                        </a:ext>
                      </a:extLst>
                    </p:cNvPr>
                    <p:cNvSpPr/>
                    <p:nvPr/>
                  </p:nvSpPr>
                  <p:spPr>
                    <a:xfrm>
                      <a:off x="4559252"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77" name="Freeform: Shape 776">
                      <a:extLst>
                        <a:ext uri="{FF2B5EF4-FFF2-40B4-BE49-F238E27FC236}">
                          <a16:creationId xmlns:a16="http://schemas.microsoft.com/office/drawing/2014/main" id="{170DA957-7EFB-43AA-3864-8B4D3736FAC1}"/>
                        </a:ext>
                      </a:extLst>
                    </p:cNvPr>
                    <p:cNvSpPr/>
                    <p:nvPr/>
                  </p:nvSpPr>
                  <p:spPr>
                    <a:xfrm>
                      <a:off x="4639826" y="5798441"/>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78" name="Freeform: Shape 777">
                      <a:extLst>
                        <a:ext uri="{FF2B5EF4-FFF2-40B4-BE49-F238E27FC236}">
                          <a16:creationId xmlns:a16="http://schemas.microsoft.com/office/drawing/2014/main" id="{250B6B71-C0B4-D495-206D-1C744CBE61AE}"/>
                        </a:ext>
                      </a:extLst>
                    </p:cNvPr>
                    <p:cNvSpPr/>
                    <p:nvPr/>
                  </p:nvSpPr>
                  <p:spPr>
                    <a:xfrm>
                      <a:off x="4716971" y="5754726"/>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779" name="Freeform: Shape 778">
                      <a:extLst>
                        <a:ext uri="{FF2B5EF4-FFF2-40B4-BE49-F238E27FC236}">
                          <a16:creationId xmlns:a16="http://schemas.microsoft.com/office/drawing/2014/main" id="{5E0D7FE7-6176-642C-B6D4-A0CF3991D529}"/>
                        </a:ext>
                      </a:extLst>
                    </p:cNvPr>
                    <p:cNvSpPr/>
                    <p:nvPr/>
                  </p:nvSpPr>
                  <p:spPr>
                    <a:xfrm>
                      <a:off x="4795830"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0" name="Freeform: Shape 779">
                      <a:extLst>
                        <a:ext uri="{FF2B5EF4-FFF2-40B4-BE49-F238E27FC236}">
                          <a16:creationId xmlns:a16="http://schemas.microsoft.com/office/drawing/2014/main" id="{C8EAB3CC-5A4A-8F4D-8684-802D8AE0F29E}"/>
                        </a:ext>
                      </a:extLst>
                    </p:cNvPr>
                    <p:cNvSpPr/>
                    <p:nvPr/>
                  </p:nvSpPr>
                  <p:spPr>
                    <a:xfrm>
                      <a:off x="4878118"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81" name="Freeform: Shape 780">
                      <a:extLst>
                        <a:ext uri="{FF2B5EF4-FFF2-40B4-BE49-F238E27FC236}">
                          <a16:creationId xmlns:a16="http://schemas.microsoft.com/office/drawing/2014/main" id="{7D50EF68-C189-53F0-C400-EBA2976ED56D}"/>
                        </a:ext>
                      </a:extLst>
                    </p:cNvPr>
                    <p:cNvSpPr/>
                    <p:nvPr/>
                  </p:nvSpPr>
                  <p:spPr>
                    <a:xfrm>
                      <a:off x="4956978" y="5617579"/>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2000"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782" name="Freeform: Shape 781">
                      <a:extLst>
                        <a:ext uri="{FF2B5EF4-FFF2-40B4-BE49-F238E27FC236}">
                          <a16:creationId xmlns:a16="http://schemas.microsoft.com/office/drawing/2014/main" id="{83F94342-F18C-07BD-62CD-F33513FEE758}"/>
                        </a:ext>
                      </a:extLst>
                    </p:cNvPr>
                    <p:cNvSpPr/>
                    <p:nvPr/>
                  </p:nvSpPr>
                  <p:spPr>
                    <a:xfrm>
                      <a:off x="4086096" y="602644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3" name="Freeform: Shape 782">
                      <a:extLst>
                        <a:ext uri="{FF2B5EF4-FFF2-40B4-BE49-F238E27FC236}">
                          <a16:creationId xmlns:a16="http://schemas.microsoft.com/office/drawing/2014/main" id="{D4880F4F-FAD3-98C8-1183-FEE80E280221}"/>
                        </a:ext>
                      </a:extLst>
                    </p:cNvPr>
                    <p:cNvSpPr/>
                    <p:nvPr/>
                  </p:nvSpPr>
                  <p:spPr>
                    <a:xfrm>
                      <a:off x="4164955" y="598101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4" name="Freeform: Shape 783">
                      <a:extLst>
                        <a:ext uri="{FF2B5EF4-FFF2-40B4-BE49-F238E27FC236}">
                          <a16:creationId xmlns:a16="http://schemas.microsoft.com/office/drawing/2014/main" id="{92699D18-2C0F-91C2-256C-42516A4F2062}"/>
                        </a:ext>
                      </a:extLst>
                    </p:cNvPr>
                    <p:cNvSpPr/>
                    <p:nvPr/>
                  </p:nvSpPr>
                  <p:spPr>
                    <a:xfrm>
                      <a:off x="4243815" y="5936445"/>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5" name="Freeform: Shape 784">
                      <a:extLst>
                        <a:ext uri="{FF2B5EF4-FFF2-40B4-BE49-F238E27FC236}">
                          <a16:creationId xmlns:a16="http://schemas.microsoft.com/office/drawing/2014/main" id="{655F12E4-1FF1-0BEB-9658-13CCFB5DE3FE}"/>
                        </a:ext>
                      </a:extLst>
                    </p:cNvPr>
                    <p:cNvSpPr/>
                    <p:nvPr/>
                  </p:nvSpPr>
                  <p:spPr>
                    <a:xfrm>
                      <a:off x="4324388" y="5887587"/>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786" name="Freeform: Shape 785">
                      <a:extLst>
                        <a:ext uri="{FF2B5EF4-FFF2-40B4-BE49-F238E27FC236}">
                          <a16:creationId xmlns:a16="http://schemas.microsoft.com/office/drawing/2014/main" id="{65548969-0BEE-4CF5-84F6-C657C25BCA9F}"/>
                        </a:ext>
                      </a:extLst>
                    </p:cNvPr>
                    <p:cNvSpPr/>
                    <p:nvPr/>
                  </p:nvSpPr>
                  <p:spPr>
                    <a:xfrm>
                      <a:off x="4401533"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87" name="Freeform: Shape 786">
                      <a:extLst>
                        <a:ext uri="{FF2B5EF4-FFF2-40B4-BE49-F238E27FC236}">
                          <a16:creationId xmlns:a16="http://schemas.microsoft.com/office/drawing/2014/main" id="{E2B732AE-0254-0099-17CB-4F17110A0DD0}"/>
                        </a:ext>
                      </a:extLst>
                    </p:cNvPr>
                    <p:cNvSpPr/>
                    <p:nvPr/>
                  </p:nvSpPr>
                  <p:spPr>
                    <a:xfrm>
                      <a:off x="4480393"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88" name="Freeform: Shape 787">
                      <a:extLst>
                        <a:ext uri="{FF2B5EF4-FFF2-40B4-BE49-F238E27FC236}">
                          <a16:creationId xmlns:a16="http://schemas.microsoft.com/office/drawing/2014/main" id="{A72C1458-3AF1-BD56-BA0D-68F717E1AD49}"/>
                        </a:ext>
                      </a:extLst>
                    </p:cNvPr>
                    <p:cNvSpPr/>
                    <p:nvPr/>
                  </p:nvSpPr>
                  <p:spPr>
                    <a:xfrm>
                      <a:off x="4559252" y="5754726"/>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789" name="Freeform: Shape 788">
                      <a:extLst>
                        <a:ext uri="{FF2B5EF4-FFF2-40B4-BE49-F238E27FC236}">
                          <a16:creationId xmlns:a16="http://schemas.microsoft.com/office/drawing/2014/main" id="{80A1C2CA-F782-E4CA-5C09-E794E3ED57C1}"/>
                        </a:ext>
                      </a:extLst>
                    </p:cNvPr>
                    <p:cNvSpPr/>
                    <p:nvPr/>
                  </p:nvSpPr>
                  <p:spPr>
                    <a:xfrm>
                      <a:off x="4638111"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0" name="Freeform: Shape 789">
                      <a:extLst>
                        <a:ext uri="{FF2B5EF4-FFF2-40B4-BE49-F238E27FC236}">
                          <a16:creationId xmlns:a16="http://schemas.microsoft.com/office/drawing/2014/main" id="{60DA2C6A-A4C1-84F9-6E4F-2BB1CB8D60D7}"/>
                        </a:ext>
                      </a:extLst>
                    </p:cNvPr>
                    <p:cNvSpPr/>
                    <p:nvPr/>
                  </p:nvSpPr>
                  <p:spPr>
                    <a:xfrm>
                      <a:off x="4716971" y="566215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791" name="Freeform: Shape 790">
                      <a:extLst>
                        <a:ext uri="{FF2B5EF4-FFF2-40B4-BE49-F238E27FC236}">
                          <a16:creationId xmlns:a16="http://schemas.microsoft.com/office/drawing/2014/main" id="{FC50513A-DAD7-CE6E-AB2C-7ACD7C3E6E27}"/>
                        </a:ext>
                      </a:extLst>
                    </p:cNvPr>
                    <p:cNvSpPr/>
                    <p:nvPr/>
                  </p:nvSpPr>
                  <p:spPr>
                    <a:xfrm>
                      <a:off x="4795830" y="5617579"/>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792" name="Freeform: Shape 791">
                      <a:extLst>
                        <a:ext uri="{FF2B5EF4-FFF2-40B4-BE49-F238E27FC236}">
                          <a16:creationId xmlns:a16="http://schemas.microsoft.com/office/drawing/2014/main" id="{81835B4F-E457-83AD-C025-EF2F800B7A92}"/>
                        </a:ext>
                      </a:extLst>
                    </p:cNvPr>
                    <p:cNvSpPr/>
                    <p:nvPr/>
                  </p:nvSpPr>
                  <p:spPr>
                    <a:xfrm>
                      <a:off x="4878118" y="5573006"/>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793" name="Freeform: Shape 792">
                      <a:extLst>
                        <a:ext uri="{FF2B5EF4-FFF2-40B4-BE49-F238E27FC236}">
                          <a16:creationId xmlns:a16="http://schemas.microsoft.com/office/drawing/2014/main" id="{7B5FB725-72A8-256D-5B62-C708EC547E43}"/>
                        </a:ext>
                      </a:extLst>
                    </p:cNvPr>
                    <p:cNvSpPr/>
                    <p:nvPr/>
                  </p:nvSpPr>
                  <p:spPr>
                    <a:xfrm>
                      <a:off x="4007237" y="598101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94" name="Freeform: Shape 793">
                      <a:extLst>
                        <a:ext uri="{FF2B5EF4-FFF2-40B4-BE49-F238E27FC236}">
                          <a16:creationId xmlns:a16="http://schemas.microsoft.com/office/drawing/2014/main" id="{AF7392D8-11BE-AB25-EEB2-C8B44910F650}"/>
                        </a:ext>
                      </a:extLst>
                    </p:cNvPr>
                    <p:cNvSpPr/>
                    <p:nvPr/>
                  </p:nvSpPr>
                  <p:spPr>
                    <a:xfrm>
                      <a:off x="4086096"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795" name="Freeform: Shape 794">
                      <a:extLst>
                        <a:ext uri="{FF2B5EF4-FFF2-40B4-BE49-F238E27FC236}">
                          <a16:creationId xmlns:a16="http://schemas.microsoft.com/office/drawing/2014/main" id="{010F9ACB-F8E9-5190-93C3-7AE3165EDF27}"/>
                        </a:ext>
                      </a:extLst>
                    </p:cNvPr>
                    <p:cNvSpPr/>
                    <p:nvPr/>
                  </p:nvSpPr>
                  <p:spPr>
                    <a:xfrm>
                      <a:off x="4164955"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6" name="Freeform: Shape 795">
                      <a:extLst>
                        <a:ext uri="{FF2B5EF4-FFF2-40B4-BE49-F238E27FC236}">
                          <a16:creationId xmlns:a16="http://schemas.microsoft.com/office/drawing/2014/main" id="{B2ECB632-C57F-36B5-867E-A09C994A58CF}"/>
                        </a:ext>
                      </a:extLst>
                    </p:cNvPr>
                    <p:cNvSpPr/>
                    <p:nvPr/>
                  </p:nvSpPr>
                  <p:spPr>
                    <a:xfrm>
                      <a:off x="4243815" y="5844728"/>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797" name="Freeform: Shape 796">
                      <a:extLst>
                        <a:ext uri="{FF2B5EF4-FFF2-40B4-BE49-F238E27FC236}">
                          <a16:creationId xmlns:a16="http://schemas.microsoft.com/office/drawing/2014/main" id="{C7F9F163-4E6D-8B35-AAE5-7F87DD2B9BB4}"/>
                        </a:ext>
                      </a:extLst>
                    </p:cNvPr>
                    <p:cNvSpPr/>
                    <p:nvPr/>
                  </p:nvSpPr>
                  <p:spPr>
                    <a:xfrm>
                      <a:off x="4326830" y="5801419"/>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79"/>
                            <a:pt x="38703" y="14166"/>
                            <a:pt x="31846" y="17594"/>
                          </a:cubicBezTo>
                          <a:cubicBezTo>
                            <a:pt x="24988" y="21023"/>
                            <a:pt x="11274" y="21023"/>
                            <a:pt x="988" y="17594"/>
                          </a:cubicBezTo>
                          <a:cubicBezTo>
                            <a:pt x="-5870" y="14166"/>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798" name="Freeform: Shape 797">
                      <a:extLst>
                        <a:ext uri="{FF2B5EF4-FFF2-40B4-BE49-F238E27FC236}">
                          <a16:creationId xmlns:a16="http://schemas.microsoft.com/office/drawing/2014/main" id="{52EAA607-5B29-CC10-E96A-566FEC8E94A7}"/>
                        </a:ext>
                      </a:extLst>
                    </p:cNvPr>
                    <p:cNvSpPr/>
                    <p:nvPr/>
                  </p:nvSpPr>
                  <p:spPr>
                    <a:xfrm>
                      <a:off x="4401533" y="5754726"/>
                      <a:ext cx="41144" cy="22286"/>
                    </a:xfrm>
                    <a:custGeom>
                      <a:avLst/>
                      <a:gdLst>
                        <a:gd name="connsiteX0" fmla="*/ 5143 w 41144"/>
                        <a:gd name="connsiteY0" fmla="*/ 2572 h 22286"/>
                        <a:gd name="connsiteX1" fmla="*/ 36001 w 41144"/>
                        <a:gd name="connsiteY1" fmla="*/ 2572 h 22286"/>
                        <a:gd name="connsiteX2" fmla="*/ 36001 w 41144"/>
                        <a:gd name="connsiteY2" fmla="*/ 19715 h 22286"/>
                        <a:gd name="connsiteX3" fmla="*/ 5143 w 41144"/>
                        <a:gd name="connsiteY3" fmla="*/ 19715 h 22286"/>
                        <a:gd name="connsiteX4" fmla="*/ 5143 w 41144"/>
                        <a:gd name="connsiteY4" fmla="*/ 2572 h 22286"/>
                        <a:gd name="connsiteX5" fmla="*/ 5143 w 41144"/>
                        <a:gd name="connsiteY5" fmla="*/ 2572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4" h="22286">
                          <a:moveTo>
                            <a:pt x="5143" y="2572"/>
                          </a:moveTo>
                          <a:cubicBezTo>
                            <a:pt x="12000" y="-857"/>
                            <a:pt x="25715" y="-857"/>
                            <a:pt x="36001" y="2572"/>
                          </a:cubicBezTo>
                          <a:cubicBezTo>
                            <a:pt x="42858" y="6000"/>
                            <a:pt x="42858" y="16286"/>
                            <a:pt x="36001" y="19715"/>
                          </a:cubicBezTo>
                          <a:cubicBezTo>
                            <a:pt x="29144" y="23144"/>
                            <a:pt x="15429" y="23144"/>
                            <a:pt x="5143" y="19715"/>
                          </a:cubicBezTo>
                          <a:cubicBezTo>
                            <a:pt x="-1714" y="16286"/>
                            <a:pt x="-1714" y="6000"/>
                            <a:pt x="5143" y="2572"/>
                          </a:cubicBezTo>
                          <a:cubicBezTo>
                            <a:pt x="15429" y="-857"/>
                            <a:pt x="-1714" y="6000"/>
                            <a:pt x="5143" y="2572"/>
                          </a:cubicBezTo>
                          <a:close/>
                        </a:path>
                      </a:pathLst>
                    </a:custGeom>
                    <a:solidFill>
                      <a:srgbClr val="191411"/>
                    </a:solidFill>
                    <a:ln w="34242" cap="flat">
                      <a:noFill/>
                      <a:prstDash val="solid"/>
                      <a:miter/>
                    </a:ln>
                  </p:spPr>
                  <p:txBody>
                    <a:bodyPr rtlCol="1" anchor="ctr"/>
                    <a:lstStyle/>
                    <a:p>
                      <a:endParaRPr lang="ar-SA"/>
                    </a:p>
                  </p:txBody>
                </p:sp>
                <p:sp>
                  <p:nvSpPr>
                    <p:cNvPr id="799" name="Freeform: Shape 798">
                      <a:extLst>
                        <a:ext uri="{FF2B5EF4-FFF2-40B4-BE49-F238E27FC236}">
                          <a16:creationId xmlns:a16="http://schemas.microsoft.com/office/drawing/2014/main" id="{46232772-5E7E-0347-F930-D2CF880371BE}"/>
                        </a:ext>
                      </a:extLst>
                    </p:cNvPr>
                    <p:cNvSpPr/>
                    <p:nvPr/>
                  </p:nvSpPr>
                  <p:spPr>
                    <a:xfrm>
                      <a:off x="4484548" y="5711136"/>
                      <a:ext cx="36988" cy="21303"/>
                    </a:xfrm>
                    <a:custGeom>
                      <a:avLst/>
                      <a:gdLst>
                        <a:gd name="connsiteX0" fmla="*/ 31846 w 36988"/>
                        <a:gd name="connsiteY0" fmla="*/ 1589 h 21303"/>
                        <a:gd name="connsiteX1" fmla="*/ 31846 w 36988"/>
                        <a:gd name="connsiteY1" fmla="*/ 18732 h 21303"/>
                        <a:gd name="connsiteX2" fmla="*/ 988 w 36988"/>
                        <a:gd name="connsiteY2" fmla="*/ 18732 h 21303"/>
                        <a:gd name="connsiteX3" fmla="*/ 31846 w 36988"/>
                        <a:gd name="connsiteY3" fmla="*/ 1589 h 21303"/>
                      </a:gdLst>
                      <a:ahLst/>
                      <a:cxnLst>
                        <a:cxn ang="0">
                          <a:pos x="connsiteX0" y="connsiteY0"/>
                        </a:cxn>
                        <a:cxn ang="0">
                          <a:pos x="connsiteX1" y="connsiteY1"/>
                        </a:cxn>
                        <a:cxn ang="0">
                          <a:pos x="connsiteX2" y="connsiteY2"/>
                        </a:cxn>
                        <a:cxn ang="0">
                          <a:pos x="connsiteX3" y="connsiteY3"/>
                        </a:cxn>
                      </a:cxnLst>
                      <a:rect l="l" t="t" r="r" b="b"/>
                      <a:pathLst>
                        <a:path w="36988" h="21303">
                          <a:moveTo>
                            <a:pt x="31846" y="1589"/>
                          </a:moveTo>
                          <a:cubicBezTo>
                            <a:pt x="38703" y="5017"/>
                            <a:pt x="38703" y="15304"/>
                            <a:pt x="31846" y="18732"/>
                          </a:cubicBezTo>
                          <a:cubicBezTo>
                            <a:pt x="24988" y="22161"/>
                            <a:pt x="11274" y="22161"/>
                            <a:pt x="988" y="18732"/>
                          </a:cubicBezTo>
                          <a:cubicBezTo>
                            <a:pt x="-5870" y="11875"/>
                            <a:pt x="24988" y="-5268"/>
                            <a:pt x="31846" y="1589"/>
                          </a:cubicBezTo>
                          <a:close/>
                        </a:path>
                      </a:pathLst>
                    </a:custGeom>
                    <a:solidFill>
                      <a:srgbClr val="191411"/>
                    </a:solidFill>
                    <a:ln w="34242" cap="flat">
                      <a:noFill/>
                      <a:prstDash val="solid"/>
                      <a:miter/>
                    </a:ln>
                  </p:spPr>
                  <p:txBody>
                    <a:bodyPr rtlCol="1" anchor="ctr"/>
                    <a:lstStyle/>
                    <a:p>
                      <a:endParaRPr lang="ar-SA"/>
                    </a:p>
                  </p:txBody>
                </p:sp>
                <p:sp>
                  <p:nvSpPr>
                    <p:cNvPr id="800" name="Freeform: Shape 799">
                      <a:extLst>
                        <a:ext uri="{FF2B5EF4-FFF2-40B4-BE49-F238E27FC236}">
                          <a16:creationId xmlns:a16="http://schemas.microsoft.com/office/drawing/2014/main" id="{B18D1300-A9AA-C4B3-60BD-59F7BA152B90}"/>
                        </a:ext>
                      </a:extLst>
                    </p:cNvPr>
                    <p:cNvSpPr/>
                    <p:nvPr/>
                  </p:nvSpPr>
                  <p:spPr>
                    <a:xfrm>
                      <a:off x="4563408" y="5664272"/>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79"/>
                            <a:pt x="38703" y="14166"/>
                            <a:pt x="31846" y="17594"/>
                          </a:cubicBezTo>
                          <a:cubicBezTo>
                            <a:pt x="24988" y="21023"/>
                            <a:pt x="11273" y="21023"/>
                            <a:pt x="988" y="17594"/>
                          </a:cubicBezTo>
                          <a:cubicBezTo>
                            <a:pt x="-5870" y="14166"/>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801" name="Freeform: Shape 800">
                      <a:extLst>
                        <a:ext uri="{FF2B5EF4-FFF2-40B4-BE49-F238E27FC236}">
                          <a16:creationId xmlns:a16="http://schemas.microsoft.com/office/drawing/2014/main" id="{AC09D072-5D3D-8555-C558-963EEC553676}"/>
                        </a:ext>
                      </a:extLst>
                    </p:cNvPr>
                    <p:cNvSpPr/>
                    <p:nvPr/>
                  </p:nvSpPr>
                  <p:spPr>
                    <a:xfrm>
                      <a:off x="4642267" y="5619700"/>
                      <a:ext cx="36988" cy="20165"/>
                    </a:xfrm>
                    <a:custGeom>
                      <a:avLst/>
                      <a:gdLst>
                        <a:gd name="connsiteX0" fmla="*/ 31846 w 36988"/>
                        <a:gd name="connsiteY0" fmla="*/ 451 h 20165"/>
                        <a:gd name="connsiteX1" fmla="*/ 31846 w 36988"/>
                        <a:gd name="connsiteY1" fmla="*/ 17594 h 20165"/>
                        <a:gd name="connsiteX2" fmla="*/ 988 w 36988"/>
                        <a:gd name="connsiteY2" fmla="*/ 17594 h 20165"/>
                        <a:gd name="connsiteX3" fmla="*/ 31846 w 36988"/>
                        <a:gd name="connsiteY3" fmla="*/ 451 h 20165"/>
                      </a:gdLst>
                      <a:ahLst/>
                      <a:cxnLst>
                        <a:cxn ang="0">
                          <a:pos x="connsiteX0" y="connsiteY0"/>
                        </a:cxn>
                        <a:cxn ang="0">
                          <a:pos x="connsiteX1" y="connsiteY1"/>
                        </a:cxn>
                        <a:cxn ang="0">
                          <a:pos x="connsiteX2" y="connsiteY2"/>
                        </a:cxn>
                        <a:cxn ang="0">
                          <a:pos x="connsiteX3" y="connsiteY3"/>
                        </a:cxn>
                      </a:cxnLst>
                      <a:rect l="l" t="t" r="r" b="b"/>
                      <a:pathLst>
                        <a:path w="36988" h="20165">
                          <a:moveTo>
                            <a:pt x="31846" y="451"/>
                          </a:moveTo>
                          <a:cubicBezTo>
                            <a:pt x="38703" y="3880"/>
                            <a:pt x="38703" y="14165"/>
                            <a:pt x="31846" y="17594"/>
                          </a:cubicBezTo>
                          <a:cubicBezTo>
                            <a:pt x="24988" y="21023"/>
                            <a:pt x="11274" y="21023"/>
                            <a:pt x="988" y="17594"/>
                          </a:cubicBezTo>
                          <a:cubicBezTo>
                            <a:pt x="-5870" y="14165"/>
                            <a:pt x="24988" y="-2978"/>
                            <a:pt x="31846" y="451"/>
                          </a:cubicBezTo>
                          <a:close/>
                        </a:path>
                      </a:pathLst>
                    </a:custGeom>
                    <a:solidFill>
                      <a:srgbClr val="191411"/>
                    </a:solidFill>
                    <a:ln w="34242" cap="flat">
                      <a:noFill/>
                      <a:prstDash val="solid"/>
                      <a:miter/>
                    </a:ln>
                  </p:spPr>
                  <p:txBody>
                    <a:bodyPr rtlCol="1" anchor="ctr"/>
                    <a:lstStyle/>
                    <a:p>
                      <a:endParaRPr lang="ar-SA"/>
                    </a:p>
                  </p:txBody>
                </p:sp>
                <p:sp>
                  <p:nvSpPr>
                    <p:cNvPr id="802" name="Freeform: Shape 801">
                      <a:extLst>
                        <a:ext uri="{FF2B5EF4-FFF2-40B4-BE49-F238E27FC236}">
                          <a16:creationId xmlns:a16="http://schemas.microsoft.com/office/drawing/2014/main" id="{FF9C13FB-8F58-E2E5-08AD-E05A63423852}"/>
                        </a:ext>
                      </a:extLst>
                    </p:cNvPr>
                    <p:cNvSpPr/>
                    <p:nvPr/>
                  </p:nvSpPr>
                  <p:spPr>
                    <a:xfrm>
                      <a:off x="4717828" y="5573006"/>
                      <a:ext cx="43715" cy="22286"/>
                    </a:xfrm>
                    <a:custGeom>
                      <a:avLst/>
                      <a:gdLst>
                        <a:gd name="connsiteX0" fmla="*/ 7714 w 43715"/>
                        <a:gd name="connsiteY0" fmla="*/ 2571 h 22286"/>
                        <a:gd name="connsiteX1" fmla="*/ 38572 w 43715"/>
                        <a:gd name="connsiteY1" fmla="*/ 2571 h 22286"/>
                        <a:gd name="connsiteX2" fmla="*/ 38572 w 43715"/>
                        <a:gd name="connsiteY2" fmla="*/ 19715 h 22286"/>
                        <a:gd name="connsiteX3" fmla="*/ 7714 w 43715"/>
                        <a:gd name="connsiteY3" fmla="*/ 19715 h 22286"/>
                        <a:gd name="connsiteX4" fmla="*/ 7714 w 43715"/>
                        <a:gd name="connsiteY4" fmla="*/ 2571 h 22286"/>
                        <a:gd name="connsiteX5" fmla="*/ 7714 w 43715"/>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15" h="22286">
                          <a:moveTo>
                            <a:pt x="7714" y="2571"/>
                          </a:moveTo>
                          <a:cubicBezTo>
                            <a:pt x="14572" y="-857"/>
                            <a:pt x="28286" y="-857"/>
                            <a:pt x="38572" y="2571"/>
                          </a:cubicBezTo>
                          <a:cubicBezTo>
                            <a:pt x="45430" y="6000"/>
                            <a:pt x="45430" y="16286"/>
                            <a:pt x="38572" y="19715"/>
                          </a:cubicBezTo>
                          <a:cubicBezTo>
                            <a:pt x="31715" y="23143"/>
                            <a:pt x="18000" y="23143"/>
                            <a:pt x="7714" y="19715"/>
                          </a:cubicBezTo>
                          <a:cubicBezTo>
                            <a:pt x="-2571" y="16286"/>
                            <a:pt x="-2571" y="6000"/>
                            <a:pt x="7714" y="2571"/>
                          </a:cubicBezTo>
                          <a:cubicBezTo>
                            <a:pt x="14572" y="-857"/>
                            <a:pt x="-2571" y="6000"/>
                            <a:pt x="7714" y="2571"/>
                          </a:cubicBezTo>
                          <a:close/>
                        </a:path>
                      </a:pathLst>
                    </a:custGeom>
                    <a:solidFill>
                      <a:srgbClr val="191411"/>
                    </a:solidFill>
                    <a:ln w="34242" cap="flat">
                      <a:noFill/>
                      <a:prstDash val="solid"/>
                      <a:miter/>
                    </a:ln>
                  </p:spPr>
                  <p:txBody>
                    <a:bodyPr rtlCol="1" anchor="ctr"/>
                    <a:lstStyle/>
                    <a:p>
                      <a:endParaRPr lang="ar-SA"/>
                    </a:p>
                  </p:txBody>
                </p:sp>
                <p:sp>
                  <p:nvSpPr>
                    <p:cNvPr id="803" name="Freeform: Shape 802">
                      <a:extLst>
                        <a:ext uri="{FF2B5EF4-FFF2-40B4-BE49-F238E27FC236}">
                          <a16:creationId xmlns:a16="http://schemas.microsoft.com/office/drawing/2014/main" id="{A4AB4753-936A-24B6-BE47-93083CFFCB37}"/>
                        </a:ext>
                      </a:extLst>
                    </p:cNvPr>
                    <p:cNvSpPr/>
                    <p:nvPr/>
                  </p:nvSpPr>
                  <p:spPr>
                    <a:xfrm>
                      <a:off x="4795830"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4" name="Freeform: Shape 803">
                      <a:extLst>
                        <a:ext uri="{FF2B5EF4-FFF2-40B4-BE49-F238E27FC236}">
                          <a16:creationId xmlns:a16="http://schemas.microsoft.com/office/drawing/2014/main" id="{2D85C1E0-E1B5-CB25-F90E-EEEF6A97F040}"/>
                        </a:ext>
                      </a:extLst>
                    </p:cNvPr>
                    <p:cNvSpPr/>
                    <p:nvPr/>
                  </p:nvSpPr>
                  <p:spPr>
                    <a:xfrm>
                      <a:off x="3928377" y="5936445"/>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05" name="Freeform: Shape 804">
                      <a:extLst>
                        <a:ext uri="{FF2B5EF4-FFF2-40B4-BE49-F238E27FC236}">
                          <a16:creationId xmlns:a16="http://schemas.microsoft.com/office/drawing/2014/main" id="{0A803F97-4BE3-994E-A2B7-F2C3FB2921B8}"/>
                        </a:ext>
                      </a:extLst>
                    </p:cNvPr>
                    <p:cNvSpPr/>
                    <p:nvPr/>
                  </p:nvSpPr>
                  <p:spPr>
                    <a:xfrm>
                      <a:off x="4007237"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6" name="Freeform: Shape 805">
                      <a:extLst>
                        <a:ext uri="{FF2B5EF4-FFF2-40B4-BE49-F238E27FC236}">
                          <a16:creationId xmlns:a16="http://schemas.microsoft.com/office/drawing/2014/main" id="{52C1F9EC-F5E3-EC1E-F234-FA01D3E24D7F}"/>
                        </a:ext>
                      </a:extLst>
                    </p:cNvPr>
                    <p:cNvSpPr/>
                    <p:nvPr/>
                  </p:nvSpPr>
                  <p:spPr>
                    <a:xfrm>
                      <a:off x="4086096" y="584472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07" name="Freeform: Shape 806">
                      <a:extLst>
                        <a:ext uri="{FF2B5EF4-FFF2-40B4-BE49-F238E27FC236}">
                          <a16:creationId xmlns:a16="http://schemas.microsoft.com/office/drawing/2014/main" id="{A1093C42-1F83-A899-1FBB-2F8C4EF6C6B3}"/>
                        </a:ext>
                      </a:extLst>
                    </p:cNvPr>
                    <p:cNvSpPr/>
                    <p:nvPr/>
                  </p:nvSpPr>
                  <p:spPr>
                    <a:xfrm>
                      <a:off x="4164955"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08" name="Freeform: Shape 807">
                      <a:extLst>
                        <a:ext uri="{FF2B5EF4-FFF2-40B4-BE49-F238E27FC236}">
                          <a16:creationId xmlns:a16="http://schemas.microsoft.com/office/drawing/2014/main" id="{6337405B-EF08-9FC3-7116-D3691DBBDFB8}"/>
                        </a:ext>
                      </a:extLst>
                    </p:cNvPr>
                    <p:cNvSpPr/>
                    <p:nvPr/>
                  </p:nvSpPr>
                  <p:spPr>
                    <a:xfrm>
                      <a:off x="3849518" y="5889301"/>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09" name="Freeform: Shape 808">
                      <a:extLst>
                        <a:ext uri="{FF2B5EF4-FFF2-40B4-BE49-F238E27FC236}">
                          <a16:creationId xmlns:a16="http://schemas.microsoft.com/office/drawing/2014/main" id="{701244E2-0F50-B311-0BCE-08F0CB6D90D7}"/>
                        </a:ext>
                      </a:extLst>
                    </p:cNvPr>
                    <p:cNvSpPr/>
                    <p:nvPr/>
                  </p:nvSpPr>
                  <p:spPr>
                    <a:xfrm>
                      <a:off x="3928377" y="5844728"/>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0" name="Freeform: Shape 809">
                      <a:extLst>
                        <a:ext uri="{FF2B5EF4-FFF2-40B4-BE49-F238E27FC236}">
                          <a16:creationId xmlns:a16="http://schemas.microsoft.com/office/drawing/2014/main" id="{C6B18047-4312-8055-C0AD-B6C0FC46CFAD}"/>
                        </a:ext>
                      </a:extLst>
                    </p:cNvPr>
                    <p:cNvSpPr/>
                    <p:nvPr/>
                  </p:nvSpPr>
                  <p:spPr>
                    <a:xfrm>
                      <a:off x="4007237"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11" name="Freeform: Shape 810">
                      <a:extLst>
                        <a:ext uri="{FF2B5EF4-FFF2-40B4-BE49-F238E27FC236}">
                          <a16:creationId xmlns:a16="http://schemas.microsoft.com/office/drawing/2014/main" id="{760F5AC1-DAC9-ED94-FFE5-8EEF8FD342FC}"/>
                        </a:ext>
                      </a:extLst>
                    </p:cNvPr>
                    <p:cNvSpPr/>
                    <p:nvPr/>
                  </p:nvSpPr>
                  <p:spPr>
                    <a:xfrm>
                      <a:off x="4086096" y="5756847"/>
                      <a:ext cx="37087" cy="20165"/>
                    </a:xfrm>
                    <a:custGeom>
                      <a:avLst/>
                      <a:gdLst>
                        <a:gd name="connsiteX0" fmla="*/ 36001 w 37087"/>
                        <a:gd name="connsiteY0" fmla="*/ 17594 h 20165"/>
                        <a:gd name="connsiteX1" fmla="*/ 5143 w 37087"/>
                        <a:gd name="connsiteY1" fmla="*/ 17594 h 20165"/>
                        <a:gd name="connsiteX2" fmla="*/ 5143 w 37087"/>
                        <a:gd name="connsiteY2" fmla="*/ 451 h 20165"/>
                        <a:gd name="connsiteX3" fmla="*/ 36001 w 37087"/>
                        <a:gd name="connsiteY3" fmla="*/ 17594 h 20165"/>
                      </a:gdLst>
                      <a:ahLst/>
                      <a:cxnLst>
                        <a:cxn ang="0">
                          <a:pos x="connsiteX0" y="connsiteY0"/>
                        </a:cxn>
                        <a:cxn ang="0">
                          <a:pos x="connsiteX1" y="connsiteY1"/>
                        </a:cxn>
                        <a:cxn ang="0">
                          <a:pos x="connsiteX2" y="connsiteY2"/>
                        </a:cxn>
                        <a:cxn ang="0">
                          <a:pos x="connsiteX3" y="connsiteY3"/>
                        </a:cxn>
                      </a:cxnLst>
                      <a:rect l="l" t="t" r="r" b="b"/>
                      <a:pathLst>
                        <a:path w="37087" h="20165">
                          <a:moveTo>
                            <a:pt x="36001" y="17594"/>
                          </a:moveTo>
                          <a:cubicBezTo>
                            <a:pt x="29144" y="21023"/>
                            <a:pt x="15429" y="21023"/>
                            <a:pt x="5143" y="17594"/>
                          </a:cubicBezTo>
                          <a:cubicBezTo>
                            <a:pt x="-1714" y="14165"/>
                            <a:pt x="-1714" y="3880"/>
                            <a:pt x="5143" y="451"/>
                          </a:cubicBezTo>
                          <a:cubicBezTo>
                            <a:pt x="15429" y="-2978"/>
                            <a:pt x="42858" y="14165"/>
                            <a:pt x="36001" y="17594"/>
                          </a:cubicBezTo>
                          <a:close/>
                        </a:path>
                      </a:pathLst>
                    </a:custGeom>
                    <a:solidFill>
                      <a:srgbClr val="191411"/>
                    </a:solidFill>
                    <a:ln w="34242" cap="flat">
                      <a:noFill/>
                      <a:prstDash val="solid"/>
                      <a:miter/>
                    </a:ln>
                  </p:spPr>
                  <p:txBody>
                    <a:bodyPr rtlCol="1" anchor="ctr"/>
                    <a:lstStyle/>
                    <a:p>
                      <a:endParaRPr lang="ar-SA"/>
                    </a:p>
                  </p:txBody>
                </p:sp>
                <p:sp>
                  <p:nvSpPr>
                    <p:cNvPr id="812" name="Freeform: Shape 811">
                      <a:extLst>
                        <a:ext uri="{FF2B5EF4-FFF2-40B4-BE49-F238E27FC236}">
                          <a16:creationId xmlns:a16="http://schemas.microsoft.com/office/drawing/2014/main" id="{BBC1E2B9-7E24-51AE-10EA-1AD4E200058F}"/>
                        </a:ext>
                      </a:extLst>
                    </p:cNvPr>
                    <p:cNvSpPr/>
                    <p:nvPr/>
                  </p:nvSpPr>
                  <p:spPr>
                    <a:xfrm>
                      <a:off x="3768944" y="5843014"/>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13" name="Freeform: Shape 812">
                      <a:extLst>
                        <a:ext uri="{FF2B5EF4-FFF2-40B4-BE49-F238E27FC236}">
                          <a16:creationId xmlns:a16="http://schemas.microsoft.com/office/drawing/2014/main" id="{DD7ED89E-0A60-5742-8C5D-C3ECEEF50B97}"/>
                        </a:ext>
                      </a:extLst>
                    </p:cNvPr>
                    <p:cNvSpPr/>
                    <p:nvPr/>
                  </p:nvSpPr>
                  <p:spPr>
                    <a:xfrm>
                      <a:off x="3849518" y="579929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14" name="Freeform: Shape 813">
                      <a:extLst>
                        <a:ext uri="{FF2B5EF4-FFF2-40B4-BE49-F238E27FC236}">
                          <a16:creationId xmlns:a16="http://schemas.microsoft.com/office/drawing/2014/main" id="{5B55E90B-5529-3549-3B7C-44E3D6ACE48C}"/>
                        </a:ext>
                      </a:extLst>
                    </p:cNvPr>
                    <p:cNvSpPr/>
                    <p:nvPr/>
                  </p:nvSpPr>
                  <p:spPr>
                    <a:xfrm>
                      <a:off x="3928377" y="5752154"/>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5" name="Freeform: Shape 814">
                      <a:extLst>
                        <a:ext uri="{FF2B5EF4-FFF2-40B4-BE49-F238E27FC236}">
                          <a16:creationId xmlns:a16="http://schemas.microsoft.com/office/drawing/2014/main" id="{16E92E29-95C9-E537-1D9D-17D90A19FFD4}"/>
                        </a:ext>
                      </a:extLst>
                    </p:cNvPr>
                    <p:cNvSpPr/>
                    <p:nvPr/>
                  </p:nvSpPr>
                  <p:spPr>
                    <a:xfrm>
                      <a:off x="4007237" y="5711136"/>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816" name="Freeform: Shape 815">
                      <a:extLst>
                        <a:ext uri="{FF2B5EF4-FFF2-40B4-BE49-F238E27FC236}">
                          <a16:creationId xmlns:a16="http://schemas.microsoft.com/office/drawing/2014/main" id="{60F534A9-D311-7506-8F17-22B0C9D1986B}"/>
                        </a:ext>
                      </a:extLst>
                    </p:cNvPr>
                    <p:cNvSpPr/>
                    <p:nvPr/>
                  </p:nvSpPr>
                  <p:spPr>
                    <a:xfrm>
                      <a:off x="3691799" y="579929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17" name="Freeform: Shape 816">
                      <a:extLst>
                        <a:ext uri="{FF2B5EF4-FFF2-40B4-BE49-F238E27FC236}">
                          <a16:creationId xmlns:a16="http://schemas.microsoft.com/office/drawing/2014/main" id="{D043DA42-9B4A-7E66-A817-0440A87D47BE}"/>
                        </a:ext>
                      </a:extLst>
                    </p:cNvPr>
                    <p:cNvSpPr/>
                    <p:nvPr/>
                  </p:nvSpPr>
                  <p:spPr>
                    <a:xfrm>
                      <a:off x="3770659"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8" name="Freeform: Shape 817">
                      <a:extLst>
                        <a:ext uri="{FF2B5EF4-FFF2-40B4-BE49-F238E27FC236}">
                          <a16:creationId xmlns:a16="http://schemas.microsoft.com/office/drawing/2014/main" id="{07A1CBA2-E46E-2E61-BB44-A1BED39661B6}"/>
                        </a:ext>
                      </a:extLst>
                    </p:cNvPr>
                    <p:cNvSpPr/>
                    <p:nvPr/>
                  </p:nvSpPr>
                  <p:spPr>
                    <a:xfrm>
                      <a:off x="3849518"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19" name="Freeform: Shape 818">
                      <a:extLst>
                        <a:ext uri="{FF2B5EF4-FFF2-40B4-BE49-F238E27FC236}">
                          <a16:creationId xmlns:a16="http://schemas.microsoft.com/office/drawing/2014/main" id="{E35BBC05-605A-D09B-AF39-6F143A38FDFE}"/>
                        </a:ext>
                      </a:extLst>
                    </p:cNvPr>
                    <p:cNvSpPr/>
                    <p:nvPr/>
                  </p:nvSpPr>
                  <p:spPr>
                    <a:xfrm>
                      <a:off x="3928377" y="566215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 name="connsiteX5" fmla="*/ 36001 w 41143"/>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ubicBezTo>
                            <a:pt x="42858" y="9429"/>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0" name="Freeform: Shape 819">
                      <a:extLst>
                        <a:ext uri="{FF2B5EF4-FFF2-40B4-BE49-F238E27FC236}">
                          <a16:creationId xmlns:a16="http://schemas.microsoft.com/office/drawing/2014/main" id="{0047FC46-EFC7-CEA2-BC39-C6DB01321D6F}"/>
                        </a:ext>
                      </a:extLst>
                    </p:cNvPr>
                    <p:cNvSpPr/>
                    <p:nvPr/>
                  </p:nvSpPr>
                  <p:spPr>
                    <a:xfrm>
                      <a:off x="3609511" y="575215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21" name="Freeform: Shape 820">
                      <a:extLst>
                        <a:ext uri="{FF2B5EF4-FFF2-40B4-BE49-F238E27FC236}">
                          <a16:creationId xmlns:a16="http://schemas.microsoft.com/office/drawing/2014/main" id="{8B8227A7-7717-C9EC-A3F7-DD85C9813CAD}"/>
                        </a:ext>
                      </a:extLst>
                    </p:cNvPr>
                    <p:cNvSpPr/>
                    <p:nvPr/>
                  </p:nvSpPr>
                  <p:spPr>
                    <a:xfrm>
                      <a:off x="3691799" y="5707582"/>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22" name="Freeform: Shape 821">
                      <a:extLst>
                        <a:ext uri="{FF2B5EF4-FFF2-40B4-BE49-F238E27FC236}">
                          <a16:creationId xmlns:a16="http://schemas.microsoft.com/office/drawing/2014/main" id="{36612946-EC76-3C90-50CE-216BBD9B694A}"/>
                        </a:ext>
                      </a:extLst>
                    </p:cNvPr>
                    <p:cNvSpPr/>
                    <p:nvPr/>
                  </p:nvSpPr>
                  <p:spPr>
                    <a:xfrm>
                      <a:off x="3770659"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3" name="Freeform: Shape 822">
                      <a:extLst>
                        <a:ext uri="{FF2B5EF4-FFF2-40B4-BE49-F238E27FC236}">
                          <a16:creationId xmlns:a16="http://schemas.microsoft.com/office/drawing/2014/main" id="{B41F444D-BDAE-D4CB-482C-9198137D39AF}"/>
                        </a:ext>
                      </a:extLst>
                    </p:cNvPr>
                    <p:cNvSpPr/>
                    <p:nvPr/>
                  </p:nvSpPr>
                  <p:spPr>
                    <a:xfrm>
                      <a:off x="3849518" y="5619700"/>
                      <a:ext cx="36988" cy="20165"/>
                    </a:xfrm>
                    <a:custGeom>
                      <a:avLst/>
                      <a:gdLst>
                        <a:gd name="connsiteX0" fmla="*/ 36001 w 36988"/>
                        <a:gd name="connsiteY0" fmla="*/ 17594 h 20165"/>
                        <a:gd name="connsiteX1" fmla="*/ 5143 w 36988"/>
                        <a:gd name="connsiteY1" fmla="*/ 17594 h 20165"/>
                        <a:gd name="connsiteX2" fmla="*/ 5143 w 36988"/>
                        <a:gd name="connsiteY2" fmla="*/ 451 h 20165"/>
                        <a:gd name="connsiteX3" fmla="*/ 36001 w 36988"/>
                        <a:gd name="connsiteY3" fmla="*/ 17594 h 20165"/>
                      </a:gdLst>
                      <a:ahLst/>
                      <a:cxnLst>
                        <a:cxn ang="0">
                          <a:pos x="connsiteX0" y="connsiteY0"/>
                        </a:cxn>
                        <a:cxn ang="0">
                          <a:pos x="connsiteX1" y="connsiteY1"/>
                        </a:cxn>
                        <a:cxn ang="0">
                          <a:pos x="connsiteX2" y="connsiteY2"/>
                        </a:cxn>
                        <a:cxn ang="0">
                          <a:pos x="connsiteX3" y="connsiteY3"/>
                        </a:cxn>
                      </a:cxnLst>
                      <a:rect l="l" t="t" r="r" b="b"/>
                      <a:pathLst>
                        <a:path w="36988" h="20165">
                          <a:moveTo>
                            <a:pt x="36001" y="17594"/>
                          </a:moveTo>
                          <a:cubicBezTo>
                            <a:pt x="29144" y="21023"/>
                            <a:pt x="15429" y="21023"/>
                            <a:pt x="5143" y="17594"/>
                          </a:cubicBezTo>
                          <a:cubicBezTo>
                            <a:pt x="-1714" y="14165"/>
                            <a:pt x="-1714" y="3880"/>
                            <a:pt x="5143" y="451"/>
                          </a:cubicBezTo>
                          <a:cubicBezTo>
                            <a:pt x="12000" y="-2978"/>
                            <a:pt x="42858" y="14165"/>
                            <a:pt x="36001" y="17594"/>
                          </a:cubicBezTo>
                          <a:close/>
                        </a:path>
                      </a:pathLst>
                    </a:custGeom>
                    <a:solidFill>
                      <a:srgbClr val="191411"/>
                    </a:solidFill>
                    <a:ln w="34242" cap="flat">
                      <a:noFill/>
                      <a:prstDash val="solid"/>
                      <a:miter/>
                    </a:ln>
                  </p:spPr>
                  <p:txBody>
                    <a:bodyPr rtlCol="1" anchor="ctr"/>
                    <a:lstStyle/>
                    <a:p>
                      <a:endParaRPr lang="ar-SA"/>
                    </a:p>
                  </p:txBody>
                </p:sp>
                <p:sp>
                  <p:nvSpPr>
                    <p:cNvPr id="824" name="Freeform: Shape 823">
                      <a:extLst>
                        <a:ext uri="{FF2B5EF4-FFF2-40B4-BE49-F238E27FC236}">
                          <a16:creationId xmlns:a16="http://schemas.microsoft.com/office/drawing/2014/main" id="{EFB59ECB-BC6F-5D4E-1767-3A6208EA11D0}"/>
                        </a:ext>
                      </a:extLst>
                    </p:cNvPr>
                    <p:cNvSpPr/>
                    <p:nvPr/>
                  </p:nvSpPr>
                  <p:spPr>
                    <a:xfrm>
                      <a:off x="3530652" y="570758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25" name="Freeform: Shape 824">
                      <a:extLst>
                        <a:ext uri="{FF2B5EF4-FFF2-40B4-BE49-F238E27FC236}">
                          <a16:creationId xmlns:a16="http://schemas.microsoft.com/office/drawing/2014/main" id="{26EF72E7-B351-3C30-455A-946846898457}"/>
                        </a:ext>
                      </a:extLst>
                    </p:cNvPr>
                    <p:cNvSpPr/>
                    <p:nvPr/>
                  </p:nvSpPr>
                  <p:spPr>
                    <a:xfrm>
                      <a:off x="3609511" y="566215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26" name="Freeform: Shape 825">
                      <a:extLst>
                        <a:ext uri="{FF2B5EF4-FFF2-40B4-BE49-F238E27FC236}">
                          <a16:creationId xmlns:a16="http://schemas.microsoft.com/office/drawing/2014/main" id="{A4BC14A3-4BBF-2205-D29A-4F9A632BCCBA}"/>
                        </a:ext>
                      </a:extLst>
                    </p:cNvPr>
                    <p:cNvSpPr/>
                    <p:nvPr/>
                  </p:nvSpPr>
                  <p:spPr>
                    <a:xfrm>
                      <a:off x="3691799" y="5617579"/>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2000"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27" name="Freeform: Shape 826">
                      <a:extLst>
                        <a:ext uri="{FF2B5EF4-FFF2-40B4-BE49-F238E27FC236}">
                          <a16:creationId xmlns:a16="http://schemas.microsoft.com/office/drawing/2014/main" id="{B820A9DE-1ECE-FC0E-F410-0E2C7E6CB28F}"/>
                        </a:ext>
                      </a:extLst>
                    </p:cNvPr>
                    <p:cNvSpPr/>
                    <p:nvPr/>
                  </p:nvSpPr>
                  <p:spPr>
                    <a:xfrm>
                      <a:off x="3770659" y="5573989"/>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828" name="Freeform: Shape 827">
                      <a:extLst>
                        <a:ext uri="{FF2B5EF4-FFF2-40B4-BE49-F238E27FC236}">
                          <a16:creationId xmlns:a16="http://schemas.microsoft.com/office/drawing/2014/main" id="{A0FBE90B-482D-DB5D-26BF-4395DA467331}"/>
                        </a:ext>
                      </a:extLst>
                    </p:cNvPr>
                    <p:cNvSpPr/>
                    <p:nvPr/>
                  </p:nvSpPr>
                  <p:spPr>
                    <a:xfrm>
                      <a:off x="5035837" y="557300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29" name="Freeform: Shape 828">
                      <a:extLst>
                        <a:ext uri="{FF2B5EF4-FFF2-40B4-BE49-F238E27FC236}">
                          <a16:creationId xmlns:a16="http://schemas.microsoft.com/office/drawing/2014/main" id="{33E07620-E7BE-EC20-B090-5A17E1E70447}"/>
                        </a:ext>
                      </a:extLst>
                    </p:cNvPr>
                    <p:cNvSpPr/>
                    <p:nvPr/>
                  </p:nvSpPr>
                  <p:spPr>
                    <a:xfrm>
                      <a:off x="5114696"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30" name="Freeform: Shape 829">
                      <a:extLst>
                        <a:ext uri="{FF2B5EF4-FFF2-40B4-BE49-F238E27FC236}">
                          <a16:creationId xmlns:a16="http://schemas.microsoft.com/office/drawing/2014/main" id="{F2686B8A-7204-1162-5C17-1BA3EC77D787}"/>
                        </a:ext>
                      </a:extLst>
                    </p:cNvPr>
                    <p:cNvSpPr/>
                    <p:nvPr/>
                  </p:nvSpPr>
                  <p:spPr>
                    <a:xfrm>
                      <a:off x="5192207" y="5481290"/>
                      <a:ext cx="42492" cy="24857"/>
                    </a:xfrm>
                    <a:custGeom>
                      <a:avLst/>
                      <a:gdLst>
                        <a:gd name="connsiteX0" fmla="*/ 37350 w 42492"/>
                        <a:gd name="connsiteY0" fmla="*/ 5143 h 24857"/>
                        <a:gd name="connsiteX1" fmla="*/ 37350 w 42492"/>
                        <a:gd name="connsiteY1" fmla="*/ 22286 h 24857"/>
                        <a:gd name="connsiteX2" fmla="*/ 6492 w 42492"/>
                        <a:gd name="connsiteY2" fmla="*/ 22286 h 24857"/>
                        <a:gd name="connsiteX3" fmla="*/ 6492 w 42492"/>
                        <a:gd name="connsiteY3" fmla="*/ 5143 h 24857"/>
                        <a:gd name="connsiteX4" fmla="*/ 37350 w 42492"/>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92" h="24857">
                          <a:moveTo>
                            <a:pt x="37350" y="5143"/>
                          </a:moveTo>
                          <a:cubicBezTo>
                            <a:pt x="44207" y="8572"/>
                            <a:pt x="44207" y="18858"/>
                            <a:pt x="37350" y="22286"/>
                          </a:cubicBezTo>
                          <a:cubicBezTo>
                            <a:pt x="30493" y="25715"/>
                            <a:pt x="16778" y="25715"/>
                            <a:pt x="6492" y="22286"/>
                          </a:cubicBezTo>
                          <a:cubicBezTo>
                            <a:pt x="-3794" y="18858"/>
                            <a:pt x="-366" y="8572"/>
                            <a:pt x="6492" y="5143"/>
                          </a:cubicBezTo>
                          <a:cubicBezTo>
                            <a:pt x="13349" y="-1714"/>
                            <a:pt x="27064" y="-1714"/>
                            <a:pt x="37350" y="5143"/>
                          </a:cubicBezTo>
                          <a:close/>
                        </a:path>
                      </a:pathLst>
                    </a:custGeom>
                    <a:solidFill>
                      <a:srgbClr val="191411"/>
                    </a:solidFill>
                    <a:ln w="34242" cap="flat">
                      <a:noFill/>
                      <a:prstDash val="solid"/>
                      <a:miter/>
                    </a:ln>
                  </p:spPr>
                  <p:txBody>
                    <a:bodyPr rtlCol="1" anchor="ctr"/>
                    <a:lstStyle/>
                    <a:p>
                      <a:endParaRPr lang="ar-SA"/>
                    </a:p>
                  </p:txBody>
                </p:sp>
                <p:sp>
                  <p:nvSpPr>
                    <p:cNvPr id="831" name="Freeform: Shape 830">
                      <a:extLst>
                        <a:ext uri="{FF2B5EF4-FFF2-40B4-BE49-F238E27FC236}">
                          <a16:creationId xmlns:a16="http://schemas.microsoft.com/office/drawing/2014/main" id="{649A2F3D-F0D3-71EA-9C41-0C9EAE248274}"/>
                        </a:ext>
                      </a:extLst>
                    </p:cNvPr>
                    <p:cNvSpPr/>
                    <p:nvPr/>
                  </p:nvSpPr>
                  <p:spPr>
                    <a:xfrm>
                      <a:off x="5270701" y="5435003"/>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32" name="Freeform: Shape 831">
                      <a:extLst>
                        <a:ext uri="{FF2B5EF4-FFF2-40B4-BE49-F238E27FC236}">
                          <a16:creationId xmlns:a16="http://schemas.microsoft.com/office/drawing/2014/main" id="{4EA43F45-48F3-DA65-3E5F-F4DE51951980}"/>
                        </a:ext>
                      </a:extLst>
                    </p:cNvPr>
                    <p:cNvSpPr/>
                    <p:nvPr/>
                  </p:nvSpPr>
                  <p:spPr>
                    <a:xfrm>
                      <a:off x="5351274" y="539128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3" name="Freeform: Shape 832">
                      <a:extLst>
                        <a:ext uri="{FF2B5EF4-FFF2-40B4-BE49-F238E27FC236}">
                          <a16:creationId xmlns:a16="http://schemas.microsoft.com/office/drawing/2014/main" id="{97CEC93C-CA24-32F6-1028-5947F867F854}"/>
                        </a:ext>
                      </a:extLst>
                    </p:cNvPr>
                    <p:cNvSpPr/>
                    <p:nvPr/>
                  </p:nvSpPr>
                  <p:spPr>
                    <a:xfrm>
                      <a:off x="5430134" y="534414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34" name="Freeform: Shape 833">
                      <a:extLst>
                        <a:ext uri="{FF2B5EF4-FFF2-40B4-BE49-F238E27FC236}">
                          <a16:creationId xmlns:a16="http://schemas.microsoft.com/office/drawing/2014/main" id="{D85F39EF-22CE-2EAC-9666-A8C0CD358C49}"/>
                        </a:ext>
                      </a:extLst>
                    </p:cNvPr>
                    <p:cNvSpPr/>
                    <p:nvPr/>
                  </p:nvSpPr>
                  <p:spPr>
                    <a:xfrm>
                      <a:off x="5508993"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5" name="Freeform: Shape 834">
                      <a:extLst>
                        <a:ext uri="{FF2B5EF4-FFF2-40B4-BE49-F238E27FC236}">
                          <a16:creationId xmlns:a16="http://schemas.microsoft.com/office/drawing/2014/main" id="{40737EBE-FCDE-909A-C16D-1C38D58581D7}"/>
                        </a:ext>
                      </a:extLst>
                    </p:cNvPr>
                    <p:cNvSpPr/>
                    <p:nvPr/>
                  </p:nvSpPr>
                  <p:spPr>
                    <a:xfrm>
                      <a:off x="5587852" y="525414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36" name="Freeform: Shape 835">
                      <a:extLst>
                        <a:ext uri="{FF2B5EF4-FFF2-40B4-BE49-F238E27FC236}">
                          <a16:creationId xmlns:a16="http://schemas.microsoft.com/office/drawing/2014/main" id="{355C5DC4-0E40-10D4-449A-BBF35199B415}"/>
                        </a:ext>
                      </a:extLst>
                    </p:cNvPr>
                    <p:cNvSpPr/>
                    <p:nvPr/>
                  </p:nvSpPr>
                  <p:spPr>
                    <a:xfrm>
                      <a:off x="5668426" y="520528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0" y="27429"/>
                            <a:pt x="0" y="21289"/>
                            <a:pt x="0" y="13715"/>
                          </a:cubicBezTo>
                          <a:cubicBezTo>
                            <a:pt x="0" y="6140"/>
                            <a:pt x="9210"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37" name="Freeform: Shape 836">
                      <a:extLst>
                        <a:ext uri="{FF2B5EF4-FFF2-40B4-BE49-F238E27FC236}">
                          <a16:creationId xmlns:a16="http://schemas.microsoft.com/office/drawing/2014/main" id="{0B57A834-E92B-EDEC-07B6-E7CB09FBEDF9}"/>
                        </a:ext>
                      </a:extLst>
                    </p:cNvPr>
                    <p:cNvSpPr/>
                    <p:nvPr/>
                  </p:nvSpPr>
                  <p:spPr>
                    <a:xfrm>
                      <a:off x="5745571" y="516242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38" name="Freeform: Shape 837">
                      <a:extLst>
                        <a:ext uri="{FF2B5EF4-FFF2-40B4-BE49-F238E27FC236}">
                          <a16:creationId xmlns:a16="http://schemas.microsoft.com/office/drawing/2014/main" id="{2098FE6D-AD3B-EA9E-B732-D0B10E5FD21E}"/>
                        </a:ext>
                      </a:extLst>
                    </p:cNvPr>
                    <p:cNvSpPr/>
                    <p:nvPr/>
                  </p:nvSpPr>
                  <p:spPr>
                    <a:xfrm>
                      <a:off x="5824431" y="511699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39" name="Freeform: Shape 838">
                      <a:extLst>
                        <a:ext uri="{FF2B5EF4-FFF2-40B4-BE49-F238E27FC236}">
                          <a16:creationId xmlns:a16="http://schemas.microsoft.com/office/drawing/2014/main" id="{4A57C01A-BF29-2E1F-860D-AC193C73ECCD}"/>
                        </a:ext>
                      </a:extLst>
                    </p:cNvPr>
                    <p:cNvSpPr/>
                    <p:nvPr/>
                  </p:nvSpPr>
                  <p:spPr>
                    <a:xfrm>
                      <a:off x="5903290"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40" name="Freeform: Shape 839">
                      <a:extLst>
                        <a:ext uri="{FF2B5EF4-FFF2-40B4-BE49-F238E27FC236}">
                          <a16:creationId xmlns:a16="http://schemas.microsoft.com/office/drawing/2014/main" id="{67E16F03-F623-3441-FD41-09751C661FE4}"/>
                        </a:ext>
                      </a:extLst>
                    </p:cNvPr>
                    <p:cNvSpPr/>
                    <p:nvPr/>
                  </p:nvSpPr>
                  <p:spPr>
                    <a:xfrm>
                      <a:off x="5982149"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41" name="Freeform: Shape 840">
                      <a:extLst>
                        <a:ext uri="{FF2B5EF4-FFF2-40B4-BE49-F238E27FC236}">
                          <a16:creationId xmlns:a16="http://schemas.microsoft.com/office/drawing/2014/main" id="{4FD49223-DD87-718E-E558-F8CAFC689D66}"/>
                        </a:ext>
                      </a:extLst>
                    </p:cNvPr>
                    <p:cNvSpPr/>
                    <p:nvPr/>
                  </p:nvSpPr>
                  <p:spPr>
                    <a:xfrm>
                      <a:off x="6061008"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42" name="Freeform: Shape 841">
                      <a:extLst>
                        <a:ext uri="{FF2B5EF4-FFF2-40B4-BE49-F238E27FC236}">
                          <a16:creationId xmlns:a16="http://schemas.microsoft.com/office/drawing/2014/main" id="{DB7DFF5F-47CF-BB96-9E77-672670AF7DE8}"/>
                        </a:ext>
                      </a:extLst>
                    </p:cNvPr>
                    <p:cNvSpPr/>
                    <p:nvPr/>
                  </p:nvSpPr>
                  <p:spPr>
                    <a:xfrm>
                      <a:off x="6139868"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43" name="Freeform: Shape 842">
                      <a:extLst>
                        <a:ext uri="{FF2B5EF4-FFF2-40B4-BE49-F238E27FC236}">
                          <a16:creationId xmlns:a16="http://schemas.microsoft.com/office/drawing/2014/main" id="{07D0FEB6-EAC9-7E8A-E51C-8D4305242C21}"/>
                        </a:ext>
                      </a:extLst>
                    </p:cNvPr>
                    <p:cNvSpPr/>
                    <p:nvPr/>
                  </p:nvSpPr>
                  <p:spPr>
                    <a:xfrm>
                      <a:off x="6218727" y="4890702"/>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44" name="Freeform: Shape 843">
                      <a:extLst>
                        <a:ext uri="{FF2B5EF4-FFF2-40B4-BE49-F238E27FC236}">
                          <a16:creationId xmlns:a16="http://schemas.microsoft.com/office/drawing/2014/main" id="{EFC2D6BA-4F2E-A0D3-B638-2A4BE5E6B253}"/>
                        </a:ext>
                      </a:extLst>
                    </p:cNvPr>
                    <p:cNvSpPr/>
                    <p:nvPr/>
                  </p:nvSpPr>
                  <p:spPr>
                    <a:xfrm>
                      <a:off x="4953549" y="5525862"/>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45" name="Freeform: Shape 844">
                      <a:extLst>
                        <a:ext uri="{FF2B5EF4-FFF2-40B4-BE49-F238E27FC236}">
                          <a16:creationId xmlns:a16="http://schemas.microsoft.com/office/drawing/2014/main" id="{EE74E0D4-0AD7-548E-061E-6EEC101CADE1}"/>
                        </a:ext>
                      </a:extLst>
                    </p:cNvPr>
                    <p:cNvSpPr/>
                    <p:nvPr/>
                  </p:nvSpPr>
                  <p:spPr>
                    <a:xfrm>
                      <a:off x="5035837" y="5481290"/>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46" name="Freeform: Shape 845">
                      <a:extLst>
                        <a:ext uri="{FF2B5EF4-FFF2-40B4-BE49-F238E27FC236}">
                          <a16:creationId xmlns:a16="http://schemas.microsoft.com/office/drawing/2014/main" id="{4C353802-D74E-12A4-9496-A96D9902A4F9}"/>
                        </a:ext>
                      </a:extLst>
                    </p:cNvPr>
                    <p:cNvSpPr/>
                    <p:nvPr/>
                  </p:nvSpPr>
                  <p:spPr>
                    <a:xfrm>
                      <a:off x="5112982" y="5435003"/>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0" y="27429"/>
                            <a:pt x="0" y="21289"/>
                            <a:pt x="0" y="13715"/>
                          </a:cubicBezTo>
                          <a:cubicBezTo>
                            <a:pt x="0" y="6140"/>
                            <a:pt x="9210"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47" name="Freeform: Shape 846">
                      <a:extLst>
                        <a:ext uri="{FF2B5EF4-FFF2-40B4-BE49-F238E27FC236}">
                          <a16:creationId xmlns:a16="http://schemas.microsoft.com/office/drawing/2014/main" id="{9DC883A4-DDB6-994F-5075-AFDE852F81C7}"/>
                        </a:ext>
                      </a:extLst>
                    </p:cNvPr>
                    <p:cNvSpPr/>
                    <p:nvPr/>
                  </p:nvSpPr>
                  <p:spPr>
                    <a:xfrm>
                      <a:off x="5193556" y="539128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48" name="Freeform: Shape 847">
                      <a:extLst>
                        <a:ext uri="{FF2B5EF4-FFF2-40B4-BE49-F238E27FC236}">
                          <a16:creationId xmlns:a16="http://schemas.microsoft.com/office/drawing/2014/main" id="{1D1DC755-3ED7-5809-4DE1-8D3B2C9F735F}"/>
                        </a:ext>
                      </a:extLst>
                    </p:cNvPr>
                    <p:cNvSpPr/>
                    <p:nvPr/>
                  </p:nvSpPr>
                  <p:spPr>
                    <a:xfrm>
                      <a:off x="5270701" y="5342429"/>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49" name="Freeform: Shape 848">
                      <a:extLst>
                        <a:ext uri="{FF2B5EF4-FFF2-40B4-BE49-F238E27FC236}">
                          <a16:creationId xmlns:a16="http://schemas.microsoft.com/office/drawing/2014/main" id="{4072431E-01A8-377D-28C4-5FA7FAD86353}"/>
                        </a:ext>
                      </a:extLst>
                    </p:cNvPr>
                    <p:cNvSpPr/>
                    <p:nvPr/>
                  </p:nvSpPr>
                  <p:spPr>
                    <a:xfrm>
                      <a:off x="5351274"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0" name="Freeform: Shape 849">
                      <a:extLst>
                        <a:ext uri="{FF2B5EF4-FFF2-40B4-BE49-F238E27FC236}">
                          <a16:creationId xmlns:a16="http://schemas.microsoft.com/office/drawing/2014/main" id="{11E89FD0-460E-35E0-4766-B2D3A24A29C3}"/>
                        </a:ext>
                      </a:extLst>
                    </p:cNvPr>
                    <p:cNvSpPr/>
                    <p:nvPr/>
                  </p:nvSpPr>
                  <p:spPr>
                    <a:xfrm>
                      <a:off x="5430134" y="5254140"/>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1" name="Freeform: Shape 850">
                      <a:extLst>
                        <a:ext uri="{FF2B5EF4-FFF2-40B4-BE49-F238E27FC236}">
                          <a16:creationId xmlns:a16="http://schemas.microsoft.com/office/drawing/2014/main" id="{62329A1A-3365-6E93-6D0A-F240ABB96283}"/>
                        </a:ext>
                      </a:extLst>
                    </p:cNvPr>
                    <p:cNvSpPr/>
                    <p:nvPr/>
                  </p:nvSpPr>
                  <p:spPr>
                    <a:xfrm>
                      <a:off x="5508993" y="520699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52" name="Freeform: Shape 851">
                      <a:extLst>
                        <a:ext uri="{FF2B5EF4-FFF2-40B4-BE49-F238E27FC236}">
                          <a16:creationId xmlns:a16="http://schemas.microsoft.com/office/drawing/2014/main" id="{7630B83E-6127-9C05-9639-7E4F64A6A373}"/>
                        </a:ext>
                      </a:extLst>
                    </p:cNvPr>
                    <p:cNvSpPr/>
                    <p:nvPr/>
                  </p:nvSpPr>
                  <p:spPr>
                    <a:xfrm>
                      <a:off x="5587852" y="516242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53" name="Freeform: Shape 852">
                      <a:extLst>
                        <a:ext uri="{FF2B5EF4-FFF2-40B4-BE49-F238E27FC236}">
                          <a16:creationId xmlns:a16="http://schemas.microsoft.com/office/drawing/2014/main" id="{2D989694-9B26-F522-445C-A9C16ECB392C}"/>
                        </a:ext>
                      </a:extLst>
                    </p:cNvPr>
                    <p:cNvSpPr/>
                    <p:nvPr/>
                  </p:nvSpPr>
                  <p:spPr>
                    <a:xfrm>
                      <a:off x="5666712" y="511699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54" name="Freeform: Shape 853">
                      <a:extLst>
                        <a:ext uri="{FF2B5EF4-FFF2-40B4-BE49-F238E27FC236}">
                          <a16:creationId xmlns:a16="http://schemas.microsoft.com/office/drawing/2014/main" id="{F26FD4C8-EDB8-A49B-F9C1-9B99D19B7D2E}"/>
                        </a:ext>
                      </a:extLst>
                    </p:cNvPr>
                    <p:cNvSpPr/>
                    <p:nvPr/>
                  </p:nvSpPr>
                  <p:spPr>
                    <a:xfrm>
                      <a:off x="5745571"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55" name="Freeform: Shape 854">
                      <a:extLst>
                        <a:ext uri="{FF2B5EF4-FFF2-40B4-BE49-F238E27FC236}">
                          <a16:creationId xmlns:a16="http://schemas.microsoft.com/office/drawing/2014/main" id="{14A47A4B-E5AE-E964-B1A9-4311AAD76243}"/>
                        </a:ext>
                      </a:extLst>
                    </p:cNvPr>
                    <p:cNvSpPr/>
                    <p:nvPr/>
                  </p:nvSpPr>
                  <p:spPr>
                    <a:xfrm>
                      <a:off x="5824431" y="5025277"/>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56" name="Freeform: Shape 855">
                      <a:extLst>
                        <a:ext uri="{FF2B5EF4-FFF2-40B4-BE49-F238E27FC236}">
                          <a16:creationId xmlns:a16="http://schemas.microsoft.com/office/drawing/2014/main" id="{DBAECD85-8EFE-7D87-3364-CBCEAD026D73}"/>
                        </a:ext>
                      </a:extLst>
                    </p:cNvPr>
                    <p:cNvSpPr/>
                    <p:nvPr/>
                  </p:nvSpPr>
                  <p:spPr>
                    <a:xfrm>
                      <a:off x="5903290"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57" name="Freeform: Shape 856">
                      <a:extLst>
                        <a:ext uri="{FF2B5EF4-FFF2-40B4-BE49-F238E27FC236}">
                          <a16:creationId xmlns:a16="http://schemas.microsoft.com/office/drawing/2014/main" id="{FDAF21A9-1961-1841-28EE-44774E0CE26E}"/>
                        </a:ext>
                      </a:extLst>
                    </p:cNvPr>
                    <p:cNvSpPr/>
                    <p:nvPr/>
                  </p:nvSpPr>
                  <p:spPr>
                    <a:xfrm>
                      <a:off x="5982149"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58" name="Freeform: Shape 857">
                      <a:extLst>
                        <a:ext uri="{FF2B5EF4-FFF2-40B4-BE49-F238E27FC236}">
                          <a16:creationId xmlns:a16="http://schemas.microsoft.com/office/drawing/2014/main" id="{30BC9A79-CD4B-1073-B101-959504101F60}"/>
                        </a:ext>
                      </a:extLst>
                    </p:cNvPr>
                    <p:cNvSpPr/>
                    <p:nvPr/>
                  </p:nvSpPr>
                  <p:spPr>
                    <a:xfrm>
                      <a:off x="6061008"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59" name="Freeform: Shape 858">
                      <a:extLst>
                        <a:ext uri="{FF2B5EF4-FFF2-40B4-BE49-F238E27FC236}">
                          <a16:creationId xmlns:a16="http://schemas.microsoft.com/office/drawing/2014/main" id="{B9C2F85D-053E-D08C-C34B-5B0E9A308762}"/>
                        </a:ext>
                      </a:extLst>
                    </p:cNvPr>
                    <p:cNvSpPr/>
                    <p:nvPr/>
                  </p:nvSpPr>
                  <p:spPr>
                    <a:xfrm>
                      <a:off x="6139868" y="484355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60" name="Freeform: Shape 859">
                      <a:extLst>
                        <a:ext uri="{FF2B5EF4-FFF2-40B4-BE49-F238E27FC236}">
                          <a16:creationId xmlns:a16="http://schemas.microsoft.com/office/drawing/2014/main" id="{F0043F98-3EA0-F28D-6B3C-A0CE2B152439}"/>
                        </a:ext>
                      </a:extLst>
                    </p:cNvPr>
                    <p:cNvSpPr/>
                    <p:nvPr/>
                  </p:nvSpPr>
                  <p:spPr>
                    <a:xfrm>
                      <a:off x="4874690" y="5481290"/>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61" name="Freeform: Shape 860">
                      <a:extLst>
                        <a:ext uri="{FF2B5EF4-FFF2-40B4-BE49-F238E27FC236}">
                          <a16:creationId xmlns:a16="http://schemas.microsoft.com/office/drawing/2014/main" id="{66FE4CC7-52F0-0C9A-576D-E0F1FF1F2B30}"/>
                        </a:ext>
                      </a:extLst>
                    </p:cNvPr>
                    <p:cNvSpPr/>
                    <p:nvPr/>
                  </p:nvSpPr>
                  <p:spPr>
                    <a:xfrm>
                      <a:off x="4953549" y="543586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62" name="Freeform: Shape 861">
                      <a:extLst>
                        <a:ext uri="{FF2B5EF4-FFF2-40B4-BE49-F238E27FC236}">
                          <a16:creationId xmlns:a16="http://schemas.microsoft.com/office/drawing/2014/main" id="{E0DE85EE-AF53-88D2-0F8D-B8779AA79E0B}"/>
                        </a:ext>
                      </a:extLst>
                    </p:cNvPr>
                    <p:cNvSpPr/>
                    <p:nvPr/>
                  </p:nvSpPr>
                  <p:spPr>
                    <a:xfrm>
                      <a:off x="5035837" y="5391287"/>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3" name="Freeform: Shape 862">
                      <a:extLst>
                        <a:ext uri="{FF2B5EF4-FFF2-40B4-BE49-F238E27FC236}">
                          <a16:creationId xmlns:a16="http://schemas.microsoft.com/office/drawing/2014/main" id="{97F0500C-13B0-9D43-68E4-11A9049429B7}"/>
                        </a:ext>
                      </a:extLst>
                    </p:cNvPr>
                    <p:cNvSpPr/>
                    <p:nvPr/>
                  </p:nvSpPr>
                  <p:spPr>
                    <a:xfrm>
                      <a:off x="5114696" y="534414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4" name="Freeform: Shape 863">
                      <a:extLst>
                        <a:ext uri="{FF2B5EF4-FFF2-40B4-BE49-F238E27FC236}">
                          <a16:creationId xmlns:a16="http://schemas.microsoft.com/office/drawing/2014/main" id="{58A10B2F-A809-CBAC-DAF6-234B109E045D}"/>
                        </a:ext>
                      </a:extLst>
                    </p:cNvPr>
                    <p:cNvSpPr/>
                    <p:nvPr/>
                  </p:nvSpPr>
                  <p:spPr>
                    <a:xfrm>
                      <a:off x="5193556" y="529871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5" name="Freeform: Shape 864">
                      <a:extLst>
                        <a:ext uri="{FF2B5EF4-FFF2-40B4-BE49-F238E27FC236}">
                          <a16:creationId xmlns:a16="http://schemas.microsoft.com/office/drawing/2014/main" id="{996510F7-3651-DCE4-79D3-D4E5CCED68F5}"/>
                        </a:ext>
                      </a:extLst>
                    </p:cNvPr>
                    <p:cNvSpPr/>
                    <p:nvPr/>
                  </p:nvSpPr>
                  <p:spPr>
                    <a:xfrm>
                      <a:off x="5270701" y="5253283"/>
                      <a:ext cx="41144" cy="27429"/>
                    </a:xfrm>
                    <a:custGeom>
                      <a:avLst/>
                      <a:gdLst>
                        <a:gd name="connsiteX0" fmla="*/ 41144 w 41144"/>
                        <a:gd name="connsiteY0" fmla="*/ 13715 h 27429"/>
                        <a:gd name="connsiteX1" fmla="*/ 20572 w 41144"/>
                        <a:gd name="connsiteY1" fmla="*/ 27429 h 27429"/>
                        <a:gd name="connsiteX2" fmla="*/ -1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0" y="27429"/>
                            <a:pt x="-1" y="21289"/>
                            <a:pt x="-1" y="13715"/>
                          </a:cubicBezTo>
                          <a:cubicBezTo>
                            <a:pt x="-1" y="6140"/>
                            <a:pt x="9210"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66" name="Freeform: Shape 865">
                      <a:extLst>
                        <a:ext uri="{FF2B5EF4-FFF2-40B4-BE49-F238E27FC236}">
                          <a16:creationId xmlns:a16="http://schemas.microsoft.com/office/drawing/2014/main" id="{04AB23FE-2DFC-C264-B462-8D783F320D54}"/>
                        </a:ext>
                      </a:extLst>
                    </p:cNvPr>
                    <p:cNvSpPr/>
                    <p:nvPr/>
                  </p:nvSpPr>
                  <p:spPr>
                    <a:xfrm>
                      <a:off x="5351274" y="520699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7" name="Freeform: Shape 866">
                      <a:extLst>
                        <a:ext uri="{FF2B5EF4-FFF2-40B4-BE49-F238E27FC236}">
                          <a16:creationId xmlns:a16="http://schemas.microsoft.com/office/drawing/2014/main" id="{58B219EE-8BA3-C0A7-1281-E85AEFE1DC62}"/>
                        </a:ext>
                      </a:extLst>
                    </p:cNvPr>
                    <p:cNvSpPr/>
                    <p:nvPr/>
                  </p:nvSpPr>
                  <p:spPr>
                    <a:xfrm>
                      <a:off x="5430134" y="5162424"/>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68" name="Freeform: Shape 867">
                      <a:extLst>
                        <a:ext uri="{FF2B5EF4-FFF2-40B4-BE49-F238E27FC236}">
                          <a16:creationId xmlns:a16="http://schemas.microsoft.com/office/drawing/2014/main" id="{4FDDB3F9-C933-67FF-5EFB-9479A518A834}"/>
                        </a:ext>
                      </a:extLst>
                    </p:cNvPr>
                    <p:cNvSpPr/>
                    <p:nvPr/>
                  </p:nvSpPr>
                  <p:spPr>
                    <a:xfrm>
                      <a:off x="5508993" y="511699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69" name="Freeform: Shape 868">
                      <a:extLst>
                        <a:ext uri="{FF2B5EF4-FFF2-40B4-BE49-F238E27FC236}">
                          <a16:creationId xmlns:a16="http://schemas.microsoft.com/office/drawing/2014/main" id="{96852B95-6663-2DF7-9AAC-96AC907E0A08}"/>
                        </a:ext>
                      </a:extLst>
                    </p:cNvPr>
                    <p:cNvSpPr/>
                    <p:nvPr/>
                  </p:nvSpPr>
                  <p:spPr>
                    <a:xfrm>
                      <a:off x="5587852" y="5072421"/>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1"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870" name="Freeform: Shape 869">
                      <a:extLst>
                        <a:ext uri="{FF2B5EF4-FFF2-40B4-BE49-F238E27FC236}">
                          <a16:creationId xmlns:a16="http://schemas.microsoft.com/office/drawing/2014/main" id="{D8CC40D4-263F-C1F1-B5F4-BD1348B70754}"/>
                        </a:ext>
                      </a:extLst>
                    </p:cNvPr>
                    <p:cNvSpPr/>
                    <p:nvPr/>
                  </p:nvSpPr>
                  <p:spPr>
                    <a:xfrm>
                      <a:off x="5666712"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71" name="Freeform: Shape 870">
                      <a:extLst>
                        <a:ext uri="{FF2B5EF4-FFF2-40B4-BE49-F238E27FC236}">
                          <a16:creationId xmlns:a16="http://schemas.microsoft.com/office/drawing/2014/main" id="{A219AD24-83CE-ECE1-79ED-490A365909E4}"/>
                        </a:ext>
                      </a:extLst>
                    </p:cNvPr>
                    <p:cNvSpPr/>
                    <p:nvPr/>
                  </p:nvSpPr>
                  <p:spPr>
                    <a:xfrm>
                      <a:off x="5745571"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2" name="Freeform: Shape 871">
                      <a:extLst>
                        <a:ext uri="{FF2B5EF4-FFF2-40B4-BE49-F238E27FC236}">
                          <a16:creationId xmlns:a16="http://schemas.microsoft.com/office/drawing/2014/main" id="{0026E19A-87D2-8EB5-2D80-442D64D71D1F}"/>
                        </a:ext>
                      </a:extLst>
                    </p:cNvPr>
                    <p:cNvSpPr/>
                    <p:nvPr/>
                  </p:nvSpPr>
                  <p:spPr>
                    <a:xfrm>
                      <a:off x="5824431" y="4935274"/>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3" name="Freeform: Shape 872">
                      <a:extLst>
                        <a:ext uri="{FF2B5EF4-FFF2-40B4-BE49-F238E27FC236}">
                          <a16:creationId xmlns:a16="http://schemas.microsoft.com/office/drawing/2014/main" id="{06971D43-C260-E8C4-6148-289619FCBEC6}"/>
                        </a:ext>
                      </a:extLst>
                    </p:cNvPr>
                    <p:cNvSpPr/>
                    <p:nvPr/>
                  </p:nvSpPr>
                  <p:spPr>
                    <a:xfrm>
                      <a:off x="5903290"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74" name="Freeform: Shape 873">
                      <a:extLst>
                        <a:ext uri="{FF2B5EF4-FFF2-40B4-BE49-F238E27FC236}">
                          <a16:creationId xmlns:a16="http://schemas.microsoft.com/office/drawing/2014/main" id="{B63B92CB-29A8-BC69-1804-3D2973FE4A44}"/>
                        </a:ext>
                      </a:extLst>
                    </p:cNvPr>
                    <p:cNvSpPr/>
                    <p:nvPr/>
                  </p:nvSpPr>
                  <p:spPr>
                    <a:xfrm>
                      <a:off x="5982149" y="484355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75" name="Freeform: Shape 874">
                      <a:extLst>
                        <a:ext uri="{FF2B5EF4-FFF2-40B4-BE49-F238E27FC236}">
                          <a16:creationId xmlns:a16="http://schemas.microsoft.com/office/drawing/2014/main" id="{EFD9BE50-2A6F-A610-7525-41BBAA8FC22B}"/>
                        </a:ext>
                      </a:extLst>
                    </p:cNvPr>
                    <p:cNvSpPr/>
                    <p:nvPr/>
                  </p:nvSpPr>
                  <p:spPr>
                    <a:xfrm>
                      <a:off x="6061008" y="4798128"/>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9143" y="-857"/>
                            <a:pt x="36001" y="2572"/>
                          </a:cubicBezTo>
                          <a:close/>
                        </a:path>
                      </a:pathLst>
                    </a:custGeom>
                    <a:solidFill>
                      <a:srgbClr val="191411"/>
                    </a:solidFill>
                    <a:ln w="34242" cap="flat">
                      <a:noFill/>
                      <a:prstDash val="solid"/>
                      <a:miter/>
                    </a:ln>
                  </p:spPr>
                  <p:txBody>
                    <a:bodyPr rtlCol="1" anchor="ctr"/>
                    <a:lstStyle/>
                    <a:p>
                      <a:endParaRPr lang="ar-SA"/>
                    </a:p>
                  </p:txBody>
                </p:sp>
                <p:sp>
                  <p:nvSpPr>
                    <p:cNvPr id="876" name="Freeform: Shape 875">
                      <a:extLst>
                        <a:ext uri="{FF2B5EF4-FFF2-40B4-BE49-F238E27FC236}">
                          <a16:creationId xmlns:a16="http://schemas.microsoft.com/office/drawing/2014/main" id="{49F115DB-923F-7ADA-347A-1336D44DBEC8}"/>
                        </a:ext>
                      </a:extLst>
                    </p:cNvPr>
                    <p:cNvSpPr/>
                    <p:nvPr/>
                  </p:nvSpPr>
                  <p:spPr>
                    <a:xfrm>
                      <a:off x="5275488" y="5165978"/>
                      <a:ext cx="38071" cy="21303"/>
                    </a:xfrm>
                    <a:custGeom>
                      <a:avLst/>
                      <a:gdLst>
                        <a:gd name="connsiteX0" fmla="*/ 32929 w 38071"/>
                        <a:gd name="connsiteY0" fmla="*/ 1589 h 21303"/>
                        <a:gd name="connsiteX1" fmla="*/ 32929 w 38071"/>
                        <a:gd name="connsiteY1" fmla="*/ 18732 h 21303"/>
                        <a:gd name="connsiteX2" fmla="*/ 2070 w 38071"/>
                        <a:gd name="connsiteY2" fmla="*/ 18732 h 21303"/>
                        <a:gd name="connsiteX3" fmla="*/ 32929 w 38071"/>
                        <a:gd name="connsiteY3" fmla="*/ 1589 h 21303"/>
                      </a:gdLst>
                      <a:ahLst/>
                      <a:cxnLst>
                        <a:cxn ang="0">
                          <a:pos x="connsiteX0" y="connsiteY0"/>
                        </a:cxn>
                        <a:cxn ang="0">
                          <a:pos x="connsiteX1" y="connsiteY1"/>
                        </a:cxn>
                        <a:cxn ang="0">
                          <a:pos x="connsiteX2" y="connsiteY2"/>
                        </a:cxn>
                        <a:cxn ang="0">
                          <a:pos x="connsiteX3" y="connsiteY3"/>
                        </a:cxn>
                      </a:cxnLst>
                      <a:rect l="l" t="t" r="r" b="b"/>
                      <a:pathLst>
                        <a:path w="38071" h="21303">
                          <a:moveTo>
                            <a:pt x="32929" y="1589"/>
                          </a:moveTo>
                          <a:cubicBezTo>
                            <a:pt x="39786" y="5017"/>
                            <a:pt x="39786" y="15304"/>
                            <a:pt x="32929" y="18732"/>
                          </a:cubicBezTo>
                          <a:cubicBezTo>
                            <a:pt x="26071" y="22161"/>
                            <a:pt x="12356" y="22161"/>
                            <a:pt x="2070" y="18732"/>
                          </a:cubicBezTo>
                          <a:cubicBezTo>
                            <a:pt x="-8216" y="11875"/>
                            <a:pt x="22642" y="-5268"/>
                            <a:pt x="32929" y="1589"/>
                          </a:cubicBezTo>
                          <a:close/>
                        </a:path>
                      </a:pathLst>
                    </a:custGeom>
                    <a:solidFill>
                      <a:srgbClr val="191411"/>
                    </a:solidFill>
                    <a:ln w="34242" cap="flat">
                      <a:noFill/>
                      <a:prstDash val="solid"/>
                      <a:miter/>
                    </a:ln>
                  </p:spPr>
                  <p:txBody>
                    <a:bodyPr rtlCol="1" anchor="ctr"/>
                    <a:lstStyle/>
                    <a:p>
                      <a:endParaRPr lang="ar-SA"/>
                    </a:p>
                  </p:txBody>
                </p:sp>
                <p:sp>
                  <p:nvSpPr>
                    <p:cNvPr id="877" name="Freeform: Shape 876">
                      <a:extLst>
                        <a:ext uri="{FF2B5EF4-FFF2-40B4-BE49-F238E27FC236}">
                          <a16:creationId xmlns:a16="http://schemas.microsoft.com/office/drawing/2014/main" id="{F6D30AA8-B0CD-17A2-A788-E627C9914078}"/>
                        </a:ext>
                      </a:extLst>
                    </p:cNvPr>
                    <p:cNvSpPr/>
                    <p:nvPr/>
                  </p:nvSpPr>
                  <p:spPr>
                    <a:xfrm>
                      <a:off x="5348703" y="5116994"/>
                      <a:ext cx="45064" cy="22286"/>
                    </a:xfrm>
                    <a:custGeom>
                      <a:avLst/>
                      <a:gdLst>
                        <a:gd name="connsiteX0" fmla="*/ 7715 w 45064"/>
                        <a:gd name="connsiteY0" fmla="*/ 2571 h 22286"/>
                        <a:gd name="connsiteX1" fmla="*/ 38572 w 45064"/>
                        <a:gd name="connsiteY1" fmla="*/ 2571 h 22286"/>
                        <a:gd name="connsiteX2" fmla="*/ 38572 w 45064"/>
                        <a:gd name="connsiteY2" fmla="*/ 19715 h 22286"/>
                        <a:gd name="connsiteX3" fmla="*/ 7715 w 45064"/>
                        <a:gd name="connsiteY3" fmla="*/ 19715 h 22286"/>
                        <a:gd name="connsiteX4" fmla="*/ 7715 w 45064"/>
                        <a:gd name="connsiteY4" fmla="*/ 2571 h 22286"/>
                        <a:gd name="connsiteX5" fmla="*/ 7715 w 45064"/>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64" h="22286">
                          <a:moveTo>
                            <a:pt x="7715" y="2571"/>
                          </a:moveTo>
                          <a:cubicBezTo>
                            <a:pt x="14572" y="-857"/>
                            <a:pt x="28287" y="-857"/>
                            <a:pt x="38572" y="2571"/>
                          </a:cubicBezTo>
                          <a:cubicBezTo>
                            <a:pt x="48858" y="6000"/>
                            <a:pt x="45430" y="16286"/>
                            <a:pt x="38572" y="19715"/>
                          </a:cubicBezTo>
                          <a:cubicBezTo>
                            <a:pt x="31715" y="23144"/>
                            <a:pt x="18001" y="23144"/>
                            <a:pt x="7715" y="19715"/>
                          </a:cubicBezTo>
                          <a:cubicBezTo>
                            <a:pt x="-2572" y="16286"/>
                            <a:pt x="-2572" y="9429"/>
                            <a:pt x="7715" y="2571"/>
                          </a:cubicBezTo>
                          <a:cubicBezTo>
                            <a:pt x="14572" y="-857"/>
                            <a:pt x="-2572" y="9429"/>
                            <a:pt x="7715" y="2571"/>
                          </a:cubicBezTo>
                          <a:close/>
                        </a:path>
                      </a:pathLst>
                    </a:custGeom>
                    <a:solidFill>
                      <a:srgbClr val="191411"/>
                    </a:solidFill>
                    <a:ln w="34242" cap="flat">
                      <a:noFill/>
                      <a:prstDash val="solid"/>
                      <a:miter/>
                    </a:ln>
                  </p:spPr>
                  <p:txBody>
                    <a:bodyPr rtlCol="1" anchor="ctr"/>
                    <a:lstStyle/>
                    <a:p>
                      <a:endParaRPr lang="ar-SA"/>
                    </a:p>
                  </p:txBody>
                </p:sp>
                <p:sp>
                  <p:nvSpPr>
                    <p:cNvPr id="878" name="Freeform: Shape 877">
                      <a:extLst>
                        <a:ext uri="{FF2B5EF4-FFF2-40B4-BE49-F238E27FC236}">
                          <a16:creationId xmlns:a16="http://schemas.microsoft.com/office/drawing/2014/main" id="{FCE5E618-DC49-8D1D-FCC8-E66BF1FDCD12}"/>
                        </a:ext>
                      </a:extLst>
                    </p:cNvPr>
                    <p:cNvSpPr/>
                    <p:nvPr/>
                  </p:nvSpPr>
                  <p:spPr>
                    <a:xfrm>
                      <a:off x="5430134" y="5072421"/>
                      <a:ext cx="41143" cy="22286"/>
                    </a:xfrm>
                    <a:custGeom>
                      <a:avLst/>
                      <a:gdLst>
                        <a:gd name="connsiteX0" fmla="*/ 5143 w 41143"/>
                        <a:gd name="connsiteY0" fmla="*/ 2571 h 22286"/>
                        <a:gd name="connsiteX1" fmla="*/ 36001 w 41143"/>
                        <a:gd name="connsiteY1" fmla="*/ 2571 h 22286"/>
                        <a:gd name="connsiteX2" fmla="*/ 36001 w 41143"/>
                        <a:gd name="connsiteY2" fmla="*/ 19715 h 22286"/>
                        <a:gd name="connsiteX3" fmla="*/ 5143 w 41143"/>
                        <a:gd name="connsiteY3" fmla="*/ 19715 h 22286"/>
                        <a:gd name="connsiteX4" fmla="*/ 5143 w 41143"/>
                        <a:gd name="connsiteY4" fmla="*/ 2571 h 22286"/>
                        <a:gd name="connsiteX5" fmla="*/ 5143 w 41143"/>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3" h="22286">
                          <a:moveTo>
                            <a:pt x="5143" y="2571"/>
                          </a:moveTo>
                          <a:cubicBezTo>
                            <a:pt x="12000" y="-857"/>
                            <a:pt x="25715" y="-857"/>
                            <a:pt x="36001" y="2571"/>
                          </a:cubicBezTo>
                          <a:cubicBezTo>
                            <a:pt x="42858" y="6000"/>
                            <a:pt x="42858" y="16286"/>
                            <a:pt x="36001" y="19715"/>
                          </a:cubicBezTo>
                          <a:cubicBezTo>
                            <a:pt x="29143" y="23143"/>
                            <a:pt x="15429" y="23143"/>
                            <a:pt x="5143" y="19715"/>
                          </a:cubicBezTo>
                          <a:cubicBezTo>
                            <a:pt x="-1714" y="16286"/>
                            <a:pt x="-1714" y="6000"/>
                            <a:pt x="5143" y="2571"/>
                          </a:cubicBezTo>
                          <a:cubicBezTo>
                            <a:pt x="12000" y="-857"/>
                            <a:pt x="-1714" y="6000"/>
                            <a:pt x="5143" y="2571"/>
                          </a:cubicBezTo>
                          <a:close/>
                        </a:path>
                      </a:pathLst>
                    </a:custGeom>
                    <a:solidFill>
                      <a:srgbClr val="191411"/>
                    </a:solidFill>
                    <a:ln w="34242" cap="flat">
                      <a:noFill/>
                      <a:prstDash val="solid"/>
                      <a:miter/>
                    </a:ln>
                  </p:spPr>
                  <p:txBody>
                    <a:bodyPr rtlCol="1" anchor="ctr"/>
                    <a:lstStyle/>
                    <a:p>
                      <a:endParaRPr lang="ar-SA"/>
                    </a:p>
                  </p:txBody>
                </p:sp>
                <p:sp>
                  <p:nvSpPr>
                    <p:cNvPr id="879" name="Freeform: Shape 878">
                      <a:extLst>
                        <a:ext uri="{FF2B5EF4-FFF2-40B4-BE49-F238E27FC236}">
                          <a16:creationId xmlns:a16="http://schemas.microsoft.com/office/drawing/2014/main" id="{CFDB1311-946B-7B8F-02A0-90D3C8D079FD}"/>
                        </a:ext>
                      </a:extLst>
                    </p:cNvPr>
                    <p:cNvSpPr/>
                    <p:nvPr/>
                  </p:nvSpPr>
                  <p:spPr>
                    <a:xfrm>
                      <a:off x="5508993" y="5025277"/>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1"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880" name="Freeform: Shape 879">
                      <a:extLst>
                        <a:ext uri="{FF2B5EF4-FFF2-40B4-BE49-F238E27FC236}">
                          <a16:creationId xmlns:a16="http://schemas.microsoft.com/office/drawing/2014/main" id="{FBF734FF-34F6-68E6-E032-4569187E3C6F}"/>
                        </a:ext>
                      </a:extLst>
                    </p:cNvPr>
                    <p:cNvSpPr/>
                    <p:nvPr/>
                  </p:nvSpPr>
                  <p:spPr>
                    <a:xfrm>
                      <a:off x="5587852" y="4979847"/>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2001"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81" name="Freeform: Shape 880">
                      <a:extLst>
                        <a:ext uri="{FF2B5EF4-FFF2-40B4-BE49-F238E27FC236}">
                          <a16:creationId xmlns:a16="http://schemas.microsoft.com/office/drawing/2014/main" id="{13A855D2-A507-BBE3-B85F-54AA9F328E55}"/>
                        </a:ext>
                      </a:extLst>
                    </p:cNvPr>
                    <p:cNvSpPr/>
                    <p:nvPr/>
                  </p:nvSpPr>
                  <p:spPr>
                    <a:xfrm>
                      <a:off x="5666712" y="4935274"/>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3" y="23144"/>
                            <a:pt x="15429" y="23144"/>
                            <a:pt x="5143" y="19715"/>
                          </a:cubicBezTo>
                          <a:cubicBezTo>
                            <a:pt x="-1714" y="16286"/>
                            <a:pt x="-1714" y="6000"/>
                            <a:pt x="5143" y="2572"/>
                          </a:cubicBezTo>
                          <a:cubicBezTo>
                            <a:pt x="15429" y="-857"/>
                            <a:pt x="25715" y="-857"/>
                            <a:pt x="36001" y="2572"/>
                          </a:cubicBezTo>
                          <a:close/>
                        </a:path>
                      </a:pathLst>
                    </a:custGeom>
                    <a:solidFill>
                      <a:srgbClr val="191411"/>
                    </a:solidFill>
                    <a:ln w="34242" cap="flat">
                      <a:noFill/>
                      <a:prstDash val="solid"/>
                      <a:miter/>
                    </a:ln>
                  </p:spPr>
                  <p:txBody>
                    <a:bodyPr rtlCol="1" anchor="ctr"/>
                    <a:lstStyle/>
                    <a:p>
                      <a:endParaRPr lang="ar-SA"/>
                    </a:p>
                  </p:txBody>
                </p:sp>
                <p:sp>
                  <p:nvSpPr>
                    <p:cNvPr id="882" name="Freeform: Shape 881">
                      <a:extLst>
                        <a:ext uri="{FF2B5EF4-FFF2-40B4-BE49-F238E27FC236}">
                          <a16:creationId xmlns:a16="http://schemas.microsoft.com/office/drawing/2014/main" id="{B557B7DB-6AAD-98D6-ED2F-DD7C5B16176A}"/>
                        </a:ext>
                      </a:extLst>
                    </p:cNvPr>
                    <p:cNvSpPr/>
                    <p:nvPr/>
                  </p:nvSpPr>
                  <p:spPr>
                    <a:xfrm>
                      <a:off x="5745571" y="4890702"/>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883" name="Freeform: Shape 882">
                      <a:extLst>
                        <a:ext uri="{FF2B5EF4-FFF2-40B4-BE49-F238E27FC236}">
                          <a16:creationId xmlns:a16="http://schemas.microsoft.com/office/drawing/2014/main" id="{FA46BF01-0655-B671-DAEA-22518665CBD3}"/>
                        </a:ext>
                      </a:extLst>
                    </p:cNvPr>
                    <p:cNvSpPr/>
                    <p:nvPr/>
                  </p:nvSpPr>
                  <p:spPr>
                    <a:xfrm>
                      <a:off x="5824431" y="4843557"/>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884" name="Freeform: Shape 883">
                      <a:extLst>
                        <a:ext uri="{FF2B5EF4-FFF2-40B4-BE49-F238E27FC236}">
                          <a16:creationId xmlns:a16="http://schemas.microsoft.com/office/drawing/2014/main" id="{186278F4-E90A-4257-6F06-EDFBA491671F}"/>
                        </a:ext>
                      </a:extLst>
                    </p:cNvPr>
                    <p:cNvSpPr/>
                    <p:nvPr/>
                  </p:nvSpPr>
                  <p:spPr>
                    <a:xfrm>
                      <a:off x="5903290" y="4798128"/>
                      <a:ext cx="41144" cy="22286"/>
                    </a:xfrm>
                    <a:custGeom>
                      <a:avLst/>
                      <a:gdLst>
                        <a:gd name="connsiteX0" fmla="*/ 36001 w 41144"/>
                        <a:gd name="connsiteY0" fmla="*/ 2572 h 22286"/>
                        <a:gd name="connsiteX1" fmla="*/ 36001 w 41144"/>
                        <a:gd name="connsiteY1" fmla="*/ 19715 h 22286"/>
                        <a:gd name="connsiteX2" fmla="*/ 5143 w 41144"/>
                        <a:gd name="connsiteY2" fmla="*/ 19715 h 22286"/>
                        <a:gd name="connsiteX3" fmla="*/ 5143 w 41144"/>
                        <a:gd name="connsiteY3" fmla="*/ 2572 h 22286"/>
                        <a:gd name="connsiteX4" fmla="*/ 36001 w 41144"/>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sp>
                  <p:nvSpPr>
                    <p:cNvPr id="885" name="Freeform: Shape 884">
                      <a:extLst>
                        <a:ext uri="{FF2B5EF4-FFF2-40B4-BE49-F238E27FC236}">
                          <a16:creationId xmlns:a16="http://schemas.microsoft.com/office/drawing/2014/main" id="{FCC6C0B9-04BE-BFD8-FC37-1089DE947B8F}"/>
                        </a:ext>
                      </a:extLst>
                    </p:cNvPr>
                    <p:cNvSpPr/>
                    <p:nvPr/>
                  </p:nvSpPr>
                  <p:spPr>
                    <a:xfrm>
                      <a:off x="6218727" y="4801556"/>
                      <a:ext cx="41143" cy="22286"/>
                    </a:xfrm>
                    <a:custGeom>
                      <a:avLst/>
                      <a:gdLst>
                        <a:gd name="connsiteX0" fmla="*/ 5143 w 41143"/>
                        <a:gd name="connsiteY0" fmla="*/ 2571 h 22286"/>
                        <a:gd name="connsiteX1" fmla="*/ 36001 w 41143"/>
                        <a:gd name="connsiteY1" fmla="*/ 2571 h 22286"/>
                        <a:gd name="connsiteX2" fmla="*/ 36001 w 41143"/>
                        <a:gd name="connsiteY2" fmla="*/ 19715 h 22286"/>
                        <a:gd name="connsiteX3" fmla="*/ 5143 w 41143"/>
                        <a:gd name="connsiteY3" fmla="*/ 19715 h 22286"/>
                        <a:gd name="connsiteX4" fmla="*/ 5143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5143" y="2571"/>
                          </a:moveTo>
                          <a:cubicBezTo>
                            <a:pt x="12000" y="-857"/>
                            <a:pt x="25715" y="-857"/>
                            <a:pt x="36001" y="2571"/>
                          </a:cubicBezTo>
                          <a:cubicBezTo>
                            <a:pt x="42858" y="6000"/>
                            <a:pt x="42858" y="16286"/>
                            <a:pt x="36001" y="19715"/>
                          </a:cubicBezTo>
                          <a:cubicBezTo>
                            <a:pt x="29143" y="23143"/>
                            <a:pt x="15429" y="23143"/>
                            <a:pt x="5143" y="19715"/>
                          </a:cubicBezTo>
                          <a:cubicBezTo>
                            <a:pt x="-1714" y="12857"/>
                            <a:pt x="-1714" y="6000"/>
                            <a:pt x="5143" y="2571"/>
                          </a:cubicBezTo>
                          <a:close/>
                        </a:path>
                      </a:pathLst>
                    </a:custGeom>
                    <a:solidFill>
                      <a:srgbClr val="191411"/>
                    </a:solidFill>
                    <a:ln w="34242" cap="flat">
                      <a:noFill/>
                      <a:prstDash val="solid"/>
                      <a:miter/>
                    </a:ln>
                  </p:spPr>
                  <p:txBody>
                    <a:bodyPr rtlCol="1" anchor="ctr"/>
                    <a:lstStyle/>
                    <a:p>
                      <a:endParaRPr lang="ar-SA"/>
                    </a:p>
                  </p:txBody>
                </p:sp>
                <p:sp>
                  <p:nvSpPr>
                    <p:cNvPr id="886" name="Freeform: Shape 885">
                      <a:extLst>
                        <a:ext uri="{FF2B5EF4-FFF2-40B4-BE49-F238E27FC236}">
                          <a16:creationId xmlns:a16="http://schemas.microsoft.com/office/drawing/2014/main" id="{E206B708-E12D-CF83-1A2B-20DBFD4C3431}"/>
                        </a:ext>
                      </a:extLst>
                    </p:cNvPr>
                    <p:cNvSpPr/>
                    <p:nvPr/>
                  </p:nvSpPr>
                  <p:spPr>
                    <a:xfrm>
                      <a:off x="6139868" y="4753555"/>
                      <a:ext cx="41144" cy="22286"/>
                    </a:xfrm>
                    <a:custGeom>
                      <a:avLst/>
                      <a:gdLst>
                        <a:gd name="connsiteX0" fmla="*/ 5143 w 41144"/>
                        <a:gd name="connsiteY0" fmla="*/ 2571 h 22286"/>
                        <a:gd name="connsiteX1" fmla="*/ 36001 w 41144"/>
                        <a:gd name="connsiteY1" fmla="*/ 2571 h 22286"/>
                        <a:gd name="connsiteX2" fmla="*/ 36001 w 41144"/>
                        <a:gd name="connsiteY2" fmla="*/ 19715 h 22286"/>
                        <a:gd name="connsiteX3" fmla="*/ 5143 w 41144"/>
                        <a:gd name="connsiteY3" fmla="*/ 19715 h 22286"/>
                        <a:gd name="connsiteX4" fmla="*/ 5143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5143" y="2571"/>
                          </a:moveTo>
                          <a:cubicBezTo>
                            <a:pt x="12000" y="-857"/>
                            <a:pt x="25715" y="-857"/>
                            <a:pt x="36001" y="2571"/>
                          </a:cubicBezTo>
                          <a:cubicBezTo>
                            <a:pt x="42858" y="6000"/>
                            <a:pt x="42858" y="16286"/>
                            <a:pt x="36001" y="19715"/>
                          </a:cubicBezTo>
                          <a:cubicBezTo>
                            <a:pt x="29143" y="23144"/>
                            <a:pt x="15429" y="23144"/>
                            <a:pt x="5143" y="19715"/>
                          </a:cubicBezTo>
                          <a:cubicBezTo>
                            <a:pt x="-1714" y="16286"/>
                            <a:pt x="-1714" y="9429"/>
                            <a:pt x="5143" y="2571"/>
                          </a:cubicBezTo>
                          <a:close/>
                        </a:path>
                      </a:pathLst>
                    </a:custGeom>
                    <a:solidFill>
                      <a:srgbClr val="191411"/>
                    </a:solidFill>
                    <a:ln w="34242" cap="flat">
                      <a:noFill/>
                      <a:prstDash val="solid"/>
                      <a:miter/>
                    </a:ln>
                  </p:spPr>
                  <p:txBody>
                    <a:bodyPr rtlCol="1" anchor="ctr"/>
                    <a:lstStyle/>
                    <a:p>
                      <a:endParaRPr lang="ar-SA"/>
                    </a:p>
                  </p:txBody>
                </p:sp>
                <p:sp>
                  <p:nvSpPr>
                    <p:cNvPr id="887" name="Freeform: Shape 886">
                      <a:extLst>
                        <a:ext uri="{FF2B5EF4-FFF2-40B4-BE49-F238E27FC236}">
                          <a16:creationId xmlns:a16="http://schemas.microsoft.com/office/drawing/2014/main" id="{8CCEB227-2699-1716-B0AB-5D9FA12A1D9C}"/>
                        </a:ext>
                      </a:extLst>
                    </p:cNvPr>
                    <p:cNvSpPr/>
                    <p:nvPr/>
                  </p:nvSpPr>
                  <p:spPr>
                    <a:xfrm>
                      <a:off x="2580911" y="5072421"/>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88" name="Freeform: Shape 887">
                      <a:extLst>
                        <a:ext uri="{FF2B5EF4-FFF2-40B4-BE49-F238E27FC236}">
                          <a16:creationId xmlns:a16="http://schemas.microsoft.com/office/drawing/2014/main" id="{295FEECC-9337-8165-AA7D-21507A572115}"/>
                        </a:ext>
                      </a:extLst>
                    </p:cNvPr>
                    <p:cNvSpPr/>
                    <p:nvPr/>
                  </p:nvSpPr>
                  <p:spPr>
                    <a:xfrm>
                      <a:off x="2659770" y="502784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89" name="Freeform: Shape 888">
                      <a:extLst>
                        <a:ext uri="{FF2B5EF4-FFF2-40B4-BE49-F238E27FC236}">
                          <a16:creationId xmlns:a16="http://schemas.microsoft.com/office/drawing/2014/main" id="{C5BA4878-3EA5-AD52-28AB-E06F8ABA84BC}"/>
                        </a:ext>
                      </a:extLst>
                    </p:cNvPr>
                    <p:cNvSpPr/>
                    <p:nvPr/>
                  </p:nvSpPr>
                  <p:spPr>
                    <a:xfrm>
                      <a:off x="2580911" y="49832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0" name="Freeform: Shape 889">
                      <a:extLst>
                        <a:ext uri="{FF2B5EF4-FFF2-40B4-BE49-F238E27FC236}">
                          <a16:creationId xmlns:a16="http://schemas.microsoft.com/office/drawing/2014/main" id="{FA3A0745-B379-0E3F-9296-19414123B272}"/>
                        </a:ext>
                      </a:extLst>
                    </p:cNvPr>
                    <p:cNvSpPr/>
                    <p:nvPr/>
                  </p:nvSpPr>
                  <p:spPr>
                    <a:xfrm>
                      <a:off x="2663199"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1" name="Freeform: Shape 890">
                      <a:extLst>
                        <a:ext uri="{FF2B5EF4-FFF2-40B4-BE49-F238E27FC236}">
                          <a16:creationId xmlns:a16="http://schemas.microsoft.com/office/drawing/2014/main" id="{8646CC61-5145-148F-C0C3-DE6C2077AE17}"/>
                        </a:ext>
                      </a:extLst>
                    </p:cNvPr>
                    <p:cNvSpPr/>
                    <p:nvPr/>
                  </p:nvSpPr>
                  <p:spPr>
                    <a:xfrm>
                      <a:off x="2743773" y="515385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892" name="Freeform: Shape 891">
                      <a:extLst>
                        <a:ext uri="{FF2B5EF4-FFF2-40B4-BE49-F238E27FC236}">
                          <a16:creationId xmlns:a16="http://schemas.microsoft.com/office/drawing/2014/main" id="{ADFCA28D-C8E9-B5C4-4D81-93F2EE8FD7E2}"/>
                        </a:ext>
                      </a:extLst>
                    </p:cNvPr>
                    <p:cNvSpPr/>
                    <p:nvPr/>
                  </p:nvSpPr>
                  <p:spPr>
                    <a:xfrm>
                      <a:off x="2820918"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93" name="Freeform: Shape 892">
                      <a:extLst>
                        <a:ext uri="{FF2B5EF4-FFF2-40B4-BE49-F238E27FC236}">
                          <a16:creationId xmlns:a16="http://schemas.microsoft.com/office/drawing/2014/main" id="{C156CDBB-18B7-EEBF-5E54-F37FC584E949}"/>
                        </a:ext>
                      </a:extLst>
                    </p:cNvPr>
                    <p:cNvSpPr/>
                    <p:nvPr/>
                  </p:nvSpPr>
                  <p:spPr>
                    <a:xfrm>
                      <a:off x="2584340" y="515813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4" name="Freeform: Shape 893">
                      <a:extLst>
                        <a:ext uri="{FF2B5EF4-FFF2-40B4-BE49-F238E27FC236}">
                          <a16:creationId xmlns:a16="http://schemas.microsoft.com/office/drawing/2014/main" id="{FAD756B4-724C-3399-CE0D-F6256A2F30CB}"/>
                        </a:ext>
                      </a:extLst>
                    </p:cNvPr>
                    <p:cNvSpPr/>
                    <p:nvPr/>
                  </p:nvSpPr>
                  <p:spPr>
                    <a:xfrm>
                      <a:off x="2663199"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895" name="Freeform: Shape 894">
                      <a:extLst>
                        <a:ext uri="{FF2B5EF4-FFF2-40B4-BE49-F238E27FC236}">
                          <a16:creationId xmlns:a16="http://schemas.microsoft.com/office/drawing/2014/main" id="{5DBE2F73-EA77-C009-F9BC-029B50E125DB}"/>
                        </a:ext>
                      </a:extLst>
                    </p:cNvPr>
                    <p:cNvSpPr/>
                    <p:nvPr/>
                  </p:nvSpPr>
                  <p:spPr>
                    <a:xfrm>
                      <a:off x="2742058" y="506556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6" name="Freeform: Shape 895">
                      <a:extLst>
                        <a:ext uri="{FF2B5EF4-FFF2-40B4-BE49-F238E27FC236}">
                          <a16:creationId xmlns:a16="http://schemas.microsoft.com/office/drawing/2014/main" id="{8F5C0A92-6BD9-7A73-01FB-DACE5FC636BE}"/>
                        </a:ext>
                      </a:extLst>
                    </p:cNvPr>
                    <p:cNvSpPr/>
                    <p:nvPr/>
                  </p:nvSpPr>
                  <p:spPr>
                    <a:xfrm>
                      <a:off x="2580911" y="5072421"/>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7" name="Freeform: Shape 896">
                      <a:extLst>
                        <a:ext uri="{FF2B5EF4-FFF2-40B4-BE49-F238E27FC236}">
                          <a16:creationId xmlns:a16="http://schemas.microsoft.com/office/drawing/2014/main" id="{852FDA8F-92C0-60B1-7A2E-A55AB85F1430}"/>
                        </a:ext>
                      </a:extLst>
                    </p:cNvPr>
                    <p:cNvSpPr/>
                    <p:nvPr/>
                  </p:nvSpPr>
                  <p:spPr>
                    <a:xfrm>
                      <a:off x="2659770" y="502784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8" name="Freeform: Shape 897">
                      <a:extLst>
                        <a:ext uri="{FF2B5EF4-FFF2-40B4-BE49-F238E27FC236}">
                          <a16:creationId xmlns:a16="http://schemas.microsoft.com/office/drawing/2014/main" id="{DC5DB4B5-8EBA-4C42-F1BE-ED896C445EF6}"/>
                        </a:ext>
                      </a:extLst>
                    </p:cNvPr>
                    <p:cNvSpPr/>
                    <p:nvPr/>
                  </p:nvSpPr>
                  <p:spPr>
                    <a:xfrm>
                      <a:off x="2580911" y="49832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899" name="Freeform: Shape 898">
                      <a:extLst>
                        <a:ext uri="{FF2B5EF4-FFF2-40B4-BE49-F238E27FC236}">
                          <a16:creationId xmlns:a16="http://schemas.microsoft.com/office/drawing/2014/main" id="{38B52779-91D7-33A0-5507-C297899FFD49}"/>
                        </a:ext>
                      </a:extLst>
                    </p:cNvPr>
                    <p:cNvSpPr/>
                    <p:nvPr/>
                  </p:nvSpPr>
                  <p:spPr>
                    <a:xfrm>
                      <a:off x="3455221" y="5658723"/>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00" name="Freeform: Shape 899">
                      <a:extLst>
                        <a:ext uri="{FF2B5EF4-FFF2-40B4-BE49-F238E27FC236}">
                          <a16:creationId xmlns:a16="http://schemas.microsoft.com/office/drawing/2014/main" id="{95C4F26D-ACA9-9886-6419-3E46B0B30F1F}"/>
                        </a:ext>
                      </a:extLst>
                    </p:cNvPr>
                    <p:cNvSpPr/>
                    <p:nvPr/>
                  </p:nvSpPr>
                  <p:spPr>
                    <a:xfrm>
                      <a:off x="3534081" y="5611579"/>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901" name="Freeform: Shape 900">
                      <a:extLst>
                        <a:ext uri="{FF2B5EF4-FFF2-40B4-BE49-F238E27FC236}">
                          <a16:creationId xmlns:a16="http://schemas.microsoft.com/office/drawing/2014/main" id="{4792430E-2DD3-609A-D5B5-D8B290CA3FD5}"/>
                        </a:ext>
                      </a:extLst>
                    </p:cNvPr>
                    <p:cNvSpPr/>
                    <p:nvPr/>
                  </p:nvSpPr>
                  <p:spPr>
                    <a:xfrm>
                      <a:off x="3612940" y="556700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2" name="Freeform: Shape 901">
                      <a:extLst>
                        <a:ext uri="{FF2B5EF4-FFF2-40B4-BE49-F238E27FC236}">
                          <a16:creationId xmlns:a16="http://schemas.microsoft.com/office/drawing/2014/main" id="{26070CFD-15F7-5385-A257-9CEAD1F1B8A9}"/>
                        </a:ext>
                      </a:extLst>
                    </p:cNvPr>
                    <p:cNvSpPr/>
                    <p:nvPr/>
                  </p:nvSpPr>
                  <p:spPr>
                    <a:xfrm>
                      <a:off x="3376362" y="561157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3" name="Freeform: Shape 902">
                      <a:extLst>
                        <a:ext uri="{FF2B5EF4-FFF2-40B4-BE49-F238E27FC236}">
                          <a16:creationId xmlns:a16="http://schemas.microsoft.com/office/drawing/2014/main" id="{512E67EE-FB76-0D70-A159-8150C90CC596}"/>
                        </a:ext>
                      </a:extLst>
                    </p:cNvPr>
                    <p:cNvSpPr/>
                    <p:nvPr/>
                  </p:nvSpPr>
                  <p:spPr>
                    <a:xfrm>
                      <a:off x="3455221" y="5567006"/>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04" name="Freeform: Shape 903">
                      <a:extLst>
                        <a:ext uri="{FF2B5EF4-FFF2-40B4-BE49-F238E27FC236}">
                          <a16:creationId xmlns:a16="http://schemas.microsoft.com/office/drawing/2014/main" id="{7E7367B4-6CC5-6D9F-47E5-D4A13E891CFA}"/>
                        </a:ext>
                      </a:extLst>
                    </p:cNvPr>
                    <p:cNvSpPr/>
                    <p:nvPr/>
                  </p:nvSpPr>
                  <p:spPr>
                    <a:xfrm>
                      <a:off x="3534081" y="5521576"/>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905" name="Freeform: Shape 904">
                      <a:extLst>
                        <a:ext uri="{FF2B5EF4-FFF2-40B4-BE49-F238E27FC236}">
                          <a16:creationId xmlns:a16="http://schemas.microsoft.com/office/drawing/2014/main" id="{1E2CC8C1-2426-943B-960D-0560FCEA6943}"/>
                        </a:ext>
                      </a:extLst>
                    </p:cNvPr>
                    <p:cNvSpPr/>
                    <p:nvPr/>
                  </p:nvSpPr>
                  <p:spPr>
                    <a:xfrm>
                      <a:off x="3612940" y="5477004"/>
                      <a:ext cx="41144" cy="22286"/>
                    </a:xfrm>
                    <a:custGeom>
                      <a:avLst/>
                      <a:gdLst>
                        <a:gd name="connsiteX0" fmla="*/ 5143 w 41144"/>
                        <a:gd name="connsiteY0" fmla="*/ 19715 h 22286"/>
                        <a:gd name="connsiteX1" fmla="*/ 5143 w 41144"/>
                        <a:gd name="connsiteY1" fmla="*/ 2571 h 22286"/>
                        <a:gd name="connsiteX2" fmla="*/ 36001 w 41144"/>
                        <a:gd name="connsiteY2" fmla="*/ 2571 h 22286"/>
                        <a:gd name="connsiteX3" fmla="*/ 36001 w 41144"/>
                        <a:gd name="connsiteY3" fmla="*/ 19715 h 22286"/>
                        <a:gd name="connsiteX4" fmla="*/ 5143 w 41144"/>
                        <a:gd name="connsiteY4" fmla="*/ 19715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5143" y="19715"/>
                          </a:moveTo>
                          <a:cubicBezTo>
                            <a:pt x="-1714" y="16286"/>
                            <a:pt x="-1714" y="6000"/>
                            <a:pt x="5143" y="2571"/>
                          </a:cubicBezTo>
                          <a:cubicBezTo>
                            <a:pt x="12000" y="-857"/>
                            <a:pt x="25715" y="-857"/>
                            <a:pt x="36001" y="2571"/>
                          </a:cubicBezTo>
                          <a:cubicBezTo>
                            <a:pt x="42858" y="6000"/>
                            <a:pt x="42858" y="16286"/>
                            <a:pt x="36001" y="19715"/>
                          </a:cubicBezTo>
                          <a:cubicBezTo>
                            <a:pt x="29144" y="23144"/>
                            <a:pt x="15429" y="23144"/>
                            <a:pt x="5143" y="19715"/>
                          </a:cubicBezTo>
                          <a:close/>
                        </a:path>
                      </a:pathLst>
                    </a:custGeom>
                    <a:solidFill>
                      <a:srgbClr val="191411"/>
                    </a:solidFill>
                    <a:ln w="34242" cap="flat">
                      <a:noFill/>
                      <a:prstDash val="solid"/>
                      <a:miter/>
                    </a:ln>
                  </p:spPr>
                  <p:txBody>
                    <a:bodyPr rtlCol="1" anchor="ctr"/>
                    <a:lstStyle/>
                    <a:p>
                      <a:endParaRPr lang="ar-SA"/>
                    </a:p>
                  </p:txBody>
                </p:sp>
                <p:sp>
                  <p:nvSpPr>
                    <p:cNvPr id="906" name="Freeform: Shape 905">
                      <a:extLst>
                        <a:ext uri="{FF2B5EF4-FFF2-40B4-BE49-F238E27FC236}">
                          <a16:creationId xmlns:a16="http://schemas.microsoft.com/office/drawing/2014/main" id="{9FAE47DD-42D4-449F-BEDD-A249C26324E2}"/>
                        </a:ext>
                      </a:extLst>
                    </p:cNvPr>
                    <p:cNvSpPr/>
                    <p:nvPr/>
                  </p:nvSpPr>
                  <p:spPr>
                    <a:xfrm>
                      <a:off x="3297503" y="5567006"/>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07" name="Freeform: Shape 906">
                      <a:extLst>
                        <a:ext uri="{FF2B5EF4-FFF2-40B4-BE49-F238E27FC236}">
                          <a16:creationId xmlns:a16="http://schemas.microsoft.com/office/drawing/2014/main" id="{F7B0E841-5F65-29A4-E395-A20322C56B1E}"/>
                        </a:ext>
                      </a:extLst>
                    </p:cNvPr>
                    <p:cNvSpPr/>
                    <p:nvPr/>
                  </p:nvSpPr>
                  <p:spPr>
                    <a:xfrm>
                      <a:off x="3378076" y="5520719"/>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08" name="Freeform: Shape 907">
                      <a:extLst>
                        <a:ext uri="{FF2B5EF4-FFF2-40B4-BE49-F238E27FC236}">
                          <a16:creationId xmlns:a16="http://schemas.microsoft.com/office/drawing/2014/main" id="{8EC91A5C-08E8-27CD-9073-AD40F99B4370}"/>
                        </a:ext>
                      </a:extLst>
                    </p:cNvPr>
                    <p:cNvSpPr/>
                    <p:nvPr/>
                  </p:nvSpPr>
                  <p:spPr>
                    <a:xfrm>
                      <a:off x="3455221" y="547700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09" name="Freeform: Shape 908">
                      <a:extLst>
                        <a:ext uri="{FF2B5EF4-FFF2-40B4-BE49-F238E27FC236}">
                          <a16:creationId xmlns:a16="http://schemas.microsoft.com/office/drawing/2014/main" id="{6F978C2F-9433-0990-1250-AD0A85BF867A}"/>
                        </a:ext>
                      </a:extLst>
                    </p:cNvPr>
                    <p:cNvSpPr/>
                    <p:nvPr/>
                  </p:nvSpPr>
                  <p:spPr>
                    <a:xfrm>
                      <a:off x="3534081" y="5429859"/>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5429" y="-1714"/>
                            <a:pt x="29143" y="-1714"/>
                            <a:pt x="36001" y="5143"/>
                          </a:cubicBezTo>
                          <a:close/>
                        </a:path>
                      </a:pathLst>
                    </a:custGeom>
                    <a:solidFill>
                      <a:srgbClr val="191411"/>
                    </a:solidFill>
                    <a:ln w="34242" cap="flat">
                      <a:noFill/>
                      <a:prstDash val="solid"/>
                      <a:miter/>
                    </a:ln>
                  </p:spPr>
                  <p:txBody>
                    <a:bodyPr rtlCol="1" anchor="ctr"/>
                    <a:lstStyle/>
                    <a:p>
                      <a:endParaRPr lang="ar-SA"/>
                    </a:p>
                  </p:txBody>
                </p:sp>
                <p:sp>
                  <p:nvSpPr>
                    <p:cNvPr id="910" name="Freeform: Shape 909">
                      <a:extLst>
                        <a:ext uri="{FF2B5EF4-FFF2-40B4-BE49-F238E27FC236}">
                          <a16:creationId xmlns:a16="http://schemas.microsoft.com/office/drawing/2014/main" id="{F68F8878-0210-86B2-D7B4-F94E83FC2C0E}"/>
                        </a:ext>
                      </a:extLst>
                    </p:cNvPr>
                    <p:cNvSpPr/>
                    <p:nvPr/>
                  </p:nvSpPr>
                  <p:spPr>
                    <a:xfrm>
                      <a:off x="3218643" y="5521576"/>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1" name="Freeform: Shape 910">
                      <a:extLst>
                        <a:ext uri="{FF2B5EF4-FFF2-40B4-BE49-F238E27FC236}">
                          <a16:creationId xmlns:a16="http://schemas.microsoft.com/office/drawing/2014/main" id="{A032C2EA-7E70-A1F5-C3CA-D3D87539F8C8}"/>
                        </a:ext>
                      </a:extLst>
                    </p:cNvPr>
                    <p:cNvSpPr/>
                    <p:nvPr/>
                  </p:nvSpPr>
                  <p:spPr>
                    <a:xfrm>
                      <a:off x="3297503" y="547700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2" name="Freeform: Shape 911">
                      <a:extLst>
                        <a:ext uri="{FF2B5EF4-FFF2-40B4-BE49-F238E27FC236}">
                          <a16:creationId xmlns:a16="http://schemas.microsoft.com/office/drawing/2014/main" id="{78964EB9-27A3-A597-E9B4-262692876B25}"/>
                        </a:ext>
                      </a:extLst>
                    </p:cNvPr>
                    <p:cNvSpPr/>
                    <p:nvPr/>
                  </p:nvSpPr>
                  <p:spPr>
                    <a:xfrm>
                      <a:off x="3376362" y="542985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13" name="Freeform: Shape 912">
                      <a:extLst>
                        <a:ext uri="{FF2B5EF4-FFF2-40B4-BE49-F238E27FC236}">
                          <a16:creationId xmlns:a16="http://schemas.microsoft.com/office/drawing/2014/main" id="{DD0DFB9A-F0BF-D390-008F-1CB8AA231358}"/>
                        </a:ext>
                      </a:extLst>
                    </p:cNvPr>
                    <p:cNvSpPr/>
                    <p:nvPr/>
                  </p:nvSpPr>
                  <p:spPr>
                    <a:xfrm>
                      <a:off x="3455221" y="538443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14" name="Freeform: Shape 913">
                      <a:extLst>
                        <a:ext uri="{FF2B5EF4-FFF2-40B4-BE49-F238E27FC236}">
                          <a16:creationId xmlns:a16="http://schemas.microsoft.com/office/drawing/2014/main" id="{4F6790B7-3D11-2E7A-2CA2-FE13F389D47C}"/>
                        </a:ext>
                      </a:extLst>
                    </p:cNvPr>
                    <p:cNvSpPr/>
                    <p:nvPr/>
                  </p:nvSpPr>
                  <p:spPr>
                    <a:xfrm>
                      <a:off x="3139784" y="5477004"/>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15" name="Freeform: Shape 914">
                      <a:extLst>
                        <a:ext uri="{FF2B5EF4-FFF2-40B4-BE49-F238E27FC236}">
                          <a16:creationId xmlns:a16="http://schemas.microsoft.com/office/drawing/2014/main" id="{89730329-E2FA-D77A-EFC2-0662CF088F6D}"/>
                        </a:ext>
                      </a:extLst>
                    </p:cNvPr>
                    <p:cNvSpPr/>
                    <p:nvPr/>
                  </p:nvSpPr>
                  <p:spPr>
                    <a:xfrm>
                      <a:off x="3216929" y="5428145"/>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16" name="Freeform: Shape 915">
                      <a:extLst>
                        <a:ext uri="{FF2B5EF4-FFF2-40B4-BE49-F238E27FC236}">
                          <a16:creationId xmlns:a16="http://schemas.microsoft.com/office/drawing/2014/main" id="{A3389192-1BF7-4E45-2A0C-82CC7E002A42}"/>
                        </a:ext>
                      </a:extLst>
                    </p:cNvPr>
                    <p:cNvSpPr/>
                    <p:nvPr/>
                  </p:nvSpPr>
                  <p:spPr>
                    <a:xfrm>
                      <a:off x="3295788" y="5383573"/>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17" name="Freeform: Shape 916">
                      <a:extLst>
                        <a:ext uri="{FF2B5EF4-FFF2-40B4-BE49-F238E27FC236}">
                          <a16:creationId xmlns:a16="http://schemas.microsoft.com/office/drawing/2014/main" id="{17D80DF3-A255-015E-9360-4D2945BB8A90}"/>
                        </a:ext>
                      </a:extLst>
                    </p:cNvPr>
                    <p:cNvSpPr/>
                    <p:nvPr/>
                  </p:nvSpPr>
                  <p:spPr>
                    <a:xfrm>
                      <a:off x="3376362" y="533985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 name="connsiteX5" fmla="*/ 36001 w 41144"/>
                        <a:gd name="connsiteY5" fmla="*/ 2571 h 2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ubicBezTo>
                            <a:pt x="42858" y="9429"/>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18" name="Freeform: Shape 917">
                      <a:extLst>
                        <a:ext uri="{FF2B5EF4-FFF2-40B4-BE49-F238E27FC236}">
                          <a16:creationId xmlns:a16="http://schemas.microsoft.com/office/drawing/2014/main" id="{D23396CB-239D-9208-B8B7-1ACEAD6C8F2C}"/>
                        </a:ext>
                      </a:extLst>
                    </p:cNvPr>
                    <p:cNvSpPr/>
                    <p:nvPr/>
                  </p:nvSpPr>
                  <p:spPr>
                    <a:xfrm>
                      <a:off x="3060924" y="5429859"/>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19" name="Freeform: Shape 918">
                      <a:extLst>
                        <a:ext uri="{FF2B5EF4-FFF2-40B4-BE49-F238E27FC236}">
                          <a16:creationId xmlns:a16="http://schemas.microsoft.com/office/drawing/2014/main" id="{E7D5634D-8B95-482E-7A0A-CC8E42FB1756}"/>
                        </a:ext>
                      </a:extLst>
                    </p:cNvPr>
                    <p:cNvSpPr/>
                    <p:nvPr/>
                  </p:nvSpPr>
                  <p:spPr>
                    <a:xfrm>
                      <a:off x="3139784" y="5384430"/>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0" name="Freeform: Shape 919">
                      <a:extLst>
                        <a:ext uri="{FF2B5EF4-FFF2-40B4-BE49-F238E27FC236}">
                          <a16:creationId xmlns:a16="http://schemas.microsoft.com/office/drawing/2014/main" id="{73CD66CB-FD0B-2D9E-07FF-5978B8F81E5B}"/>
                        </a:ext>
                      </a:extLst>
                    </p:cNvPr>
                    <p:cNvSpPr/>
                    <p:nvPr/>
                  </p:nvSpPr>
                  <p:spPr>
                    <a:xfrm>
                      <a:off x="3216929" y="5339000"/>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21" name="Freeform: Shape 920">
                      <a:extLst>
                        <a:ext uri="{FF2B5EF4-FFF2-40B4-BE49-F238E27FC236}">
                          <a16:creationId xmlns:a16="http://schemas.microsoft.com/office/drawing/2014/main" id="{CBDD457C-F151-8009-73B2-9A83A8E95B51}"/>
                        </a:ext>
                      </a:extLst>
                    </p:cNvPr>
                    <p:cNvSpPr/>
                    <p:nvPr/>
                  </p:nvSpPr>
                  <p:spPr>
                    <a:xfrm>
                      <a:off x="3297503" y="529271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2" name="Freeform: Shape 921">
                      <a:extLst>
                        <a:ext uri="{FF2B5EF4-FFF2-40B4-BE49-F238E27FC236}">
                          <a16:creationId xmlns:a16="http://schemas.microsoft.com/office/drawing/2014/main" id="{BBC97E54-8425-61FA-8745-0C7836311548}"/>
                        </a:ext>
                      </a:extLst>
                    </p:cNvPr>
                    <p:cNvSpPr/>
                    <p:nvPr/>
                  </p:nvSpPr>
                  <p:spPr>
                    <a:xfrm>
                      <a:off x="2982065" y="538443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3" name="Freeform: Shape 922">
                      <a:extLst>
                        <a:ext uri="{FF2B5EF4-FFF2-40B4-BE49-F238E27FC236}">
                          <a16:creationId xmlns:a16="http://schemas.microsoft.com/office/drawing/2014/main" id="{A843C2B2-B372-3850-E7A6-5F3E2C90D192}"/>
                        </a:ext>
                      </a:extLst>
                    </p:cNvPr>
                    <p:cNvSpPr/>
                    <p:nvPr/>
                  </p:nvSpPr>
                  <p:spPr>
                    <a:xfrm>
                      <a:off x="3060924" y="5339857"/>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4" name="Freeform: Shape 923">
                      <a:extLst>
                        <a:ext uri="{FF2B5EF4-FFF2-40B4-BE49-F238E27FC236}">
                          <a16:creationId xmlns:a16="http://schemas.microsoft.com/office/drawing/2014/main" id="{EF60FD30-1893-7928-0211-D604465CB4D5}"/>
                        </a:ext>
                      </a:extLst>
                    </p:cNvPr>
                    <p:cNvSpPr/>
                    <p:nvPr/>
                  </p:nvSpPr>
                  <p:spPr>
                    <a:xfrm>
                      <a:off x="3139784" y="5292713"/>
                      <a:ext cx="41143" cy="24857"/>
                    </a:xfrm>
                    <a:custGeom>
                      <a:avLst/>
                      <a:gdLst>
                        <a:gd name="connsiteX0" fmla="*/ 36001 w 41143"/>
                        <a:gd name="connsiteY0" fmla="*/ 5143 h 24857"/>
                        <a:gd name="connsiteX1" fmla="*/ 36001 w 41143"/>
                        <a:gd name="connsiteY1" fmla="*/ 22286 h 24857"/>
                        <a:gd name="connsiteX2" fmla="*/ 5143 w 41143"/>
                        <a:gd name="connsiteY2" fmla="*/ 22286 h 24857"/>
                        <a:gd name="connsiteX3" fmla="*/ 5143 w 41143"/>
                        <a:gd name="connsiteY3" fmla="*/ 5143 h 24857"/>
                        <a:gd name="connsiteX4" fmla="*/ 36001 w 41143"/>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4857">
                          <a:moveTo>
                            <a:pt x="36001" y="5143"/>
                          </a:moveTo>
                          <a:cubicBezTo>
                            <a:pt x="42858" y="8572"/>
                            <a:pt x="42858" y="18858"/>
                            <a:pt x="36001" y="22286"/>
                          </a:cubicBezTo>
                          <a:cubicBezTo>
                            <a:pt x="29143"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5" name="Freeform: Shape 924">
                      <a:extLst>
                        <a:ext uri="{FF2B5EF4-FFF2-40B4-BE49-F238E27FC236}">
                          <a16:creationId xmlns:a16="http://schemas.microsoft.com/office/drawing/2014/main" id="{D2F119C6-6B85-C755-30EC-DC3688A1AB0E}"/>
                        </a:ext>
                      </a:extLst>
                    </p:cNvPr>
                    <p:cNvSpPr/>
                    <p:nvPr/>
                  </p:nvSpPr>
                  <p:spPr>
                    <a:xfrm>
                      <a:off x="3218643" y="5251694"/>
                      <a:ext cx="36988" cy="21303"/>
                    </a:xfrm>
                    <a:custGeom>
                      <a:avLst/>
                      <a:gdLst>
                        <a:gd name="connsiteX0" fmla="*/ 36001 w 36988"/>
                        <a:gd name="connsiteY0" fmla="*/ 18732 h 21303"/>
                        <a:gd name="connsiteX1" fmla="*/ 5143 w 36988"/>
                        <a:gd name="connsiteY1" fmla="*/ 18732 h 21303"/>
                        <a:gd name="connsiteX2" fmla="*/ 5143 w 36988"/>
                        <a:gd name="connsiteY2" fmla="*/ 1589 h 21303"/>
                        <a:gd name="connsiteX3" fmla="*/ 36001 w 36988"/>
                        <a:gd name="connsiteY3" fmla="*/ 18732 h 21303"/>
                      </a:gdLst>
                      <a:ahLst/>
                      <a:cxnLst>
                        <a:cxn ang="0">
                          <a:pos x="connsiteX0" y="connsiteY0"/>
                        </a:cxn>
                        <a:cxn ang="0">
                          <a:pos x="connsiteX1" y="connsiteY1"/>
                        </a:cxn>
                        <a:cxn ang="0">
                          <a:pos x="connsiteX2" y="connsiteY2"/>
                        </a:cxn>
                        <a:cxn ang="0">
                          <a:pos x="connsiteX3" y="connsiteY3"/>
                        </a:cxn>
                      </a:cxnLst>
                      <a:rect l="l" t="t" r="r" b="b"/>
                      <a:pathLst>
                        <a:path w="36988" h="21303">
                          <a:moveTo>
                            <a:pt x="36001" y="18732"/>
                          </a:moveTo>
                          <a:cubicBezTo>
                            <a:pt x="29144" y="22161"/>
                            <a:pt x="15429" y="22161"/>
                            <a:pt x="5143" y="18732"/>
                          </a:cubicBezTo>
                          <a:cubicBezTo>
                            <a:pt x="-1714" y="15304"/>
                            <a:pt x="-1714" y="5017"/>
                            <a:pt x="5143" y="1589"/>
                          </a:cubicBezTo>
                          <a:cubicBezTo>
                            <a:pt x="12000" y="-5268"/>
                            <a:pt x="42858" y="11875"/>
                            <a:pt x="36001" y="18732"/>
                          </a:cubicBezTo>
                          <a:close/>
                        </a:path>
                      </a:pathLst>
                    </a:custGeom>
                    <a:solidFill>
                      <a:srgbClr val="191411"/>
                    </a:solidFill>
                    <a:ln w="34242" cap="flat">
                      <a:noFill/>
                      <a:prstDash val="solid"/>
                      <a:miter/>
                    </a:ln>
                  </p:spPr>
                  <p:txBody>
                    <a:bodyPr rtlCol="1" anchor="ctr"/>
                    <a:lstStyle/>
                    <a:p>
                      <a:endParaRPr lang="ar-SA"/>
                    </a:p>
                  </p:txBody>
                </p:sp>
                <p:sp>
                  <p:nvSpPr>
                    <p:cNvPr id="926" name="Freeform: Shape 925">
                      <a:extLst>
                        <a:ext uri="{FF2B5EF4-FFF2-40B4-BE49-F238E27FC236}">
                          <a16:creationId xmlns:a16="http://schemas.microsoft.com/office/drawing/2014/main" id="{4AE8B96A-1CD3-ED29-FBE1-A0368D2F9765}"/>
                        </a:ext>
                      </a:extLst>
                    </p:cNvPr>
                    <p:cNvSpPr/>
                    <p:nvPr/>
                  </p:nvSpPr>
                  <p:spPr>
                    <a:xfrm>
                      <a:off x="2903206" y="5339857"/>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27" name="Freeform: Shape 926">
                      <a:extLst>
                        <a:ext uri="{FF2B5EF4-FFF2-40B4-BE49-F238E27FC236}">
                          <a16:creationId xmlns:a16="http://schemas.microsoft.com/office/drawing/2014/main" id="{A37D17D2-019C-0F34-1C07-C576E8548AB0}"/>
                        </a:ext>
                      </a:extLst>
                    </p:cNvPr>
                    <p:cNvSpPr/>
                    <p:nvPr/>
                  </p:nvSpPr>
                  <p:spPr>
                    <a:xfrm>
                      <a:off x="2982065" y="529271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8" name="Freeform: Shape 927">
                      <a:extLst>
                        <a:ext uri="{FF2B5EF4-FFF2-40B4-BE49-F238E27FC236}">
                          <a16:creationId xmlns:a16="http://schemas.microsoft.com/office/drawing/2014/main" id="{B9B4922E-5282-E99D-27E7-DBBB1D9C170E}"/>
                        </a:ext>
                      </a:extLst>
                    </p:cNvPr>
                    <p:cNvSpPr/>
                    <p:nvPr/>
                  </p:nvSpPr>
                  <p:spPr>
                    <a:xfrm>
                      <a:off x="3060924" y="5248140"/>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2000" y="-1714"/>
                            <a:pt x="25715" y="-1714"/>
                            <a:pt x="36001" y="5143"/>
                          </a:cubicBezTo>
                          <a:close/>
                        </a:path>
                      </a:pathLst>
                    </a:custGeom>
                    <a:solidFill>
                      <a:srgbClr val="191411"/>
                    </a:solidFill>
                    <a:ln w="34242" cap="flat">
                      <a:noFill/>
                      <a:prstDash val="solid"/>
                      <a:miter/>
                    </a:ln>
                  </p:spPr>
                  <p:txBody>
                    <a:bodyPr rtlCol="1" anchor="ctr"/>
                    <a:lstStyle/>
                    <a:p>
                      <a:endParaRPr lang="ar-SA"/>
                    </a:p>
                  </p:txBody>
                </p:sp>
                <p:sp>
                  <p:nvSpPr>
                    <p:cNvPr id="929" name="Freeform: Shape 928">
                      <a:extLst>
                        <a:ext uri="{FF2B5EF4-FFF2-40B4-BE49-F238E27FC236}">
                          <a16:creationId xmlns:a16="http://schemas.microsoft.com/office/drawing/2014/main" id="{59FC4922-F356-0DB1-DCC9-75828AC1FC83}"/>
                        </a:ext>
                      </a:extLst>
                    </p:cNvPr>
                    <p:cNvSpPr/>
                    <p:nvPr/>
                  </p:nvSpPr>
                  <p:spPr>
                    <a:xfrm>
                      <a:off x="2820918" y="529271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30" name="Freeform: Shape 929">
                      <a:extLst>
                        <a:ext uri="{FF2B5EF4-FFF2-40B4-BE49-F238E27FC236}">
                          <a16:creationId xmlns:a16="http://schemas.microsoft.com/office/drawing/2014/main" id="{BF6D544F-5D51-2C49-05D8-794F006CD916}"/>
                        </a:ext>
                      </a:extLst>
                    </p:cNvPr>
                    <p:cNvSpPr/>
                    <p:nvPr/>
                  </p:nvSpPr>
                  <p:spPr>
                    <a:xfrm>
                      <a:off x="2901491" y="5246426"/>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3" y="27429"/>
                            <a:pt x="20572" y="27429"/>
                          </a:cubicBezTo>
                          <a:cubicBezTo>
                            <a:pt x="9211" y="27429"/>
                            <a:pt x="0" y="21289"/>
                            <a:pt x="0" y="13715"/>
                          </a:cubicBezTo>
                          <a:cubicBezTo>
                            <a:pt x="0" y="6140"/>
                            <a:pt x="9211" y="0"/>
                            <a:pt x="20572" y="0"/>
                          </a:cubicBezTo>
                          <a:cubicBezTo>
                            <a:pt x="31933"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1" name="Freeform: Shape 930">
                      <a:extLst>
                        <a:ext uri="{FF2B5EF4-FFF2-40B4-BE49-F238E27FC236}">
                          <a16:creationId xmlns:a16="http://schemas.microsoft.com/office/drawing/2014/main" id="{F5994971-8E92-D9A6-8C2D-166F65237DBA}"/>
                        </a:ext>
                      </a:extLst>
                    </p:cNvPr>
                    <p:cNvSpPr/>
                    <p:nvPr/>
                  </p:nvSpPr>
                  <p:spPr>
                    <a:xfrm>
                      <a:off x="2982065"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2000" y="-857"/>
                            <a:pt x="25715" y="-857"/>
                            <a:pt x="36001" y="2571"/>
                          </a:cubicBezTo>
                          <a:close/>
                        </a:path>
                      </a:pathLst>
                    </a:custGeom>
                    <a:solidFill>
                      <a:srgbClr val="191411"/>
                    </a:solidFill>
                    <a:ln w="34242" cap="flat">
                      <a:noFill/>
                      <a:prstDash val="solid"/>
                      <a:miter/>
                    </a:ln>
                  </p:spPr>
                  <p:txBody>
                    <a:bodyPr rtlCol="1" anchor="ctr"/>
                    <a:lstStyle/>
                    <a:p>
                      <a:endParaRPr lang="ar-SA"/>
                    </a:p>
                  </p:txBody>
                </p:sp>
                <p:sp>
                  <p:nvSpPr>
                    <p:cNvPr id="932" name="Freeform: Shape 931">
                      <a:extLst>
                        <a:ext uri="{FF2B5EF4-FFF2-40B4-BE49-F238E27FC236}">
                          <a16:creationId xmlns:a16="http://schemas.microsoft.com/office/drawing/2014/main" id="{2034E496-3A33-0745-3390-061C731772D6}"/>
                        </a:ext>
                      </a:extLst>
                    </p:cNvPr>
                    <p:cNvSpPr/>
                    <p:nvPr/>
                  </p:nvSpPr>
                  <p:spPr>
                    <a:xfrm>
                      <a:off x="2743773" y="5246426"/>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3" name="Freeform: Shape 932">
                      <a:extLst>
                        <a:ext uri="{FF2B5EF4-FFF2-40B4-BE49-F238E27FC236}">
                          <a16:creationId xmlns:a16="http://schemas.microsoft.com/office/drawing/2014/main" id="{80740651-A190-067A-FF31-70DD6F121DDE}"/>
                        </a:ext>
                      </a:extLst>
                    </p:cNvPr>
                    <p:cNvSpPr/>
                    <p:nvPr/>
                  </p:nvSpPr>
                  <p:spPr>
                    <a:xfrm>
                      <a:off x="2820918"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4" name="Freeform: Shape 933">
                      <a:extLst>
                        <a:ext uri="{FF2B5EF4-FFF2-40B4-BE49-F238E27FC236}">
                          <a16:creationId xmlns:a16="http://schemas.microsoft.com/office/drawing/2014/main" id="{00D4B89F-8C55-9893-78C5-BC8E9BED2CEB}"/>
                        </a:ext>
                      </a:extLst>
                    </p:cNvPr>
                    <p:cNvSpPr/>
                    <p:nvPr/>
                  </p:nvSpPr>
                  <p:spPr>
                    <a:xfrm>
                      <a:off x="2899777" y="5158138"/>
                      <a:ext cx="41143" cy="22286"/>
                    </a:xfrm>
                    <a:custGeom>
                      <a:avLst/>
                      <a:gdLst>
                        <a:gd name="connsiteX0" fmla="*/ 36001 w 41143"/>
                        <a:gd name="connsiteY0" fmla="*/ 2571 h 22286"/>
                        <a:gd name="connsiteX1" fmla="*/ 36001 w 41143"/>
                        <a:gd name="connsiteY1" fmla="*/ 19715 h 22286"/>
                        <a:gd name="connsiteX2" fmla="*/ 5143 w 41143"/>
                        <a:gd name="connsiteY2" fmla="*/ 19715 h 22286"/>
                        <a:gd name="connsiteX3" fmla="*/ 5143 w 41143"/>
                        <a:gd name="connsiteY3" fmla="*/ 2571 h 22286"/>
                        <a:gd name="connsiteX4" fmla="*/ 36001 w 41143"/>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1"/>
                          </a:moveTo>
                          <a:cubicBezTo>
                            <a:pt x="42858" y="6000"/>
                            <a:pt x="42858" y="16286"/>
                            <a:pt x="36001" y="19715"/>
                          </a:cubicBezTo>
                          <a:cubicBezTo>
                            <a:pt x="29143" y="23143"/>
                            <a:pt x="15429" y="23143"/>
                            <a:pt x="5143" y="19715"/>
                          </a:cubicBezTo>
                          <a:cubicBezTo>
                            <a:pt x="-1714" y="16286"/>
                            <a:pt x="-1714" y="6000"/>
                            <a:pt x="5143" y="2571"/>
                          </a:cubicBezTo>
                          <a:cubicBezTo>
                            <a:pt x="15429" y="-857"/>
                            <a:pt x="29143" y="-857"/>
                            <a:pt x="36001" y="2571"/>
                          </a:cubicBezTo>
                          <a:close/>
                        </a:path>
                      </a:pathLst>
                    </a:custGeom>
                    <a:solidFill>
                      <a:srgbClr val="191411"/>
                    </a:solidFill>
                    <a:ln w="34242" cap="flat">
                      <a:noFill/>
                      <a:prstDash val="solid"/>
                      <a:miter/>
                    </a:ln>
                  </p:spPr>
                  <p:txBody>
                    <a:bodyPr rtlCol="1" anchor="ctr"/>
                    <a:lstStyle/>
                    <a:p>
                      <a:endParaRPr lang="ar-SA"/>
                    </a:p>
                  </p:txBody>
                </p:sp>
                <p:sp>
                  <p:nvSpPr>
                    <p:cNvPr id="935" name="Freeform: Shape 934">
                      <a:extLst>
                        <a:ext uri="{FF2B5EF4-FFF2-40B4-BE49-F238E27FC236}">
                          <a16:creationId xmlns:a16="http://schemas.microsoft.com/office/drawing/2014/main" id="{C1412E7B-2B8B-96A0-5960-9076B371E459}"/>
                        </a:ext>
                      </a:extLst>
                    </p:cNvPr>
                    <p:cNvSpPr/>
                    <p:nvPr/>
                  </p:nvSpPr>
                  <p:spPr>
                    <a:xfrm>
                      <a:off x="2663199" y="5202710"/>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6" name="Freeform: Shape 935">
                      <a:extLst>
                        <a:ext uri="{FF2B5EF4-FFF2-40B4-BE49-F238E27FC236}">
                          <a16:creationId xmlns:a16="http://schemas.microsoft.com/office/drawing/2014/main" id="{F019C443-4369-A246-D3D7-DA655F90A20B}"/>
                        </a:ext>
                      </a:extLst>
                    </p:cNvPr>
                    <p:cNvSpPr/>
                    <p:nvPr/>
                  </p:nvSpPr>
                  <p:spPr>
                    <a:xfrm>
                      <a:off x="2743773" y="5153852"/>
                      <a:ext cx="41144" cy="27429"/>
                    </a:xfrm>
                    <a:custGeom>
                      <a:avLst/>
                      <a:gdLst>
                        <a:gd name="connsiteX0" fmla="*/ 41144 w 41144"/>
                        <a:gd name="connsiteY0" fmla="*/ 13715 h 27429"/>
                        <a:gd name="connsiteX1" fmla="*/ 20572 w 41144"/>
                        <a:gd name="connsiteY1" fmla="*/ 27429 h 27429"/>
                        <a:gd name="connsiteX2" fmla="*/ 0 w 41144"/>
                        <a:gd name="connsiteY2" fmla="*/ 13715 h 27429"/>
                        <a:gd name="connsiteX3" fmla="*/ 20572 w 41144"/>
                        <a:gd name="connsiteY3" fmla="*/ 0 h 27429"/>
                        <a:gd name="connsiteX4" fmla="*/ 41144 w 41144"/>
                        <a:gd name="connsiteY4" fmla="*/ 13715 h 2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7429">
                          <a:moveTo>
                            <a:pt x="41144" y="13715"/>
                          </a:moveTo>
                          <a:cubicBezTo>
                            <a:pt x="41144" y="21289"/>
                            <a:pt x="31934" y="27429"/>
                            <a:pt x="20572" y="27429"/>
                          </a:cubicBezTo>
                          <a:cubicBezTo>
                            <a:pt x="9211" y="27429"/>
                            <a:pt x="0" y="21289"/>
                            <a:pt x="0" y="13715"/>
                          </a:cubicBezTo>
                          <a:cubicBezTo>
                            <a:pt x="0" y="6140"/>
                            <a:pt x="9211" y="0"/>
                            <a:pt x="20572" y="0"/>
                          </a:cubicBezTo>
                          <a:cubicBezTo>
                            <a:pt x="31934" y="0"/>
                            <a:pt x="41144" y="6140"/>
                            <a:pt x="41144" y="13715"/>
                          </a:cubicBezTo>
                          <a:close/>
                        </a:path>
                      </a:pathLst>
                    </a:custGeom>
                    <a:solidFill>
                      <a:srgbClr val="191411"/>
                    </a:solidFill>
                    <a:ln w="34242" cap="flat">
                      <a:noFill/>
                      <a:prstDash val="solid"/>
                      <a:miter/>
                    </a:ln>
                  </p:spPr>
                  <p:txBody>
                    <a:bodyPr rtlCol="1" anchor="ctr"/>
                    <a:lstStyle/>
                    <a:p>
                      <a:endParaRPr lang="ar-SA"/>
                    </a:p>
                  </p:txBody>
                </p:sp>
                <p:sp>
                  <p:nvSpPr>
                    <p:cNvPr id="937" name="Freeform: Shape 936">
                      <a:extLst>
                        <a:ext uri="{FF2B5EF4-FFF2-40B4-BE49-F238E27FC236}">
                          <a16:creationId xmlns:a16="http://schemas.microsoft.com/office/drawing/2014/main" id="{A4F85C80-F589-7E40-2127-E0268479CECE}"/>
                        </a:ext>
                      </a:extLst>
                    </p:cNvPr>
                    <p:cNvSpPr/>
                    <p:nvPr/>
                  </p:nvSpPr>
                  <p:spPr>
                    <a:xfrm>
                      <a:off x="2820918"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38" name="Freeform: Shape 937">
                      <a:extLst>
                        <a:ext uri="{FF2B5EF4-FFF2-40B4-BE49-F238E27FC236}">
                          <a16:creationId xmlns:a16="http://schemas.microsoft.com/office/drawing/2014/main" id="{6B058F6C-580F-F2D2-F9DD-E3A6B6AC9D56}"/>
                        </a:ext>
                      </a:extLst>
                    </p:cNvPr>
                    <p:cNvSpPr/>
                    <p:nvPr/>
                  </p:nvSpPr>
                  <p:spPr>
                    <a:xfrm>
                      <a:off x="2584340" y="5158138"/>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3"/>
                            <a:pt x="15429" y="23143"/>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sp>
                  <p:nvSpPr>
                    <p:cNvPr id="939" name="Freeform: Shape 938">
                      <a:extLst>
                        <a:ext uri="{FF2B5EF4-FFF2-40B4-BE49-F238E27FC236}">
                          <a16:creationId xmlns:a16="http://schemas.microsoft.com/office/drawing/2014/main" id="{18F420A1-4FF2-C6C1-FC21-FDF25F5FFBE9}"/>
                        </a:ext>
                      </a:extLst>
                    </p:cNvPr>
                    <p:cNvSpPr/>
                    <p:nvPr/>
                  </p:nvSpPr>
                  <p:spPr>
                    <a:xfrm>
                      <a:off x="2663199" y="5110994"/>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40" name="Freeform: Shape 939">
                      <a:extLst>
                        <a:ext uri="{FF2B5EF4-FFF2-40B4-BE49-F238E27FC236}">
                          <a16:creationId xmlns:a16="http://schemas.microsoft.com/office/drawing/2014/main" id="{E0A4BC7B-1775-4DAD-6692-5EC17446EE08}"/>
                        </a:ext>
                      </a:extLst>
                    </p:cNvPr>
                    <p:cNvSpPr/>
                    <p:nvPr/>
                  </p:nvSpPr>
                  <p:spPr>
                    <a:xfrm>
                      <a:off x="2742058" y="5065564"/>
                      <a:ext cx="41144" cy="22286"/>
                    </a:xfrm>
                    <a:custGeom>
                      <a:avLst/>
                      <a:gdLst>
                        <a:gd name="connsiteX0" fmla="*/ 36001 w 41144"/>
                        <a:gd name="connsiteY0" fmla="*/ 2571 h 22286"/>
                        <a:gd name="connsiteX1" fmla="*/ 36001 w 41144"/>
                        <a:gd name="connsiteY1" fmla="*/ 19715 h 22286"/>
                        <a:gd name="connsiteX2" fmla="*/ 5143 w 41144"/>
                        <a:gd name="connsiteY2" fmla="*/ 19715 h 22286"/>
                        <a:gd name="connsiteX3" fmla="*/ 5143 w 41144"/>
                        <a:gd name="connsiteY3" fmla="*/ 2571 h 22286"/>
                        <a:gd name="connsiteX4" fmla="*/ 36001 w 41144"/>
                        <a:gd name="connsiteY4" fmla="*/ 2571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2286">
                          <a:moveTo>
                            <a:pt x="36001" y="2571"/>
                          </a:moveTo>
                          <a:cubicBezTo>
                            <a:pt x="42858" y="6000"/>
                            <a:pt x="42858" y="16286"/>
                            <a:pt x="36001" y="19715"/>
                          </a:cubicBezTo>
                          <a:cubicBezTo>
                            <a:pt x="29144" y="23144"/>
                            <a:pt x="15429" y="23144"/>
                            <a:pt x="5143" y="19715"/>
                          </a:cubicBezTo>
                          <a:cubicBezTo>
                            <a:pt x="-1714" y="16286"/>
                            <a:pt x="-1714" y="6000"/>
                            <a:pt x="5143" y="2571"/>
                          </a:cubicBezTo>
                          <a:cubicBezTo>
                            <a:pt x="15429" y="-857"/>
                            <a:pt x="29144" y="-857"/>
                            <a:pt x="36001" y="2571"/>
                          </a:cubicBezTo>
                          <a:close/>
                        </a:path>
                      </a:pathLst>
                    </a:custGeom>
                    <a:solidFill>
                      <a:srgbClr val="191411"/>
                    </a:solidFill>
                    <a:ln w="34242" cap="flat">
                      <a:noFill/>
                      <a:prstDash val="solid"/>
                      <a:miter/>
                    </a:ln>
                  </p:spPr>
                  <p:txBody>
                    <a:bodyPr rtlCol="1" anchor="ctr"/>
                    <a:lstStyle/>
                    <a:p>
                      <a:endParaRPr lang="ar-SA"/>
                    </a:p>
                  </p:txBody>
                </p:sp>
              </p:grpSp>
              <p:sp>
                <p:nvSpPr>
                  <p:cNvPr id="941" name="Freeform: Shape 940">
                    <a:extLst>
                      <a:ext uri="{FF2B5EF4-FFF2-40B4-BE49-F238E27FC236}">
                        <a16:creationId xmlns:a16="http://schemas.microsoft.com/office/drawing/2014/main" id="{3D168AAB-68C3-F71E-081C-F9B9DF0DFBA8}"/>
                      </a:ext>
                    </a:extLst>
                  </p:cNvPr>
                  <p:cNvSpPr/>
                  <p:nvPr/>
                </p:nvSpPr>
                <p:spPr>
                  <a:xfrm>
                    <a:off x="2498623" y="5035563"/>
                    <a:ext cx="41144" cy="24857"/>
                  </a:xfrm>
                  <a:custGeom>
                    <a:avLst/>
                    <a:gdLst>
                      <a:gd name="connsiteX0" fmla="*/ 36001 w 41144"/>
                      <a:gd name="connsiteY0" fmla="*/ 5143 h 24857"/>
                      <a:gd name="connsiteX1" fmla="*/ 36001 w 41144"/>
                      <a:gd name="connsiteY1" fmla="*/ 22286 h 24857"/>
                      <a:gd name="connsiteX2" fmla="*/ 5143 w 41144"/>
                      <a:gd name="connsiteY2" fmla="*/ 22286 h 24857"/>
                      <a:gd name="connsiteX3" fmla="*/ 5143 w 41144"/>
                      <a:gd name="connsiteY3" fmla="*/ 5143 h 24857"/>
                      <a:gd name="connsiteX4" fmla="*/ 36001 w 41144"/>
                      <a:gd name="connsiteY4" fmla="*/ 5143 h 24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4" h="24857">
                        <a:moveTo>
                          <a:pt x="36001" y="5143"/>
                        </a:moveTo>
                        <a:cubicBezTo>
                          <a:pt x="42858" y="8572"/>
                          <a:pt x="42858" y="18858"/>
                          <a:pt x="36001" y="22286"/>
                        </a:cubicBezTo>
                        <a:cubicBezTo>
                          <a:pt x="29144" y="25715"/>
                          <a:pt x="15429" y="25715"/>
                          <a:pt x="5143" y="22286"/>
                        </a:cubicBezTo>
                        <a:cubicBezTo>
                          <a:pt x="-1714" y="18858"/>
                          <a:pt x="-1714" y="8572"/>
                          <a:pt x="5143" y="5143"/>
                        </a:cubicBezTo>
                        <a:cubicBezTo>
                          <a:pt x="15429" y="-1714"/>
                          <a:pt x="29144" y="-1714"/>
                          <a:pt x="36001" y="5143"/>
                        </a:cubicBezTo>
                        <a:close/>
                      </a:path>
                    </a:pathLst>
                  </a:custGeom>
                  <a:solidFill>
                    <a:srgbClr val="191411"/>
                  </a:solidFill>
                  <a:ln w="34242" cap="flat">
                    <a:noFill/>
                    <a:prstDash val="solid"/>
                    <a:miter/>
                  </a:ln>
                </p:spPr>
                <p:txBody>
                  <a:bodyPr rtlCol="1" anchor="ctr"/>
                  <a:lstStyle/>
                  <a:p>
                    <a:endParaRPr lang="ar-SA"/>
                  </a:p>
                </p:txBody>
              </p:sp>
              <p:sp>
                <p:nvSpPr>
                  <p:cNvPr id="942" name="Freeform: Shape 941">
                    <a:extLst>
                      <a:ext uri="{FF2B5EF4-FFF2-40B4-BE49-F238E27FC236}">
                        <a16:creationId xmlns:a16="http://schemas.microsoft.com/office/drawing/2014/main" id="{5806AD8C-F96D-84E1-5C82-34B4CCC16FF9}"/>
                      </a:ext>
                    </a:extLst>
                  </p:cNvPr>
                  <p:cNvSpPr/>
                  <p:nvPr/>
                </p:nvSpPr>
                <p:spPr>
                  <a:xfrm>
                    <a:off x="2502052" y="5120422"/>
                    <a:ext cx="41143" cy="22286"/>
                  </a:xfrm>
                  <a:custGeom>
                    <a:avLst/>
                    <a:gdLst>
                      <a:gd name="connsiteX0" fmla="*/ 36001 w 41143"/>
                      <a:gd name="connsiteY0" fmla="*/ 2572 h 22286"/>
                      <a:gd name="connsiteX1" fmla="*/ 36001 w 41143"/>
                      <a:gd name="connsiteY1" fmla="*/ 19715 h 22286"/>
                      <a:gd name="connsiteX2" fmla="*/ 5143 w 41143"/>
                      <a:gd name="connsiteY2" fmla="*/ 19715 h 22286"/>
                      <a:gd name="connsiteX3" fmla="*/ 5143 w 41143"/>
                      <a:gd name="connsiteY3" fmla="*/ 2572 h 22286"/>
                      <a:gd name="connsiteX4" fmla="*/ 36001 w 41143"/>
                      <a:gd name="connsiteY4" fmla="*/ 2572 h 2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3" h="22286">
                        <a:moveTo>
                          <a:pt x="36001" y="2572"/>
                        </a:moveTo>
                        <a:cubicBezTo>
                          <a:pt x="42858" y="6000"/>
                          <a:pt x="42858" y="16286"/>
                          <a:pt x="36001" y="19715"/>
                        </a:cubicBezTo>
                        <a:cubicBezTo>
                          <a:pt x="29144" y="23144"/>
                          <a:pt x="15429" y="23144"/>
                          <a:pt x="5143" y="19715"/>
                        </a:cubicBezTo>
                        <a:cubicBezTo>
                          <a:pt x="-1714" y="16286"/>
                          <a:pt x="-1714" y="6000"/>
                          <a:pt x="5143" y="2572"/>
                        </a:cubicBezTo>
                        <a:cubicBezTo>
                          <a:pt x="15429" y="-857"/>
                          <a:pt x="29144" y="-857"/>
                          <a:pt x="36001" y="2572"/>
                        </a:cubicBezTo>
                        <a:close/>
                      </a:path>
                    </a:pathLst>
                  </a:custGeom>
                  <a:solidFill>
                    <a:srgbClr val="191411"/>
                  </a:solidFill>
                  <a:ln w="34242" cap="flat">
                    <a:noFill/>
                    <a:prstDash val="solid"/>
                    <a:miter/>
                  </a:ln>
                </p:spPr>
                <p:txBody>
                  <a:bodyPr rtlCol="1" anchor="ctr"/>
                  <a:lstStyle/>
                  <a:p>
                    <a:endParaRPr lang="ar-SA"/>
                  </a:p>
                </p:txBody>
              </p:sp>
            </p:grpSp>
          </p:grpSp>
          <p:grpSp>
            <p:nvGrpSpPr>
              <p:cNvPr id="943" name="Graphic 15">
                <a:extLst>
                  <a:ext uri="{FF2B5EF4-FFF2-40B4-BE49-F238E27FC236}">
                    <a16:creationId xmlns:a16="http://schemas.microsoft.com/office/drawing/2014/main" id="{E430D938-C5AC-340F-14B6-ABF003BB0F51}"/>
                  </a:ext>
                </a:extLst>
              </p:cNvPr>
              <p:cNvGrpSpPr/>
              <p:nvPr/>
            </p:nvGrpSpPr>
            <p:grpSpPr>
              <a:xfrm>
                <a:off x="2688400" y="2825787"/>
                <a:ext cx="3549185" cy="3044655"/>
                <a:chOff x="2688400" y="2825787"/>
                <a:chExt cx="3549185" cy="3044655"/>
              </a:xfrm>
            </p:grpSpPr>
            <p:grpSp>
              <p:nvGrpSpPr>
                <p:cNvPr id="944" name="Graphic 15">
                  <a:extLst>
                    <a:ext uri="{FF2B5EF4-FFF2-40B4-BE49-F238E27FC236}">
                      <a16:creationId xmlns:a16="http://schemas.microsoft.com/office/drawing/2014/main" id="{45860458-9E66-9983-B215-CCCC64FDFBF6}"/>
                    </a:ext>
                  </a:extLst>
                </p:cNvPr>
                <p:cNvGrpSpPr/>
                <p:nvPr/>
              </p:nvGrpSpPr>
              <p:grpSpPr>
                <a:xfrm>
                  <a:off x="2688400" y="3756928"/>
                  <a:ext cx="3549185" cy="2113514"/>
                  <a:chOff x="2688400" y="3756928"/>
                  <a:chExt cx="3549185" cy="2113514"/>
                </a:xfrm>
              </p:grpSpPr>
              <p:grpSp>
                <p:nvGrpSpPr>
                  <p:cNvPr id="945" name="Graphic 15">
                    <a:extLst>
                      <a:ext uri="{FF2B5EF4-FFF2-40B4-BE49-F238E27FC236}">
                        <a16:creationId xmlns:a16="http://schemas.microsoft.com/office/drawing/2014/main" id="{8E2E400A-92DA-470C-0455-58EA13B903FE}"/>
                      </a:ext>
                    </a:extLst>
                  </p:cNvPr>
                  <p:cNvGrpSpPr/>
                  <p:nvPr/>
                </p:nvGrpSpPr>
                <p:grpSpPr>
                  <a:xfrm>
                    <a:off x="2688400" y="3846074"/>
                    <a:ext cx="3549185" cy="2024369"/>
                    <a:chOff x="2688400" y="3846074"/>
                    <a:chExt cx="3549185" cy="2024369"/>
                  </a:xfrm>
                </p:grpSpPr>
                <p:sp>
                  <p:nvSpPr>
                    <p:cNvPr id="946" name="Freeform: Shape 945">
                      <a:extLst>
                        <a:ext uri="{FF2B5EF4-FFF2-40B4-BE49-F238E27FC236}">
                          <a16:creationId xmlns:a16="http://schemas.microsoft.com/office/drawing/2014/main" id="{98951701-F789-1053-3C8C-4FD781E98ADA}"/>
                        </a:ext>
                      </a:extLst>
                    </p:cNvPr>
                    <p:cNvSpPr/>
                    <p:nvPr/>
                  </p:nvSpPr>
                  <p:spPr>
                    <a:xfrm>
                      <a:off x="2695257" y="3852051"/>
                      <a:ext cx="3535470" cy="2013869"/>
                    </a:xfrm>
                    <a:custGeom>
                      <a:avLst/>
                      <a:gdLst>
                        <a:gd name="connsiteX0" fmla="*/ 514 w 3535470"/>
                        <a:gd name="connsiteY0" fmla="*/ 1106366 h 2013869"/>
                        <a:gd name="connsiteX1" fmla="*/ 514 w 3535470"/>
                        <a:gd name="connsiteY1" fmla="*/ 1106366 h 2013869"/>
                        <a:gd name="connsiteX2" fmla="*/ 514 w 3535470"/>
                        <a:gd name="connsiteY2" fmla="*/ 1058365 h 2013869"/>
                        <a:gd name="connsiteX3" fmla="*/ 514 w 3535470"/>
                        <a:gd name="connsiteY3" fmla="*/ 1058365 h 2013869"/>
                        <a:gd name="connsiteX4" fmla="*/ 1889710 w 3535470"/>
                        <a:gd name="connsiteY4" fmla="*/ 16050 h 2013869"/>
                        <a:gd name="connsiteX5" fmla="*/ 2057715 w 3535470"/>
                        <a:gd name="connsiteY5" fmla="*/ 22907 h 2013869"/>
                        <a:gd name="connsiteX6" fmla="*/ 3436039 w 3535470"/>
                        <a:gd name="connsiteY6" fmla="*/ 814930 h 2013869"/>
                        <a:gd name="connsiteX7" fmla="*/ 3535471 w 3535470"/>
                        <a:gd name="connsiteY7" fmla="*/ 821787 h 2013869"/>
                        <a:gd name="connsiteX8" fmla="*/ 3535471 w 3535470"/>
                        <a:gd name="connsiteY8" fmla="*/ 869788 h 2013869"/>
                        <a:gd name="connsiteX9" fmla="*/ 3535471 w 3535470"/>
                        <a:gd name="connsiteY9" fmla="*/ 873217 h 2013869"/>
                        <a:gd name="connsiteX10" fmla="*/ 3535471 w 3535470"/>
                        <a:gd name="connsiteY10" fmla="*/ 873217 h 2013869"/>
                        <a:gd name="connsiteX11" fmla="*/ 3535471 w 3535470"/>
                        <a:gd name="connsiteY11" fmla="*/ 873217 h 2013869"/>
                        <a:gd name="connsiteX12" fmla="*/ 3508041 w 3535470"/>
                        <a:gd name="connsiteY12" fmla="*/ 914361 h 2013869"/>
                        <a:gd name="connsiteX13" fmla="*/ 1646275 w 3535470"/>
                        <a:gd name="connsiteY13" fmla="*/ 1997820 h 2013869"/>
                        <a:gd name="connsiteX14" fmla="*/ 1478270 w 3535470"/>
                        <a:gd name="connsiteY14" fmla="*/ 1990963 h 2013869"/>
                        <a:gd name="connsiteX15" fmla="*/ 41658 w 3535470"/>
                        <a:gd name="connsiteY15" fmla="*/ 1168083 h 2013869"/>
                        <a:gd name="connsiteX16" fmla="*/ 514 w 3535470"/>
                        <a:gd name="connsiteY16" fmla="*/ 1106366 h 201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35470" h="2013869">
                          <a:moveTo>
                            <a:pt x="514" y="1106366"/>
                          </a:moveTo>
                          <a:lnTo>
                            <a:pt x="514" y="1106366"/>
                          </a:lnTo>
                          <a:lnTo>
                            <a:pt x="514" y="1058365"/>
                          </a:lnTo>
                          <a:lnTo>
                            <a:pt x="514" y="1058365"/>
                          </a:lnTo>
                          <a:lnTo>
                            <a:pt x="1889710" y="16050"/>
                          </a:lnTo>
                          <a:cubicBezTo>
                            <a:pt x="1934283" y="-7951"/>
                            <a:pt x="2009713" y="-4522"/>
                            <a:pt x="2057715" y="22907"/>
                          </a:cubicBezTo>
                          <a:lnTo>
                            <a:pt x="3436039" y="814930"/>
                          </a:lnTo>
                          <a:lnTo>
                            <a:pt x="3535471" y="821787"/>
                          </a:lnTo>
                          <a:lnTo>
                            <a:pt x="3535471" y="869788"/>
                          </a:lnTo>
                          <a:cubicBezTo>
                            <a:pt x="3535471" y="869788"/>
                            <a:pt x="3535471" y="873217"/>
                            <a:pt x="3535471" y="873217"/>
                          </a:cubicBezTo>
                          <a:lnTo>
                            <a:pt x="3535471" y="873217"/>
                          </a:lnTo>
                          <a:lnTo>
                            <a:pt x="3535471" y="873217"/>
                          </a:lnTo>
                          <a:cubicBezTo>
                            <a:pt x="3535471" y="886932"/>
                            <a:pt x="3525184" y="900646"/>
                            <a:pt x="3508041" y="914361"/>
                          </a:cubicBezTo>
                          <a:lnTo>
                            <a:pt x="1646275" y="1997820"/>
                          </a:lnTo>
                          <a:cubicBezTo>
                            <a:pt x="1601702" y="2021821"/>
                            <a:pt x="1526271" y="2018392"/>
                            <a:pt x="1478270" y="1990963"/>
                          </a:cubicBezTo>
                          <a:lnTo>
                            <a:pt x="41658" y="1168083"/>
                          </a:lnTo>
                          <a:cubicBezTo>
                            <a:pt x="10800" y="1147510"/>
                            <a:pt x="-2914" y="1126938"/>
                            <a:pt x="514" y="1106366"/>
                          </a:cubicBezTo>
                          <a:close/>
                        </a:path>
                      </a:pathLst>
                    </a:custGeom>
                    <a:solidFill>
                      <a:srgbClr val="2B3C86"/>
                    </a:solidFill>
                    <a:ln w="34242" cap="flat">
                      <a:noFill/>
                      <a:prstDash val="solid"/>
                      <a:miter/>
                    </a:ln>
                  </p:spPr>
                  <p:txBody>
                    <a:bodyPr rtlCol="1" anchor="ctr"/>
                    <a:lstStyle/>
                    <a:p>
                      <a:endParaRPr lang="ar-SA"/>
                    </a:p>
                  </p:txBody>
                </p:sp>
                <p:sp>
                  <p:nvSpPr>
                    <p:cNvPr id="947" name="Freeform: Shape 946">
                      <a:extLst>
                        <a:ext uri="{FF2B5EF4-FFF2-40B4-BE49-F238E27FC236}">
                          <a16:creationId xmlns:a16="http://schemas.microsoft.com/office/drawing/2014/main" id="{C77047DA-A295-3C1A-D223-989D7D405B90}"/>
                        </a:ext>
                      </a:extLst>
                    </p:cNvPr>
                    <p:cNvSpPr/>
                    <p:nvPr/>
                  </p:nvSpPr>
                  <p:spPr>
                    <a:xfrm>
                      <a:off x="2688400" y="4841843"/>
                      <a:ext cx="1574272" cy="1018314"/>
                    </a:xfrm>
                    <a:custGeom>
                      <a:avLst/>
                      <a:gdLst>
                        <a:gd name="connsiteX0" fmla="*/ 514 w 1574272"/>
                        <a:gd name="connsiteY0" fmla="*/ 116575 h 1018314"/>
                        <a:gd name="connsiteX1" fmla="*/ 514 w 1574272"/>
                        <a:gd name="connsiteY1" fmla="*/ 68573 h 1018314"/>
                        <a:gd name="connsiteX2" fmla="*/ 123946 w 1574272"/>
                        <a:gd name="connsiteY2" fmla="*/ 0 h 1018314"/>
                        <a:gd name="connsiteX3" fmla="*/ 1539986 w 1574272"/>
                        <a:gd name="connsiteY3" fmla="*/ 864024 h 1018314"/>
                        <a:gd name="connsiteX4" fmla="*/ 1574273 w 1574272"/>
                        <a:gd name="connsiteY4" fmla="*/ 963456 h 1018314"/>
                        <a:gd name="connsiteX5" fmla="*/ 1574273 w 1574272"/>
                        <a:gd name="connsiteY5" fmla="*/ 970313 h 1018314"/>
                        <a:gd name="connsiteX6" fmla="*/ 1574273 w 1574272"/>
                        <a:gd name="connsiteY6" fmla="*/ 1018314 h 1018314"/>
                        <a:gd name="connsiteX7" fmla="*/ 1478270 w 1574272"/>
                        <a:gd name="connsiteY7" fmla="*/ 994314 h 1018314"/>
                        <a:gd name="connsiteX8" fmla="*/ 41658 w 1574272"/>
                        <a:gd name="connsiteY8" fmla="*/ 171433 h 1018314"/>
                        <a:gd name="connsiteX9" fmla="*/ 514 w 1574272"/>
                        <a:gd name="connsiteY9" fmla="*/ 116575 h 101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4272" h="1018314">
                          <a:moveTo>
                            <a:pt x="514" y="116575"/>
                          </a:moveTo>
                          <a:lnTo>
                            <a:pt x="514" y="68573"/>
                          </a:lnTo>
                          <a:lnTo>
                            <a:pt x="123946" y="0"/>
                          </a:lnTo>
                          <a:lnTo>
                            <a:pt x="1539986" y="864024"/>
                          </a:lnTo>
                          <a:lnTo>
                            <a:pt x="1574273" y="963456"/>
                          </a:lnTo>
                          <a:lnTo>
                            <a:pt x="1574273" y="970313"/>
                          </a:lnTo>
                          <a:lnTo>
                            <a:pt x="1574273" y="1018314"/>
                          </a:lnTo>
                          <a:cubicBezTo>
                            <a:pt x="1539986" y="1018314"/>
                            <a:pt x="1505699" y="1011457"/>
                            <a:pt x="1478270" y="994314"/>
                          </a:cubicBezTo>
                          <a:lnTo>
                            <a:pt x="41658" y="171433"/>
                          </a:lnTo>
                          <a:cubicBezTo>
                            <a:pt x="10800" y="157719"/>
                            <a:pt x="-2914" y="133718"/>
                            <a:pt x="514" y="116575"/>
                          </a:cubicBezTo>
                          <a:close/>
                        </a:path>
                      </a:pathLst>
                    </a:custGeom>
                    <a:solidFill>
                      <a:srgbClr val="191411"/>
                    </a:solidFill>
                    <a:ln w="34242" cap="flat">
                      <a:noFill/>
                      <a:prstDash val="solid"/>
                      <a:miter/>
                    </a:ln>
                  </p:spPr>
                  <p:txBody>
                    <a:bodyPr rtlCol="1" anchor="ctr"/>
                    <a:lstStyle/>
                    <a:p>
                      <a:endParaRPr lang="ar-SA"/>
                    </a:p>
                  </p:txBody>
                </p:sp>
                <p:sp>
                  <p:nvSpPr>
                    <p:cNvPr id="948" name="Freeform: Shape 947">
                      <a:extLst>
                        <a:ext uri="{FF2B5EF4-FFF2-40B4-BE49-F238E27FC236}">
                          <a16:creationId xmlns:a16="http://schemas.microsoft.com/office/drawing/2014/main" id="{A46A68DA-C3B7-2582-005D-59B402BB0017}"/>
                        </a:ext>
                      </a:extLst>
                    </p:cNvPr>
                    <p:cNvSpPr/>
                    <p:nvPr/>
                  </p:nvSpPr>
                  <p:spPr>
                    <a:xfrm>
                      <a:off x="2688914" y="3846074"/>
                      <a:ext cx="3548670" cy="2024369"/>
                    </a:xfrm>
                    <a:custGeom>
                      <a:avLst/>
                      <a:gdLst>
                        <a:gd name="connsiteX0" fmla="*/ 1481184 w 3548670"/>
                        <a:gd name="connsiteY0" fmla="*/ 2000369 h 2024369"/>
                        <a:gd name="connsiteX1" fmla="*/ 44573 w 3548670"/>
                        <a:gd name="connsiteY1" fmla="*/ 1177489 h 2024369"/>
                        <a:gd name="connsiteX2" fmla="*/ 0 w 3548670"/>
                        <a:gd name="connsiteY2" fmla="*/ 1115773 h 2024369"/>
                        <a:gd name="connsiteX3" fmla="*/ 0 w 3548670"/>
                        <a:gd name="connsiteY3" fmla="*/ 1064343 h 2024369"/>
                        <a:gd name="connsiteX4" fmla="*/ 1892625 w 3548670"/>
                        <a:gd name="connsiteY4" fmla="*/ 18599 h 2024369"/>
                        <a:gd name="connsiteX5" fmla="*/ 2067487 w 3548670"/>
                        <a:gd name="connsiteY5" fmla="*/ 25456 h 2024369"/>
                        <a:gd name="connsiteX6" fmla="*/ 3445811 w 3548670"/>
                        <a:gd name="connsiteY6" fmla="*/ 814050 h 2024369"/>
                        <a:gd name="connsiteX7" fmla="*/ 3548671 w 3548670"/>
                        <a:gd name="connsiteY7" fmla="*/ 820907 h 2024369"/>
                        <a:gd name="connsiteX8" fmla="*/ 3548671 w 3548670"/>
                        <a:gd name="connsiteY8" fmla="*/ 875766 h 2024369"/>
                        <a:gd name="connsiteX9" fmla="*/ 3548671 w 3548670"/>
                        <a:gd name="connsiteY9" fmla="*/ 879195 h 2024369"/>
                        <a:gd name="connsiteX10" fmla="*/ 3517813 w 3548670"/>
                        <a:gd name="connsiteY10" fmla="*/ 923767 h 2024369"/>
                        <a:gd name="connsiteX11" fmla="*/ 1656046 w 3548670"/>
                        <a:gd name="connsiteY11" fmla="*/ 2007226 h 2024369"/>
                        <a:gd name="connsiteX12" fmla="*/ 1580616 w 3548670"/>
                        <a:gd name="connsiteY12" fmla="*/ 2024370 h 2024369"/>
                        <a:gd name="connsiteX13" fmla="*/ 1481184 w 3548670"/>
                        <a:gd name="connsiteY13" fmla="*/ 2000369 h 2024369"/>
                        <a:gd name="connsiteX14" fmla="*/ 3442382 w 3548670"/>
                        <a:gd name="connsiteY14" fmla="*/ 824336 h 2024369"/>
                        <a:gd name="connsiteX15" fmla="*/ 2060629 w 3548670"/>
                        <a:gd name="connsiteY15" fmla="*/ 32314 h 2024369"/>
                        <a:gd name="connsiteX16" fmla="*/ 1896053 w 3548670"/>
                        <a:gd name="connsiteY16" fmla="*/ 25456 h 2024369"/>
                        <a:gd name="connsiteX17" fmla="*/ 10286 w 3548670"/>
                        <a:gd name="connsiteY17" fmla="*/ 1071200 h 2024369"/>
                        <a:gd name="connsiteX18" fmla="*/ 10286 w 3548670"/>
                        <a:gd name="connsiteY18" fmla="*/ 1115773 h 2024369"/>
                        <a:gd name="connsiteX19" fmla="*/ 10286 w 3548670"/>
                        <a:gd name="connsiteY19" fmla="*/ 1115773 h 2024369"/>
                        <a:gd name="connsiteX20" fmla="*/ 48001 w 3548670"/>
                        <a:gd name="connsiteY20" fmla="*/ 1167203 h 2024369"/>
                        <a:gd name="connsiteX21" fmla="*/ 1484613 w 3548670"/>
                        <a:gd name="connsiteY21" fmla="*/ 1990083 h 2024369"/>
                        <a:gd name="connsiteX22" fmla="*/ 1649189 w 3548670"/>
                        <a:gd name="connsiteY22" fmla="*/ 1996940 h 2024369"/>
                        <a:gd name="connsiteX23" fmla="*/ 3510956 w 3548670"/>
                        <a:gd name="connsiteY23" fmla="*/ 913481 h 2024369"/>
                        <a:gd name="connsiteX24" fmla="*/ 3538385 w 3548670"/>
                        <a:gd name="connsiteY24" fmla="*/ 879195 h 2024369"/>
                        <a:gd name="connsiteX25" fmla="*/ 3538385 w 3548670"/>
                        <a:gd name="connsiteY25" fmla="*/ 875766 h 2024369"/>
                        <a:gd name="connsiteX26" fmla="*/ 3538385 w 3548670"/>
                        <a:gd name="connsiteY26" fmla="*/ 831193 h 2024369"/>
                        <a:gd name="connsiteX27" fmla="*/ 3442382 w 3548670"/>
                        <a:gd name="connsiteY27" fmla="*/ 824336 h 202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48670" h="2024369">
                          <a:moveTo>
                            <a:pt x="1481184" y="2000369"/>
                          </a:moveTo>
                          <a:lnTo>
                            <a:pt x="44573" y="1177489"/>
                          </a:lnTo>
                          <a:cubicBezTo>
                            <a:pt x="13715" y="1160345"/>
                            <a:pt x="0" y="1136345"/>
                            <a:pt x="0" y="1115773"/>
                          </a:cubicBezTo>
                          <a:lnTo>
                            <a:pt x="0" y="1064343"/>
                          </a:lnTo>
                          <a:lnTo>
                            <a:pt x="1892625" y="18599"/>
                          </a:lnTo>
                          <a:cubicBezTo>
                            <a:pt x="1937197" y="-8830"/>
                            <a:pt x="2016057" y="-5402"/>
                            <a:pt x="2067487" y="25456"/>
                          </a:cubicBezTo>
                          <a:lnTo>
                            <a:pt x="3445811" y="814050"/>
                          </a:lnTo>
                          <a:lnTo>
                            <a:pt x="3548671" y="820907"/>
                          </a:lnTo>
                          <a:lnTo>
                            <a:pt x="3548671" y="875766"/>
                          </a:lnTo>
                          <a:cubicBezTo>
                            <a:pt x="3548671" y="875766"/>
                            <a:pt x="3548671" y="879195"/>
                            <a:pt x="3548671" y="879195"/>
                          </a:cubicBezTo>
                          <a:cubicBezTo>
                            <a:pt x="3548671" y="896338"/>
                            <a:pt x="3534956" y="913481"/>
                            <a:pt x="3517813" y="923767"/>
                          </a:cubicBezTo>
                          <a:lnTo>
                            <a:pt x="1656046" y="2007226"/>
                          </a:lnTo>
                          <a:cubicBezTo>
                            <a:pt x="1635474" y="2017512"/>
                            <a:pt x="1608045" y="2024370"/>
                            <a:pt x="1580616" y="2024370"/>
                          </a:cubicBezTo>
                          <a:cubicBezTo>
                            <a:pt x="1546329" y="2024370"/>
                            <a:pt x="1508614" y="2017512"/>
                            <a:pt x="1481184" y="2000369"/>
                          </a:cubicBezTo>
                          <a:close/>
                          <a:moveTo>
                            <a:pt x="3442382" y="824336"/>
                          </a:moveTo>
                          <a:lnTo>
                            <a:pt x="2060629" y="32314"/>
                          </a:lnTo>
                          <a:cubicBezTo>
                            <a:pt x="2012628" y="4884"/>
                            <a:pt x="1940626" y="1456"/>
                            <a:pt x="1896053" y="25456"/>
                          </a:cubicBezTo>
                          <a:lnTo>
                            <a:pt x="10286" y="1071200"/>
                          </a:lnTo>
                          <a:lnTo>
                            <a:pt x="10286" y="1115773"/>
                          </a:lnTo>
                          <a:lnTo>
                            <a:pt x="10286" y="1115773"/>
                          </a:lnTo>
                          <a:cubicBezTo>
                            <a:pt x="10286" y="1132916"/>
                            <a:pt x="24001" y="1153488"/>
                            <a:pt x="48001" y="1167203"/>
                          </a:cubicBezTo>
                          <a:lnTo>
                            <a:pt x="1484613" y="1990083"/>
                          </a:lnTo>
                          <a:cubicBezTo>
                            <a:pt x="1532614" y="2017512"/>
                            <a:pt x="1604616" y="2020941"/>
                            <a:pt x="1649189" y="1996940"/>
                          </a:cubicBezTo>
                          <a:lnTo>
                            <a:pt x="3510956" y="913481"/>
                          </a:lnTo>
                          <a:cubicBezTo>
                            <a:pt x="3528099" y="903195"/>
                            <a:pt x="3534956" y="892909"/>
                            <a:pt x="3538385" y="879195"/>
                          </a:cubicBezTo>
                          <a:cubicBezTo>
                            <a:pt x="3538385" y="879195"/>
                            <a:pt x="3538385" y="875766"/>
                            <a:pt x="3538385" y="875766"/>
                          </a:cubicBezTo>
                          <a:lnTo>
                            <a:pt x="3538385" y="831193"/>
                          </a:lnTo>
                          <a:lnTo>
                            <a:pt x="3442382" y="824336"/>
                          </a:lnTo>
                          <a:close/>
                        </a:path>
                      </a:pathLst>
                    </a:custGeom>
                    <a:solidFill>
                      <a:srgbClr val="191411"/>
                    </a:solidFill>
                    <a:ln w="34242" cap="flat">
                      <a:noFill/>
                      <a:prstDash val="solid"/>
                      <a:miter/>
                    </a:ln>
                  </p:spPr>
                  <p:txBody>
                    <a:bodyPr rtlCol="1" anchor="ctr"/>
                    <a:lstStyle/>
                    <a:p>
                      <a:endParaRPr lang="ar-SA"/>
                    </a:p>
                  </p:txBody>
                </p:sp>
              </p:grpSp>
              <p:grpSp>
                <p:nvGrpSpPr>
                  <p:cNvPr id="949" name="Graphic 15">
                    <a:extLst>
                      <a:ext uri="{FF2B5EF4-FFF2-40B4-BE49-F238E27FC236}">
                        <a16:creationId xmlns:a16="http://schemas.microsoft.com/office/drawing/2014/main" id="{2B318B69-A6BE-DE57-FBB9-795E8549F4AF}"/>
                      </a:ext>
                    </a:extLst>
                  </p:cNvPr>
                  <p:cNvGrpSpPr/>
                  <p:nvPr/>
                </p:nvGrpSpPr>
                <p:grpSpPr>
                  <a:xfrm>
                    <a:off x="2688914" y="3756928"/>
                    <a:ext cx="3548670" cy="2059313"/>
                    <a:chOff x="2688914" y="3756928"/>
                    <a:chExt cx="3548670" cy="2059313"/>
                  </a:xfrm>
                </p:grpSpPr>
                <p:sp>
                  <p:nvSpPr>
                    <p:cNvPr id="950" name="Freeform: Shape 949">
                      <a:extLst>
                        <a:ext uri="{FF2B5EF4-FFF2-40B4-BE49-F238E27FC236}">
                          <a16:creationId xmlns:a16="http://schemas.microsoft.com/office/drawing/2014/main" id="{CFA82FA5-9285-78EB-5609-DFFBCF2685D0}"/>
                        </a:ext>
                      </a:extLst>
                    </p:cNvPr>
                    <p:cNvSpPr/>
                    <p:nvPr/>
                  </p:nvSpPr>
                  <p:spPr>
                    <a:xfrm>
                      <a:off x="2693645" y="3769763"/>
                      <a:ext cx="3539209" cy="2040999"/>
                    </a:xfrm>
                    <a:custGeom>
                      <a:avLst/>
                      <a:gdLst>
                        <a:gd name="connsiteX0" fmla="*/ 1647887 w 3539209"/>
                        <a:gd name="connsiteY0" fmla="*/ 2025249 h 2040999"/>
                        <a:gd name="connsiteX1" fmla="*/ 3509653 w 3539209"/>
                        <a:gd name="connsiteY1" fmla="*/ 941790 h 2040999"/>
                        <a:gd name="connsiteX2" fmla="*/ 3495939 w 3539209"/>
                        <a:gd name="connsiteY2" fmla="*/ 845788 h 2040999"/>
                        <a:gd name="connsiteX3" fmla="*/ 2059327 w 3539209"/>
                        <a:gd name="connsiteY3" fmla="*/ 22907 h 2040999"/>
                        <a:gd name="connsiteX4" fmla="*/ 1891322 w 3539209"/>
                        <a:gd name="connsiteY4" fmla="*/ 16050 h 2040999"/>
                        <a:gd name="connsiteX5" fmla="*/ 29556 w 3539209"/>
                        <a:gd name="connsiteY5" fmla="*/ 1096080 h 2040999"/>
                        <a:gd name="connsiteX6" fmla="*/ 43271 w 3539209"/>
                        <a:gd name="connsiteY6" fmla="*/ 1192083 h 2040999"/>
                        <a:gd name="connsiteX7" fmla="*/ 1479882 w 3539209"/>
                        <a:gd name="connsiteY7" fmla="*/ 2014963 h 2040999"/>
                        <a:gd name="connsiteX8" fmla="*/ 1647887 w 3539209"/>
                        <a:gd name="connsiteY8" fmla="*/ 2025249 h 20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9209" h="2040999">
                          <a:moveTo>
                            <a:pt x="1647887" y="2025249"/>
                          </a:moveTo>
                          <a:lnTo>
                            <a:pt x="3509653" y="941790"/>
                          </a:lnTo>
                          <a:cubicBezTo>
                            <a:pt x="3554226" y="917790"/>
                            <a:pt x="3547369" y="873217"/>
                            <a:pt x="3495939" y="845788"/>
                          </a:cubicBezTo>
                          <a:lnTo>
                            <a:pt x="2059327" y="22907"/>
                          </a:lnTo>
                          <a:cubicBezTo>
                            <a:pt x="2007897" y="-4522"/>
                            <a:pt x="1932466" y="-7951"/>
                            <a:pt x="1891322" y="16050"/>
                          </a:cubicBezTo>
                          <a:lnTo>
                            <a:pt x="29556" y="1096080"/>
                          </a:lnTo>
                          <a:cubicBezTo>
                            <a:pt x="-15017" y="1120081"/>
                            <a:pt x="-8159" y="1164654"/>
                            <a:pt x="43271" y="1192083"/>
                          </a:cubicBezTo>
                          <a:lnTo>
                            <a:pt x="1479882" y="2014963"/>
                          </a:lnTo>
                          <a:cubicBezTo>
                            <a:pt x="1527884" y="2045821"/>
                            <a:pt x="1603314" y="2049250"/>
                            <a:pt x="1647887" y="2025249"/>
                          </a:cubicBezTo>
                          <a:close/>
                        </a:path>
                      </a:pathLst>
                    </a:custGeom>
                    <a:solidFill>
                      <a:srgbClr val="2B3C86"/>
                    </a:solidFill>
                    <a:ln w="34242" cap="flat">
                      <a:noFill/>
                      <a:prstDash val="solid"/>
                      <a:miter/>
                    </a:ln>
                  </p:spPr>
                  <p:txBody>
                    <a:bodyPr rtlCol="1" anchor="ctr"/>
                    <a:lstStyle/>
                    <a:p>
                      <a:endParaRPr lang="ar-SA"/>
                    </a:p>
                  </p:txBody>
                </p:sp>
                <p:sp>
                  <p:nvSpPr>
                    <p:cNvPr id="951" name="Freeform: Shape 950">
                      <a:extLst>
                        <a:ext uri="{FF2B5EF4-FFF2-40B4-BE49-F238E27FC236}">
                          <a16:creationId xmlns:a16="http://schemas.microsoft.com/office/drawing/2014/main" id="{0B5A7440-93D5-9158-A18C-16792244CE90}"/>
                        </a:ext>
                      </a:extLst>
                    </p:cNvPr>
                    <p:cNvSpPr/>
                    <p:nvPr/>
                  </p:nvSpPr>
                  <p:spPr>
                    <a:xfrm>
                      <a:off x="2709486" y="3814336"/>
                      <a:ext cx="3517812" cy="1993297"/>
                    </a:xfrm>
                    <a:custGeom>
                      <a:avLst/>
                      <a:gdLst>
                        <a:gd name="connsiteX0" fmla="*/ 20572 w 3517812"/>
                        <a:gd name="connsiteY0" fmla="*/ 1099509 h 1993297"/>
                        <a:gd name="connsiteX1" fmla="*/ 1882338 w 3517812"/>
                        <a:gd name="connsiteY1" fmla="*/ 16050 h 1993297"/>
                        <a:gd name="connsiteX2" fmla="*/ 2050343 w 3517812"/>
                        <a:gd name="connsiteY2" fmla="*/ 22907 h 1993297"/>
                        <a:gd name="connsiteX3" fmla="*/ 3486955 w 3517812"/>
                        <a:gd name="connsiteY3" fmla="*/ 845788 h 1993297"/>
                        <a:gd name="connsiteX4" fmla="*/ 3517813 w 3517812"/>
                        <a:gd name="connsiteY4" fmla="*/ 873217 h 1993297"/>
                        <a:gd name="connsiteX5" fmla="*/ 3493812 w 3517812"/>
                        <a:gd name="connsiteY5" fmla="*/ 893789 h 1993297"/>
                        <a:gd name="connsiteX6" fmla="*/ 1635474 w 3517812"/>
                        <a:gd name="connsiteY6" fmla="*/ 1977248 h 1993297"/>
                        <a:gd name="connsiteX7" fmla="*/ 1467470 w 3517812"/>
                        <a:gd name="connsiteY7" fmla="*/ 1970391 h 1993297"/>
                        <a:gd name="connsiteX8" fmla="*/ 30858 w 3517812"/>
                        <a:gd name="connsiteY8" fmla="*/ 1147510 h 1993297"/>
                        <a:gd name="connsiteX9" fmla="*/ 0 w 3517812"/>
                        <a:gd name="connsiteY9" fmla="*/ 1120081 h 1993297"/>
                        <a:gd name="connsiteX10" fmla="*/ 20572 w 3517812"/>
                        <a:gd name="connsiteY10" fmla="*/ 1099509 h 1993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7812" h="1993297">
                          <a:moveTo>
                            <a:pt x="20572" y="1099509"/>
                          </a:moveTo>
                          <a:lnTo>
                            <a:pt x="1882338" y="16050"/>
                          </a:lnTo>
                          <a:cubicBezTo>
                            <a:pt x="1926911" y="-7951"/>
                            <a:pt x="2002342" y="-4522"/>
                            <a:pt x="2050343" y="22907"/>
                          </a:cubicBezTo>
                          <a:lnTo>
                            <a:pt x="3486955" y="845788"/>
                          </a:lnTo>
                          <a:cubicBezTo>
                            <a:pt x="3500669" y="852645"/>
                            <a:pt x="3510956" y="862931"/>
                            <a:pt x="3517813" y="873217"/>
                          </a:cubicBezTo>
                          <a:cubicBezTo>
                            <a:pt x="3514384" y="880074"/>
                            <a:pt x="3504098" y="886932"/>
                            <a:pt x="3493812" y="893789"/>
                          </a:cubicBezTo>
                          <a:lnTo>
                            <a:pt x="1635474" y="1977248"/>
                          </a:lnTo>
                          <a:cubicBezTo>
                            <a:pt x="1590902" y="2001249"/>
                            <a:pt x="1515471" y="1997820"/>
                            <a:pt x="1467470" y="1970391"/>
                          </a:cubicBezTo>
                          <a:lnTo>
                            <a:pt x="30858" y="1147510"/>
                          </a:lnTo>
                          <a:cubicBezTo>
                            <a:pt x="17143" y="1140653"/>
                            <a:pt x="6857" y="1130367"/>
                            <a:pt x="0" y="1120081"/>
                          </a:cubicBezTo>
                          <a:cubicBezTo>
                            <a:pt x="3429" y="1113224"/>
                            <a:pt x="10286" y="1106366"/>
                            <a:pt x="20572" y="1099509"/>
                          </a:cubicBezTo>
                          <a:close/>
                        </a:path>
                      </a:pathLst>
                    </a:custGeom>
                    <a:solidFill>
                      <a:srgbClr val="FFFFFF"/>
                    </a:solidFill>
                    <a:ln w="34242" cap="flat">
                      <a:noFill/>
                      <a:prstDash val="solid"/>
                      <a:miter/>
                    </a:ln>
                  </p:spPr>
                  <p:txBody>
                    <a:bodyPr rtlCol="1" anchor="ctr"/>
                    <a:lstStyle/>
                    <a:p>
                      <a:endParaRPr lang="ar-SA"/>
                    </a:p>
                  </p:txBody>
                </p:sp>
                <p:sp>
                  <p:nvSpPr>
                    <p:cNvPr id="952" name="Freeform: Shape 951">
                      <a:extLst>
                        <a:ext uri="{FF2B5EF4-FFF2-40B4-BE49-F238E27FC236}">
                          <a16:creationId xmlns:a16="http://schemas.microsoft.com/office/drawing/2014/main" id="{688CB330-D8D4-E571-3652-E75D9CD1404A}"/>
                        </a:ext>
                      </a:extLst>
                    </p:cNvPr>
                    <p:cNvSpPr/>
                    <p:nvPr/>
                  </p:nvSpPr>
                  <p:spPr>
                    <a:xfrm>
                      <a:off x="2688914" y="3756928"/>
                      <a:ext cx="3548670" cy="2059313"/>
                    </a:xfrm>
                    <a:custGeom>
                      <a:avLst/>
                      <a:gdLst>
                        <a:gd name="connsiteX0" fmla="*/ 1481184 w 3548670"/>
                        <a:gd name="connsiteY0" fmla="*/ 2034656 h 2059313"/>
                        <a:gd name="connsiteX1" fmla="*/ 44573 w 3548670"/>
                        <a:gd name="connsiteY1" fmla="*/ 1211775 h 2059313"/>
                        <a:gd name="connsiteX2" fmla="*/ 0 w 3548670"/>
                        <a:gd name="connsiteY2" fmla="*/ 1150059 h 2059313"/>
                        <a:gd name="connsiteX3" fmla="*/ 30858 w 3548670"/>
                        <a:gd name="connsiteY3" fmla="*/ 1102058 h 2059313"/>
                        <a:gd name="connsiteX4" fmla="*/ 1892625 w 3548670"/>
                        <a:gd name="connsiteY4" fmla="*/ 18599 h 2059313"/>
                        <a:gd name="connsiteX5" fmla="*/ 2067487 w 3548670"/>
                        <a:gd name="connsiteY5" fmla="*/ 25456 h 2059313"/>
                        <a:gd name="connsiteX6" fmla="*/ 3504098 w 3548670"/>
                        <a:gd name="connsiteY6" fmla="*/ 848337 h 2059313"/>
                        <a:gd name="connsiteX7" fmla="*/ 3548671 w 3548670"/>
                        <a:gd name="connsiteY7" fmla="*/ 910053 h 2059313"/>
                        <a:gd name="connsiteX8" fmla="*/ 3517813 w 3548670"/>
                        <a:gd name="connsiteY8" fmla="*/ 958054 h 2059313"/>
                        <a:gd name="connsiteX9" fmla="*/ 1656046 w 3548670"/>
                        <a:gd name="connsiteY9" fmla="*/ 2041513 h 2059313"/>
                        <a:gd name="connsiteX10" fmla="*/ 1656046 w 3548670"/>
                        <a:gd name="connsiteY10" fmla="*/ 2041513 h 2059313"/>
                        <a:gd name="connsiteX11" fmla="*/ 1580616 w 3548670"/>
                        <a:gd name="connsiteY11" fmla="*/ 2058656 h 2059313"/>
                        <a:gd name="connsiteX12" fmla="*/ 1481184 w 3548670"/>
                        <a:gd name="connsiteY12" fmla="*/ 2034656 h 2059313"/>
                        <a:gd name="connsiteX13" fmla="*/ 3510956 w 3548670"/>
                        <a:gd name="connsiteY13" fmla="*/ 951197 h 2059313"/>
                        <a:gd name="connsiteX14" fmla="*/ 3538385 w 3548670"/>
                        <a:gd name="connsiteY14" fmla="*/ 913481 h 2059313"/>
                        <a:gd name="connsiteX15" fmla="*/ 3500670 w 3548670"/>
                        <a:gd name="connsiteY15" fmla="*/ 862051 h 2059313"/>
                        <a:gd name="connsiteX16" fmla="*/ 2064058 w 3548670"/>
                        <a:gd name="connsiteY16" fmla="*/ 39171 h 2059313"/>
                        <a:gd name="connsiteX17" fmla="*/ 1899482 w 3548670"/>
                        <a:gd name="connsiteY17" fmla="*/ 32314 h 2059313"/>
                        <a:gd name="connsiteX18" fmla="*/ 37715 w 3548670"/>
                        <a:gd name="connsiteY18" fmla="*/ 1115773 h 2059313"/>
                        <a:gd name="connsiteX19" fmla="*/ 10286 w 3548670"/>
                        <a:gd name="connsiteY19" fmla="*/ 1153488 h 2059313"/>
                        <a:gd name="connsiteX20" fmla="*/ 48001 w 3548670"/>
                        <a:gd name="connsiteY20" fmla="*/ 1204918 h 2059313"/>
                        <a:gd name="connsiteX21" fmla="*/ 1484613 w 3548670"/>
                        <a:gd name="connsiteY21" fmla="*/ 2027798 h 2059313"/>
                        <a:gd name="connsiteX22" fmla="*/ 1649189 w 3548670"/>
                        <a:gd name="connsiteY22" fmla="*/ 2034656 h 2059313"/>
                        <a:gd name="connsiteX23" fmla="*/ 3510956 w 3548670"/>
                        <a:gd name="connsiteY23" fmla="*/ 951197 h 205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48670" h="2059313">
                          <a:moveTo>
                            <a:pt x="1481184" y="2034656"/>
                          </a:moveTo>
                          <a:lnTo>
                            <a:pt x="44573" y="1211775"/>
                          </a:lnTo>
                          <a:cubicBezTo>
                            <a:pt x="17143" y="1194632"/>
                            <a:pt x="0" y="1174060"/>
                            <a:pt x="0" y="1150059"/>
                          </a:cubicBezTo>
                          <a:cubicBezTo>
                            <a:pt x="0" y="1132916"/>
                            <a:pt x="10286" y="1115773"/>
                            <a:pt x="30858" y="1102058"/>
                          </a:cubicBezTo>
                          <a:lnTo>
                            <a:pt x="1892625" y="18599"/>
                          </a:lnTo>
                          <a:cubicBezTo>
                            <a:pt x="1937197" y="-8830"/>
                            <a:pt x="2016057" y="-5402"/>
                            <a:pt x="2067487" y="25456"/>
                          </a:cubicBezTo>
                          <a:lnTo>
                            <a:pt x="3504098" y="848337"/>
                          </a:lnTo>
                          <a:cubicBezTo>
                            <a:pt x="3531528" y="865480"/>
                            <a:pt x="3548671" y="886052"/>
                            <a:pt x="3548671" y="910053"/>
                          </a:cubicBezTo>
                          <a:cubicBezTo>
                            <a:pt x="3548671" y="927196"/>
                            <a:pt x="3538385" y="944339"/>
                            <a:pt x="3517813" y="958054"/>
                          </a:cubicBezTo>
                          <a:lnTo>
                            <a:pt x="1656046" y="2041513"/>
                          </a:lnTo>
                          <a:lnTo>
                            <a:pt x="1656046" y="2041513"/>
                          </a:lnTo>
                          <a:cubicBezTo>
                            <a:pt x="1635474" y="2051799"/>
                            <a:pt x="1608045" y="2058656"/>
                            <a:pt x="1580616" y="2058656"/>
                          </a:cubicBezTo>
                          <a:cubicBezTo>
                            <a:pt x="1546329" y="2062085"/>
                            <a:pt x="1508614" y="2051799"/>
                            <a:pt x="1481184" y="2034656"/>
                          </a:cubicBezTo>
                          <a:close/>
                          <a:moveTo>
                            <a:pt x="3510956" y="951197"/>
                          </a:moveTo>
                          <a:cubicBezTo>
                            <a:pt x="3528099" y="940911"/>
                            <a:pt x="3538385" y="927196"/>
                            <a:pt x="3538385" y="913481"/>
                          </a:cubicBezTo>
                          <a:cubicBezTo>
                            <a:pt x="3538385" y="896338"/>
                            <a:pt x="3524670" y="879195"/>
                            <a:pt x="3500670" y="862051"/>
                          </a:cubicBezTo>
                          <a:lnTo>
                            <a:pt x="2064058" y="39171"/>
                          </a:lnTo>
                          <a:cubicBezTo>
                            <a:pt x="2016057" y="11742"/>
                            <a:pt x="1944055" y="8313"/>
                            <a:pt x="1899482" y="32314"/>
                          </a:cubicBezTo>
                          <a:lnTo>
                            <a:pt x="37715" y="1115773"/>
                          </a:lnTo>
                          <a:cubicBezTo>
                            <a:pt x="20572" y="1126059"/>
                            <a:pt x="10286" y="1139773"/>
                            <a:pt x="10286" y="1153488"/>
                          </a:cubicBezTo>
                          <a:cubicBezTo>
                            <a:pt x="10286" y="1170631"/>
                            <a:pt x="24001" y="1187775"/>
                            <a:pt x="48001" y="1204918"/>
                          </a:cubicBezTo>
                          <a:lnTo>
                            <a:pt x="1484613" y="2027798"/>
                          </a:lnTo>
                          <a:cubicBezTo>
                            <a:pt x="1532614" y="2055228"/>
                            <a:pt x="1604616" y="2058656"/>
                            <a:pt x="1649189" y="2034656"/>
                          </a:cubicBezTo>
                          <a:lnTo>
                            <a:pt x="3510956" y="951197"/>
                          </a:lnTo>
                          <a:close/>
                        </a:path>
                      </a:pathLst>
                    </a:custGeom>
                    <a:solidFill>
                      <a:srgbClr val="191411"/>
                    </a:solidFill>
                    <a:ln w="34242" cap="flat">
                      <a:noFill/>
                      <a:prstDash val="solid"/>
                      <a:miter/>
                    </a:ln>
                  </p:spPr>
                  <p:txBody>
                    <a:bodyPr rtlCol="1" anchor="ctr"/>
                    <a:lstStyle/>
                    <a:p>
                      <a:endParaRPr lang="ar-SA"/>
                    </a:p>
                  </p:txBody>
                </p:sp>
              </p:grpSp>
            </p:grpSp>
            <p:grpSp>
              <p:nvGrpSpPr>
                <p:cNvPr id="953" name="Graphic 15">
                  <a:extLst>
                    <a:ext uri="{FF2B5EF4-FFF2-40B4-BE49-F238E27FC236}">
                      <a16:creationId xmlns:a16="http://schemas.microsoft.com/office/drawing/2014/main" id="{14D1C1A9-D179-232C-9979-47FEA2AF05A6}"/>
                    </a:ext>
                  </a:extLst>
                </p:cNvPr>
                <p:cNvGrpSpPr/>
                <p:nvPr/>
              </p:nvGrpSpPr>
              <p:grpSpPr>
                <a:xfrm>
                  <a:off x="2949493" y="3839217"/>
                  <a:ext cx="3044656" cy="1816078"/>
                  <a:chOff x="2949493" y="3839217"/>
                  <a:chExt cx="3044656" cy="1816078"/>
                </a:xfrm>
              </p:grpSpPr>
              <p:grpSp>
                <p:nvGrpSpPr>
                  <p:cNvPr id="954" name="Graphic 15">
                    <a:extLst>
                      <a:ext uri="{FF2B5EF4-FFF2-40B4-BE49-F238E27FC236}">
                        <a16:creationId xmlns:a16="http://schemas.microsoft.com/office/drawing/2014/main" id="{3FEDBB17-2A1C-D29C-78EA-A0AAAB622B19}"/>
                      </a:ext>
                    </a:extLst>
                  </p:cNvPr>
                  <p:cNvGrpSpPr/>
                  <p:nvPr/>
                </p:nvGrpSpPr>
                <p:grpSpPr>
                  <a:xfrm>
                    <a:off x="2949493" y="3921504"/>
                    <a:ext cx="3044656" cy="1733790"/>
                    <a:chOff x="2949493" y="3921504"/>
                    <a:chExt cx="3044656" cy="1733790"/>
                  </a:xfrm>
                </p:grpSpPr>
                <p:sp>
                  <p:nvSpPr>
                    <p:cNvPr id="955" name="Freeform: Shape 954">
                      <a:extLst>
                        <a:ext uri="{FF2B5EF4-FFF2-40B4-BE49-F238E27FC236}">
                          <a16:creationId xmlns:a16="http://schemas.microsoft.com/office/drawing/2014/main" id="{83DFD033-86A6-E3F2-035E-A601F4C65C46}"/>
                        </a:ext>
                      </a:extLst>
                    </p:cNvPr>
                    <p:cNvSpPr/>
                    <p:nvPr/>
                  </p:nvSpPr>
                  <p:spPr>
                    <a:xfrm>
                      <a:off x="2956350" y="3930911"/>
                      <a:ext cx="3027513" cy="1719004"/>
                    </a:xfrm>
                    <a:custGeom>
                      <a:avLst/>
                      <a:gdLst>
                        <a:gd name="connsiteX0" fmla="*/ 0 w 3027513"/>
                        <a:gd name="connsiteY0" fmla="*/ 955505 h 1719004"/>
                        <a:gd name="connsiteX1" fmla="*/ 0 w 3027513"/>
                        <a:gd name="connsiteY1" fmla="*/ 955505 h 1719004"/>
                        <a:gd name="connsiteX2" fmla="*/ 0 w 3027513"/>
                        <a:gd name="connsiteY2" fmla="*/ 904075 h 1719004"/>
                        <a:gd name="connsiteX3" fmla="*/ 89145 w 3027513"/>
                        <a:gd name="connsiteY3" fmla="*/ 910932 h 1719004"/>
                        <a:gd name="connsiteX4" fmla="*/ 1625189 w 3027513"/>
                        <a:gd name="connsiteY4" fmla="*/ 16050 h 1719004"/>
                        <a:gd name="connsiteX5" fmla="*/ 1793193 w 3027513"/>
                        <a:gd name="connsiteY5" fmla="*/ 22907 h 1719004"/>
                        <a:gd name="connsiteX6" fmla="*/ 2928082 w 3027513"/>
                        <a:gd name="connsiteY6" fmla="*/ 674354 h 1719004"/>
                        <a:gd name="connsiteX7" fmla="*/ 3027514 w 3027513"/>
                        <a:gd name="connsiteY7" fmla="*/ 681212 h 1719004"/>
                        <a:gd name="connsiteX8" fmla="*/ 3027514 w 3027513"/>
                        <a:gd name="connsiteY8" fmla="*/ 729213 h 1719004"/>
                        <a:gd name="connsiteX9" fmla="*/ 3027514 w 3027513"/>
                        <a:gd name="connsiteY9" fmla="*/ 732642 h 1719004"/>
                        <a:gd name="connsiteX10" fmla="*/ 3027514 w 3027513"/>
                        <a:gd name="connsiteY10" fmla="*/ 732642 h 1719004"/>
                        <a:gd name="connsiteX11" fmla="*/ 3027514 w 3027513"/>
                        <a:gd name="connsiteY11" fmla="*/ 732642 h 1719004"/>
                        <a:gd name="connsiteX12" fmla="*/ 3000084 w 3027513"/>
                        <a:gd name="connsiteY12" fmla="*/ 773786 h 1719004"/>
                        <a:gd name="connsiteX13" fmla="*/ 1402325 w 3027513"/>
                        <a:gd name="connsiteY13" fmla="*/ 1702954 h 1719004"/>
                        <a:gd name="connsiteX14" fmla="*/ 1234320 w 3027513"/>
                        <a:gd name="connsiteY14" fmla="*/ 1696097 h 1719004"/>
                        <a:gd name="connsiteX15" fmla="*/ 41144 w 3027513"/>
                        <a:gd name="connsiteY15" fmla="*/ 1010364 h 1719004"/>
                        <a:gd name="connsiteX16" fmla="*/ 0 w 3027513"/>
                        <a:gd name="connsiteY16" fmla="*/ 955505 h 171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27513" h="1719004">
                          <a:moveTo>
                            <a:pt x="0" y="955505"/>
                          </a:moveTo>
                          <a:lnTo>
                            <a:pt x="0" y="955505"/>
                          </a:lnTo>
                          <a:lnTo>
                            <a:pt x="0" y="904075"/>
                          </a:lnTo>
                          <a:lnTo>
                            <a:pt x="89145" y="910932"/>
                          </a:lnTo>
                          <a:lnTo>
                            <a:pt x="1625189" y="16050"/>
                          </a:lnTo>
                          <a:cubicBezTo>
                            <a:pt x="1669761" y="-7951"/>
                            <a:pt x="1745192" y="-4522"/>
                            <a:pt x="1793193" y="22907"/>
                          </a:cubicBezTo>
                          <a:lnTo>
                            <a:pt x="2928082" y="674354"/>
                          </a:lnTo>
                          <a:lnTo>
                            <a:pt x="3027514" y="681212"/>
                          </a:lnTo>
                          <a:lnTo>
                            <a:pt x="3027514" y="729213"/>
                          </a:lnTo>
                          <a:cubicBezTo>
                            <a:pt x="3027514" y="729213"/>
                            <a:pt x="3027514" y="732642"/>
                            <a:pt x="3027514" y="732642"/>
                          </a:cubicBezTo>
                          <a:lnTo>
                            <a:pt x="3027514" y="732642"/>
                          </a:lnTo>
                          <a:lnTo>
                            <a:pt x="3027514" y="732642"/>
                          </a:lnTo>
                          <a:cubicBezTo>
                            <a:pt x="3027514" y="746356"/>
                            <a:pt x="3017228" y="760071"/>
                            <a:pt x="3000084" y="773786"/>
                          </a:cubicBezTo>
                          <a:lnTo>
                            <a:pt x="1402325" y="1702954"/>
                          </a:lnTo>
                          <a:cubicBezTo>
                            <a:pt x="1357752" y="1726955"/>
                            <a:pt x="1282322" y="1723527"/>
                            <a:pt x="1234320" y="1696097"/>
                          </a:cubicBezTo>
                          <a:lnTo>
                            <a:pt x="41144" y="1010364"/>
                          </a:lnTo>
                          <a:cubicBezTo>
                            <a:pt x="13715" y="996649"/>
                            <a:pt x="0" y="976077"/>
                            <a:pt x="0" y="955505"/>
                          </a:cubicBezTo>
                          <a:close/>
                        </a:path>
                      </a:pathLst>
                    </a:custGeom>
                    <a:solidFill>
                      <a:srgbClr val="2B3C86"/>
                    </a:solidFill>
                    <a:ln w="34242" cap="flat">
                      <a:noFill/>
                      <a:prstDash val="solid"/>
                      <a:miter/>
                    </a:ln>
                  </p:spPr>
                  <p:txBody>
                    <a:bodyPr rtlCol="1" anchor="ctr"/>
                    <a:lstStyle/>
                    <a:p>
                      <a:endParaRPr lang="ar-SA"/>
                    </a:p>
                  </p:txBody>
                </p:sp>
                <p:sp>
                  <p:nvSpPr>
                    <p:cNvPr id="956" name="Freeform: Shape 955">
                      <a:extLst>
                        <a:ext uri="{FF2B5EF4-FFF2-40B4-BE49-F238E27FC236}">
                          <a16:creationId xmlns:a16="http://schemas.microsoft.com/office/drawing/2014/main" id="{2F480CA2-023D-F4D7-D55A-DCD0DB921734}"/>
                        </a:ext>
                      </a:extLst>
                    </p:cNvPr>
                    <p:cNvSpPr/>
                    <p:nvPr/>
                  </p:nvSpPr>
                  <p:spPr>
                    <a:xfrm>
                      <a:off x="2956350" y="4831557"/>
                      <a:ext cx="1330323" cy="819451"/>
                    </a:xfrm>
                    <a:custGeom>
                      <a:avLst/>
                      <a:gdLst>
                        <a:gd name="connsiteX0" fmla="*/ 0 w 1330323"/>
                        <a:gd name="connsiteY0" fmla="*/ 51430 h 819451"/>
                        <a:gd name="connsiteX1" fmla="*/ 0 w 1330323"/>
                        <a:gd name="connsiteY1" fmla="*/ 51430 h 819451"/>
                        <a:gd name="connsiteX2" fmla="*/ 0 w 1330323"/>
                        <a:gd name="connsiteY2" fmla="*/ 0 h 819451"/>
                        <a:gd name="connsiteX3" fmla="*/ 89145 w 1330323"/>
                        <a:gd name="connsiteY3" fmla="*/ 6857 h 819451"/>
                        <a:gd name="connsiteX4" fmla="*/ 102860 w 1330323"/>
                        <a:gd name="connsiteY4" fmla="*/ 0 h 819451"/>
                        <a:gd name="connsiteX5" fmla="*/ 168005 w 1330323"/>
                        <a:gd name="connsiteY5" fmla="*/ 27429 h 819451"/>
                        <a:gd name="connsiteX6" fmla="*/ 1330323 w 1330323"/>
                        <a:gd name="connsiteY6" fmla="*/ 737164 h 819451"/>
                        <a:gd name="connsiteX7" fmla="*/ 1330323 w 1330323"/>
                        <a:gd name="connsiteY7" fmla="*/ 764593 h 819451"/>
                        <a:gd name="connsiteX8" fmla="*/ 1330323 w 1330323"/>
                        <a:gd name="connsiteY8" fmla="*/ 819452 h 819451"/>
                        <a:gd name="connsiteX9" fmla="*/ 1234320 w 1330323"/>
                        <a:gd name="connsiteY9" fmla="*/ 795451 h 819451"/>
                        <a:gd name="connsiteX10" fmla="*/ 41144 w 1330323"/>
                        <a:gd name="connsiteY10" fmla="*/ 109717 h 819451"/>
                        <a:gd name="connsiteX11" fmla="*/ 0 w 1330323"/>
                        <a:gd name="connsiteY11" fmla="*/ 51430 h 81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30323" h="819451">
                          <a:moveTo>
                            <a:pt x="0" y="51430"/>
                          </a:moveTo>
                          <a:lnTo>
                            <a:pt x="0" y="51430"/>
                          </a:lnTo>
                          <a:lnTo>
                            <a:pt x="0" y="0"/>
                          </a:lnTo>
                          <a:lnTo>
                            <a:pt x="89145" y="6857"/>
                          </a:lnTo>
                          <a:lnTo>
                            <a:pt x="102860" y="0"/>
                          </a:lnTo>
                          <a:lnTo>
                            <a:pt x="168005" y="27429"/>
                          </a:lnTo>
                          <a:lnTo>
                            <a:pt x="1330323" y="737164"/>
                          </a:lnTo>
                          <a:lnTo>
                            <a:pt x="1330323" y="764593"/>
                          </a:lnTo>
                          <a:lnTo>
                            <a:pt x="1330323" y="819452"/>
                          </a:lnTo>
                          <a:cubicBezTo>
                            <a:pt x="1296036" y="819452"/>
                            <a:pt x="1261750" y="812594"/>
                            <a:pt x="1234320" y="795451"/>
                          </a:cubicBezTo>
                          <a:lnTo>
                            <a:pt x="41144" y="109717"/>
                          </a:lnTo>
                          <a:cubicBezTo>
                            <a:pt x="13715" y="92574"/>
                            <a:pt x="0" y="72002"/>
                            <a:pt x="0" y="51430"/>
                          </a:cubicBezTo>
                          <a:close/>
                        </a:path>
                      </a:pathLst>
                    </a:custGeom>
                    <a:solidFill>
                      <a:srgbClr val="191411"/>
                    </a:solidFill>
                    <a:ln w="34242" cap="flat">
                      <a:noFill/>
                      <a:prstDash val="solid"/>
                      <a:miter/>
                    </a:ln>
                  </p:spPr>
                  <p:txBody>
                    <a:bodyPr rtlCol="1" anchor="ctr"/>
                    <a:lstStyle/>
                    <a:p>
                      <a:endParaRPr lang="ar-SA"/>
                    </a:p>
                  </p:txBody>
                </p:sp>
                <p:sp>
                  <p:nvSpPr>
                    <p:cNvPr id="957" name="Freeform: Shape 956">
                      <a:extLst>
                        <a:ext uri="{FF2B5EF4-FFF2-40B4-BE49-F238E27FC236}">
                          <a16:creationId xmlns:a16="http://schemas.microsoft.com/office/drawing/2014/main" id="{D745039C-574D-AFFD-7C69-09B5AF991374}"/>
                        </a:ext>
                      </a:extLst>
                    </p:cNvPr>
                    <p:cNvSpPr/>
                    <p:nvPr/>
                  </p:nvSpPr>
                  <p:spPr>
                    <a:xfrm>
                      <a:off x="2949493" y="3921504"/>
                      <a:ext cx="3044656" cy="1733790"/>
                    </a:xfrm>
                    <a:custGeom>
                      <a:avLst/>
                      <a:gdLst>
                        <a:gd name="connsiteX0" fmla="*/ 1237749 w 3044656"/>
                        <a:gd name="connsiteY0" fmla="*/ 1712361 h 1733790"/>
                        <a:gd name="connsiteX1" fmla="*/ 44573 w 3044656"/>
                        <a:gd name="connsiteY1" fmla="*/ 1026627 h 1733790"/>
                        <a:gd name="connsiteX2" fmla="*/ 0 w 3044656"/>
                        <a:gd name="connsiteY2" fmla="*/ 968340 h 1733790"/>
                        <a:gd name="connsiteX3" fmla="*/ 0 w 3044656"/>
                        <a:gd name="connsiteY3" fmla="*/ 968340 h 1733790"/>
                        <a:gd name="connsiteX4" fmla="*/ 0 w 3044656"/>
                        <a:gd name="connsiteY4" fmla="*/ 964911 h 1733790"/>
                        <a:gd name="connsiteX5" fmla="*/ 0 w 3044656"/>
                        <a:gd name="connsiteY5" fmla="*/ 906624 h 1733790"/>
                        <a:gd name="connsiteX6" fmla="*/ 96003 w 3044656"/>
                        <a:gd name="connsiteY6" fmla="*/ 913481 h 1733790"/>
                        <a:gd name="connsiteX7" fmla="*/ 1632046 w 3044656"/>
                        <a:gd name="connsiteY7" fmla="*/ 18599 h 1733790"/>
                        <a:gd name="connsiteX8" fmla="*/ 1806908 w 3044656"/>
                        <a:gd name="connsiteY8" fmla="*/ 25456 h 1733790"/>
                        <a:gd name="connsiteX9" fmla="*/ 2941797 w 3044656"/>
                        <a:gd name="connsiteY9" fmla="*/ 676903 h 1733790"/>
                        <a:gd name="connsiteX10" fmla="*/ 3044657 w 3044656"/>
                        <a:gd name="connsiteY10" fmla="*/ 683761 h 1733790"/>
                        <a:gd name="connsiteX11" fmla="*/ 3044657 w 3044656"/>
                        <a:gd name="connsiteY11" fmla="*/ 738619 h 1733790"/>
                        <a:gd name="connsiteX12" fmla="*/ 3044657 w 3044656"/>
                        <a:gd name="connsiteY12" fmla="*/ 742048 h 1733790"/>
                        <a:gd name="connsiteX13" fmla="*/ 3013799 w 3044656"/>
                        <a:gd name="connsiteY13" fmla="*/ 786621 h 1733790"/>
                        <a:gd name="connsiteX14" fmla="*/ 1416040 w 3044656"/>
                        <a:gd name="connsiteY14" fmla="*/ 1715790 h 1733790"/>
                        <a:gd name="connsiteX15" fmla="*/ 1340609 w 3044656"/>
                        <a:gd name="connsiteY15" fmla="*/ 1732933 h 1733790"/>
                        <a:gd name="connsiteX16" fmla="*/ 1237749 w 3044656"/>
                        <a:gd name="connsiteY16" fmla="*/ 1712361 h 1733790"/>
                        <a:gd name="connsiteX17" fmla="*/ 2934939 w 3044656"/>
                        <a:gd name="connsiteY17" fmla="*/ 690618 h 1733790"/>
                        <a:gd name="connsiteX18" fmla="*/ 1796622 w 3044656"/>
                        <a:gd name="connsiteY18" fmla="*/ 35742 h 1733790"/>
                        <a:gd name="connsiteX19" fmla="*/ 1632046 w 3044656"/>
                        <a:gd name="connsiteY19" fmla="*/ 28885 h 1733790"/>
                        <a:gd name="connsiteX20" fmla="*/ 99431 w 3044656"/>
                        <a:gd name="connsiteY20" fmla="*/ 923767 h 1733790"/>
                        <a:gd name="connsiteX21" fmla="*/ 99431 w 3044656"/>
                        <a:gd name="connsiteY21" fmla="*/ 923767 h 1733790"/>
                        <a:gd name="connsiteX22" fmla="*/ 13714 w 3044656"/>
                        <a:gd name="connsiteY22" fmla="*/ 916910 h 1733790"/>
                        <a:gd name="connsiteX23" fmla="*/ 13714 w 3044656"/>
                        <a:gd name="connsiteY23" fmla="*/ 954625 h 1733790"/>
                        <a:gd name="connsiteX24" fmla="*/ 13714 w 3044656"/>
                        <a:gd name="connsiteY24" fmla="*/ 954625 h 1733790"/>
                        <a:gd name="connsiteX25" fmla="*/ 13714 w 3044656"/>
                        <a:gd name="connsiteY25" fmla="*/ 961483 h 1733790"/>
                        <a:gd name="connsiteX26" fmla="*/ 51430 w 3044656"/>
                        <a:gd name="connsiteY26" fmla="*/ 1012913 h 1733790"/>
                        <a:gd name="connsiteX27" fmla="*/ 1244606 w 3044656"/>
                        <a:gd name="connsiteY27" fmla="*/ 1698646 h 1733790"/>
                        <a:gd name="connsiteX28" fmla="*/ 1409182 w 3044656"/>
                        <a:gd name="connsiteY28" fmla="*/ 1705504 h 1733790"/>
                        <a:gd name="connsiteX29" fmla="*/ 3006941 w 3044656"/>
                        <a:gd name="connsiteY29" fmla="*/ 779763 h 1733790"/>
                        <a:gd name="connsiteX30" fmla="*/ 3034371 w 3044656"/>
                        <a:gd name="connsiteY30" fmla="*/ 745477 h 1733790"/>
                        <a:gd name="connsiteX31" fmla="*/ 3034371 w 3044656"/>
                        <a:gd name="connsiteY31" fmla="*/ 742048 h 1733790"/>
                        <a:gd name="connsiteX32" fmla="*/ 3034371 w 3044656"/>
                        <a:gd name="connsiteY32" fmla="*/ 697475 h 1733790"/>
                        <a:gd name="connsiteX33" fmla="*/ 2934939 w 3044656"/>
                        <a:gd name="connsiteY33" fmla="*/ 690618 h 1733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44656" h="1733790">
                          <a:moveTo>
                            <a:pt x="1237749" y="1712361"/>
                          </a:moveTo>
                          <a:lnTo>
                            <a:pt x="44573" y="1026627"/>
                          </a:lnTo>
                          <a:cubicBezTo>
                            <a:pt x="17143" y="1009484"/>
                            <a:pt x="3429" y="988912"/>
                            <a:pt x="0" y="968340"/>
                          </a:cubicBezTo>
                          <a:lnTo>
                            <a:pt x="0" y="968340"/>
                          </a:lnTo>
                          <a:cubicBezTo>
                            <a:pt x="0" y="968340"/>
                            <a:pt x="0" y="964911"/>
                            <a:pt x="0" y="964911"/>
                          </a:cubicBezTo>
                          <a:lnTo>
                            <a:pt x="0" y="906624"/>
                          </a:lnTo>
                          <a:lnTo>
                            <a:pt x="96003" y="913481"/>
                          </a:lnTo>
                          <a:lnTo>
                            <a:pt x="1632046" y="18599"/>
                          </a:lnTo>
                          <a:cubicBezTo>
                            <a:pt x="1676618" y="-8830"/>
                            <a:pt x="1755478" y="-5402"/>
                            <a:pt x="1806908" y="25456"/>
                          </a:cubicBezTo>
                          <a:lnTo>
                            <a:pt x="2941797" y="676903"/>
                          </a:lnTo>
                          <a:lnTo>
                            <a:pt x="3044657" y="683761"/>
                          </a:lnTo>
                          <a:lnTo>
                            <a:pt x="3044657" y="738619"/>
                          </a:lnTo>
                          <a:cubicBezTo>
                            <a:pt x="3044657" y="738619"/>
                            <a:pt x="3044657" y="742048"/>
                            <a:pt x="3044657" y="742048"/>
                          </a:cubicBezTo>
                          <a:cubicBezTo>
                            <a:pt x="3044657" y="759191"/>
                            <a:pt x="3030942" y="776335"/>
                            <a:pt x="3013799" y="786621"/>
                          </a:cubicBezTo>
                          <a:lnTo>
                            <a:pt x="1416040" y="1715790"/>
                          </a:lnTo>
                          <a:cubicBezTo>
                            <a:pt x="1395468" y="1726075"/>
                            <a:pt x="1368038" y="1732933"/>
                            <a:pt x="1340609" y="1732933"/>
                          </a:cubicBezTo>
                          <a:cubicBezTo>
                            <a:pt x="1302894" y="1736362"/>
                            <a:pt x="1268607" y="1729504"/>
                            <a:pt x="1237749" y="1712361"/>
                          </a:cubicBezTo>
                          <a:close/>
                          <a:moveTo>
                            <a:pt x="2934939" y="690618"/>
                          </a:moveTo>
                          <a:lnTo>
                            <a:pt x="1796622" y="35742"/>
                          </a:lnTo>
                          <a:cubicBezTo>
                            <a:pt x="1748620" y="8313"/>
                            <a:pt x="1676618" y="4884"/>
                            <a:pt x="1632046" y="28885"/>
                          </a:cubicBezTo>
                          <a:lnTo>
                            <a:pt x="99431" y="923767"/>
                          </a:lnTo>
                          <a:lnTo>
                            <a:pt x="99431" y="923767"/>
                          </a:lnTo>
                          <a:lnTo>
                            <a:pt x="13714" y="916910"/>
                          </a:lnTo>
                          <a:lnTo>
                            <a:pt x="13714" y="954625"/>
                          </a:lnTo>
                          <a:lnTo>
                            <a:pt x="13714" y="954625"/>
                          </a:lnTo>
                          <a:lnTo>
                            <a:pt x="13714" y="961483"/>
                          </a:lnTo>
                          <a:cubicBezTo>
                            <a:pt x="13714" y="978626"/>
                            <a:pt x="27429" y="999198"/>
                            <a:pt x="51430" y="1012913"/>
                          </a:cubicBezTo>
                          <a:lnTo>
                            <a:pt x="1244606" y="1698646"/>
                          </a:lnTo>
                          <a:cubicBezTo>
                            <a:pt x="1292608" y="1726075"/>
                            <a:pt x="1364610" y="1729504"/>
                            <a:pt x="1409182" y="1705504"/>
                          </a:cubicBezTo>
                          <a:lnTo>
                            <a:pt x="3006941" y="779763"/>
                          </a:lnTo>
                          <a:cubicBezTo>
                            <a:pt x="3024085" y="769477"/>
                            <a:pt x="3030942" y="759191"/>
                            <a:pt x="3034371" y="745477"/>
                          </a:cubicBezTo>
                          <a:cubicBezTo>
                            <a:pt x="3034371" y="745477"/>
                            <a:pt x="3034371" y="742048"/>
                            <a:pt x="3034371" y="742048"/>
                          </a:cubicBezTo>
                          <a:lnTo>
                            <a:pt x="3034371" y="697475"/>
                          </a:lnTo>
                          <a:lnTo>
                            <a:pt x="2934939" y="690618"/>
                          </a:lnTo>
                          <a:close/>
                        </a:path>
                      </a:pathLst>
                    </a:custGeom>
                    <a:solidFill>
                      <a:srgbClr val="191411"/>
                    </a:solidFill>
                    <a:ln w="34242" cap="flat">
                      <a:noFill/>
                      <a:prstDash val="solid"/>
                      <a:miter/>
                    </a:ln>
                  </p:spPr>
                  <p:txBody>
                    <a:bodyPr rtlCol="1" anchor="ctr"/>
                    <a:lstStyle/>
                    <a:p>
                      <a:endParaRPr lang="ar-SA"/>
                    </a:p>
                  </p:txBody>
                </p:sp>
              </p:grpSp>
              <p:grpSp>
                <p:nvGrpSpPr>
                  <p:cNvPr id="958" name="Graphic 15">
                    <a:extLst>
                      <a:ext uri="{FF2B5EF4-FFF2-40B4-BE49-F238E27FC236}">
                        <a16:creationId xmlns:a16="http://schemas.microsoft.com/office/drawing/2014/main" id="{C80AC529-D136-5D04-12BA-2F60102B61A9}"/>
                      </a:ext>
                    </a:extLst>
                  </p:cNvPr>
                  <p:cNvGrpSpPr/>
                  <p:nvPr/>
                </p:nvGrpSpPr>
                <p:grpSpPr>
                  <a:xfrm>
                    <a:off x="2949493" y="3839217"/>
                    <a:ext cx="3041227" cy="1767219"/>
                    <a:chOff x="2949493" y="3839217"/>
                    <a:chExt cx="3041227" cy="1767219"/>
                  </a:xfrm>
                </p:grpSpPr>
                <p:sp>
                  <p:nvSpPr>
                    <p:cNvPr id="959" name="Freeform: Shape 958">
                      <a:extLst>
                        <a:ext uri="{FF2B5EF4-FFF2-40B4-BE49-F238E27FC236}">
                          <a16:creationId xmlns:a16="http://schemas.microsoft.com/office/drawing/2014/main" id="{21ECEDC6-281E-33E1-A0C0-7C11399B0547}"/>
                        </a:ext>
                      </a:extLst>
                    </p:cNvPr>
                    <p:cNvSpPr/>
                    <p:nvPr/>
                  </p:nvSpPr>
                  <p:spPr>
                    <a:xfrm>
                      <a:off x="2957652" y="3848623"/>
                      <a:ext cx="3028337" cy="1749562"/>
                    </a:xfrm>
                    <a:custGeom>
                      <a:avLst/>
                      <a:gdLst>
                        <a:gd name="connsiteX0" fmla="*/ 1404452 w 3028337"/>
                        <a:gd name="connsiteY0" fmla="*/ 1733812 h 1749562"/>
                        <a:gd name="connsiteX1" fmla="*/ 2998782 w 3028337"/>
                        <a:gd name="connsiteY1" fmla="*/ 804644 h 1749562"/>
                        <a:gd name="connsiteX2" fmla="*/ 2985068 w 3028337"/>
                        <a:gd name="connsiteY2" fmla="*/ 708641 h 1749562"/>
                        <a:gd name="connsiteX3" fmla="*/ 1791891 w 3028337"/>
                        <a:gd name="connsiteY3" fmla="*/ 22907 h 1749562"/>
                        <a:gd name="connsiteX4" fmla="*/ 1623886 w 3028337"/>
                        <a:gd name="connsiteY4" fmla="*/ 16050 h 1749562"/>
                        <a:gd name="connsiteX5" fmla="*/ 29556 w 3028337"/>
                        <a:gd name="connsiteY5" fmla="*/ 941790 h 1749562"/>
                        <a:gd name="connsiteX6" fmla="*/ 43271 w 3028337"/>
                        <a:gd name="connsiteY6" fmla="*/ 1037793 h 1749562"/>
                        <a:gd name="connsiteX7" fmla="*/ 1236447 w 3028337"/>
                        <a:gd name="connsiteY7" fmla="*/ 1723527 h 1749562"/>
                        <a:gd name="connsiteX8" fmla="*/ 1404452 w 3028337"/>
                        <a:gd name="connsiteY8" fmla="*/ 1733812 h 174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8337" h="1749562">
                          <a:moveTo>
                            <a:pt x="1404452" y="1733812"/>
                          </a:moveTo>
                          <a:lnTo>
                            <a:pt x="2998782" y="804644"/>
                          </a:lnTo>
                          <a:cubicBezTo>
                            <a:pt x="3043355" y="780643"/>
                            <a:pt x="3036498" y="736070"/>
                            <a:pt x="2985068" y="708641"/>
                          </a:cubicBezTo>
                          <a:lnTo>
                            <a:pt x="1791891" y="22907"/>
                          </a:lnTo>
                          <a:cubicBezTo>
                            <a:pt x="1740461" y="-4522"/>
                            <a:pt x="1665030" y="-7951"/>
                            <a:pt x="1623886" y="16050"/>
                          </a:cubicBezTo>
                          <a:lnTo>
                            <a:pt x="29556" y="941790"/>
                          </a:lnTo>
                          <a:cubicBezTo>
                            <a:pt x="-15017" y="965791"/>
                            <a:pt x="-8159" y="1010364"/>
                            <a:pt x="43271" y="1037793"/>
                          </a:cubicBezTo>
                          <a:lnTo>
                            <a:pt x="1236447" y="1723527"/>
                          </a:lnTo>
                          <a:cubicBezTo>
                            <a:pt x="1284448" y="1754385"/>
                            <a:pt x="1359879" y="1757813"/>
                            <a:pt x="1404452" y="1733812"/>
                          </a:cubicBezTo>
                          <a:close/>
                        </a:path>
                      </a:pathLst>
                    </a:custGeom>
                    <a:solidFill>
                      <a:srgbClr val="2B3C86"/>
                    </a:solidFill>
                    <a:ln w="34242" cap="flat">
                      <a:noFill/>
                      <a:prstDash val="solid"/>
                      <a:miter/>
                    </a:ln>
                  </p:spPr>
                  <p:txBody>
                    <a:bodyPr rtlCol="1" anchor="ctr"/>
                    <a:lstStyle/>
                    <a:p>
                      <a:endParaRPr lang="ar-SA"/>
                    </a:p>
                  </p:txBody>
                </p:sp>
                <p:sp>
                  <p:nvSpPr>
                    <p:cNvPr id="960" name="Freeform: Shape 959">
                      <a:extLst>
                        <a:ext uri="{FF2B5EF4-FFF2-40B4-BE49-F238E27FC236}">
                          <a16:creationId xmlns:a16="http://schemas.microsoft.com/office/drawing/2014/main" id="{F22340ED-B1FC-619F-A50E-8458FB9AC435}"/>
                        </a:ext>
                      </a:extLst>
                    </p:cNvPr>
                    <p:cNvSpPr/>
                    <p:nvPr/>
                  </p:nvSpPr>
                  <p:spPr>
                    <a:xfrm>
                      <a:off x="2973493" y="3903481"/>
                      <a:ext cx="3003512" cy="1691575"/>
                    </a:xfrm>
                    <a:custGeom>
                      <a:avLst/>
                      <a:gdLst>
                        <a:gd name="connsiteX0" fmla="*/ 17143 w 3003512"/>
                        <a:gd name="connsiteY0" fmla="*/ 945219 h 1691575"/>
                        <a:gd name="connsiteX1" fmla="*/ 1614902 w 3003512"/>
                        <a:gd name="connsiteY1" fmla="*/ 16050 h 1691575"/>
                        <a:gd name="connsiteX2" fmla="*/ 1782907 w 3003512"/>
                        <a:gd name="connsiteY2" fmla="*/ 22907 h 1691575"/>
                        <a:gd name="connsiteX3" fmla="*/ 2976084 w 3003512"/>
                        <a:gd name="connsiteY3" fmla="*/ 708641 h 1691575"/>
                        <a:gd name="connsiteX4" fmla="*/ 3003513 w 3003512"/>
                        <a:gd name="connsiteY4" fmla="*/ 732642 h 1691575"/>
                        <a:gd name="connsiteX5" fmla="*/ 2986370 w 3003512"/>
                        <a:gd name="connsiteY5" fmla="*/ 746356 h 1691575"/>
                        <a:gd name="connsiteX6" fmla="*/ 1388610 w 3003512"/>
                        <a:gd name="connsiteY6" fmla="*/ 1675525 h 1691575"/>
                        <a:gd name="connsiteX7" fmla="*/ 1220606 w 3003512"/>
                        <a:gd name="connsiteY7" fmla="*/ 1668668 h 1691575"/>
                        <a:gd name="connsiteX8" fmla="*/ 27429 w 3003512"/>
                        <a:gd name="connsiteY8" fmla="*/ 982934 h 1691575"/>
                        <a:gd name="connsiteX9" fmla="*/ 0 w 3003512"/>
                        <a:gd name="connsiteY9" fmla="*/ 958934 h 1691575"/>
                        <a:gd name="connsiteX10" fmla="*/ 17143 w 3003512"/>
                        <a:gd name="connsiteY10" fmla="*/ 945219 h 16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512" h="1691575">
                          <a:moveTo>
                            <a:pt x="17143" y="945219"/>
                          </a:moveTo>
                          <a:lnTo>
                            <a:pt x="1614902" y="16050"/>
                          </a:lnTo>
                          <a:cubicBezTo>
                            <a:pt x="1659475" y="-7951"/>
                            <a:pt x="1734906" y="-4522"/>
                            <a:pt x="1782907" y="22907"/>
                          </a:cubicBezTo>
                          <a:lnTo>
                            <a:pt x="2976084" y="708641"/>
                          </a:lnTo>
                          <a:cubicBezTo>
                            <a:pt x="2989798" y="715498"/>
                            <a:pt x="2996655" y="725784"/>
                            <a:pt x="3003513" y="732642"/>
                          </a:cubicBezTo>
                          <a:cubicBezTo>
                            <a:pt x="3000084" y="739499"/>
                            <a:pt x="2993227" y="742928"/>
                            <a:pt x="2986370" y="746356"/>
                          </a:cubicBezTo>
                          <a:lnTo>
                            <a:pt x="1388610" y="1675525"/>
                          </a:lnTo>
                          <a:cubicBezTo>
                            <a:pt x="1344038" y="1699526"/>
                            <a:pt x="1268607" y="1696097"/>
                            <a:pt x="1220606" y="1668668"/>
                          </a:cubicBezTo>
                          <a:lnTo>
                            <a:pt x="27429" y="982934"/>
                          </a:lnTo>
                          <a:cubicBezTo>
                            <a:pt x="13715" y="976077"/>
                            <a:pt x="6857" y="969220"/>
                            <a:pt x="0" y="958934"/>
                          </a:cubicBezTo>
                          <a:cubicBezTo>
                            <a:pt x="3429" y="955505"/>
                            <a:pt x="10286" y="952076"/>
                            <a:pt x="17143" y="945219"/>
                          </a:cubicBezTo>
                          <a:close/>
                        </a:path>
                      </a:pathLst>
                    </a:custGeom>
                    <a:solidFill>
                      <a:srgbClr val="FFFFFF"/>
                    </a:solidFill>
                    <a:ln w="34242" cap="flat">
                      <a:noFill/>
                      <a:prstDash val="solid"/>
                      <a:miter/>
                    </a:ln>
                  </p:spPr>
                  <p:txBody>
                    <a:bodyPr rtlCol="1" anchor="ctr"/>
                    <a:lstStyle/>
                    <a:p>
                      <a:endParaRPr lang="ar-SA" dirty="0"/>
                    </a:p>
                  </p:txBody>
                </p:sp>
                <p:sp>
                  <p:nvSpPr>
                    <p:cNvPr id="961" name="Freeform: Shape 960">
                      <a:extLst>
                        <a:ext uri="{FF2B5EF4-FFF2-40B4-BE49-F238E27FC236}">
                          <a16:creationId xmlns:a16="http://schemas.microsoft.com/office/drawing/2014/main" id="{917771CB-EE1D-69BF-B08C-A19243BD4534}"/>
                        </a:ext>
                      </a:extLst>
                    </p:cNvPr>
                    <p:cNvSpPr/>
                    <p:nvPr/>
                  </p:nvSpPr>
                  <p:spPr>
                    <a:xfrm>
                      <a:off x="2949493" y="3839217"/>
                      <a:ext cx="3041227" cy="1767219"/>
                    </a:xfrm>
                    <a:custGeom>
                      <a:avLst/>
                      <a:gdLst>
                        <a:gd name="connsiteX0" fmla="*/ 1237749 w 3041227"/>
                        <a:gd name="connsiteY0" fmla="*/ 1743219 h 1767219"/>
                        <a:gd name="connsiteX1" fmla="*/ 44573 w 3041227"/>
                        <a:gd name="connsiteY1" fmla="*/ 1057485 h 1767219"/>
                        <a:gd name="connsiteX2" fmla="*/ 0 w 3041227"/>
                        <a:gd name="connsiteY2" fmla="*/ 995769 h 1767219"/>
                        <a:gd name="connsiteX3" fmla="*/ 30858 w 3041227"/>
                        <a:gd name="connsiteY3" fmla="*/ 947768 h 1767219"/>
                        <a:gd name="connsiteX4" fmla="*/ 1628617 w 3041227"/>
                        <a:gd name="connsiteY4" fmla="*/ 18599 h 1767219"/>
                        <a:gd name="connsiteX5" fmla="*/ 1803479 w 3041227"/>
                        <a:gd name="connsiteY5" fmla="*/ 25456 h 1767219"/>
                        <a:gd name="connsiteX6" fmla="*/ 2996655 w 3041227"/>
                        <a:gd name="connsiteY6" fmla="*/ 711190 h 1767219"/>
                        <a:gd name="connsiteX7" fmla="*/ 3041228 w 3041227"/>
                        <a:gd name="connsiteY7" fmla="*/ 772906 h 1767219"/>
                        <a:gd name="connsiteX8" fmla="*/ 3010370 w 3041227"/>
                        <a:gd name="connsiteY8" fmla="*/ 820907 h 1767219"/>
                        <a:gd name="connsiteX9" fmla="*/ 1412611 w 3041227"/>
                        <a:gd name="connsiteY9" fmla="*/ 1750076 h 1767219"/>
                        <a:gd name="connsiteX10" fmla="*/ 1412611 w 3041227"/>
                        <a:gd name="connsiteY10" fmla="*/ 1750076 h 1767219"/>
                        <a:gd name="connsiteX11" fmla="*/ 1337180 w 3041227"/>
                        <a:gd name="connsiteY11" fmla="*/ 1767220 h 1767219"/>
                        <a:gd name="connsiteX12" fmla="*/ 1237749 w 3041227"/>
                        <a:gd name="connsiteY12" fmla="*/ 1743219 h 1767219"/>
                        <a:gd name="connsiteX13" fmla="*/ 3006941 w 3041227"/>
                        <a:gd name="connsiteY13" fmla="*/ 807193 h 1767219"/>
                        <a:gd name="connsiteX14" fmla="*/ 3034371 w 3041227"/>
                        <a:gd name="connsiteY14" fmla="*/ 769477 h 1767219"/>
                        <a:gd name="connsiteX15" fmla="*/ 2996655 w 3041227"/>
                        <a:gd name="connsiteY15" fmla="*/ 718047 h 1767219"/>
                        <a:gd name="connsiteX16" fmla="*/ 1803479 w 3041227"/>
                        <a:gd name="connsiteY16" fmla="*/ 32314 h 1767219"/>
                        <a:gd name="connsiteX17" fmla="*/ 1638903 w 3041227"/>
                        <a:gd name="connsiteY17" fmla="*/ 25456 h 1767219"/>
                        <a:gd name="connsiteX18" fmla="*/ 37715 w 3041227"/>
                        <a:gd name="connsiteY18" fmla="*/ 958054 h 1767219"/>
                        <a:gd name="connsiteX19" fmla="*/ 10286 w 3041227"/>
                        <a:gd name="connsiteY19" fmla="*/ 995769 h 1767219"/>
                        <a:gd name="connsiteX20" fmla="*/ 48001 w 3041227"/>
                        <a:gd name="connsiteY20" fmla="*/ 1047199 h 1767219"/>
                        <a:gd name="connsiteX21" fmla="*/ 1241178 w 3041227"/>
                        <a:gd name="connsiteY21" fmla="*/ 1732933 h 1767219"/>
                        <a:gd name="connsiteX22" fmla="*/ 1405754 w 3041227"/>
                        <a:gd name="connsiteY22" fmla="*/ 1739790 h 1767219"/>
                        <a:gd name="connsiteX23" fmla="*/ 3006941 w 3041227"/>
                        <a:gd name="connsiteY23" fmla="*/ 807193 h 176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41227" h="1767219">
                          <a:moveTo>
                            <a:pt x="1237749" y="1743219"/>
                          </a:moveTo>
                          <a:lnTo>
                            <a:pt x="44573" y="1057485"/>
                          </a:lnTo>
                          <a:cubicBezTo>
                            <a:pt x="17143" y="1040342"/>
                            <a:pt x="0" y="1019770"/>
                            <a:pt x="0" y="995769"/>
                          </a:cubicBezTo>
                          <a:cubicBezTo>
                            <a:pt x="0" y="978626"/>
                            <a:pt x="10286" y="961483"/>
                            <a:pt x="30858" y="947768"/>
                          </a:cubicBezTo>
                          <a:lnTo>
                            <a:pt x="1628617" y="18599"/>
                          </a:lnTo>
                          <a:cubicBezTo>
                            <a:pt x="1673190" y="-8830"/>
                            <a:pt x="1752049" y="-5402"/>
                            <a:pt x="1803479" y="25456"/>
                          </a:cubicBezTo>
                          <a:lnTo>
                            <a:pt x="2996655" y="711190"/>
                          </a:lnTo>
                          <a:cubicBezTo>
                            <a:pt x="3024085" y="728333"/>
                            <a:pt x="3041228" y="748905"/>
                            <a:pt x="3041228" y="772906"/>
                          </a:cubicBezTo>
                          <a:cubicBezTo>
                            <a:pt x="3041228" y="790049"/>
                            <a:pt x="3030942" y="807193"/>
                            <a:pt x="3010370" y="820907"/>
                          </a:cubicBezTo>
                          <a:lnTo>
                            <a:pt x="1412611" y="1750076"/>
                          </a:lnTo>
                          <a:lnTo>
                            <a:pt x="1412611" y="1750076"/>
                          </a:lnTo>
                          <a:cubicBezTo>
                            <a:pt x="1392039" y="1760362"/>
                            <a:pt x="1364610" y="1767220"/>
                            <a:pt x="1337180" y="1767220"/>
                          </a:cubicBezTo>
                          <a:cubicBezTo>
                            <a:pt x="1302894" y="1767220"/>
                            <a:pt x="1268607" y="1756933"/>
                            <a:pt x="1237749" y="1743219"/>
                          </a:cubicBezTo>
                          <a:close/>
                          <a:moveTo>
                            <a:pt x="3006941" y="807193"/>
                          </a:moveTo>
                          <a:cubicBezTo>
                            <a:pt x="3024085" y="796906"/>
                            <a:pt x="3034371" y="783192"/>
                            <a:pt x="3034371" y="769477"/>
                          </a:cubicBezTo>
                          <a:cubicBezTo>
                            <a:pt x="3034371" y="752334"/>
                            <a:pt x="3020656" y="735190"/>
                            <a:pt x="2996655" y="718047"/>
                          </a:cubicBezTo>
                          <a:lnTo>
                            <a:pt x="1803479" y="32314"/>
                          </a:lnTo>
                          <a:cubicBezTo>
                            <a:pt x="1755478" y="4884"/>
                            <a:pt x="1683476" y="1456"/>
                            <a:pt x="1638903" y="25456"/>
                          </a:cubicBezTo>
                          <a:lnTo>
                            <a:pt x="37715" y="958054"/>
                          </a:lnTo>
                          <a:cubicBezTo>
                            <a:pt x="20572" y="968340"/>
                            <a:pt x="10286" y="982055"/>
                            <a:pt x="10286" y="995769"/>
                          </a:cubicBezTo>
                          <a:cubicBezTo>
                            <a:pt x="10286" y="1012913"/>
                            <a:pt x="24001" y="1030056"/>
                            <a:pt x="48001" y="1047199"/>
                          </a:cubicBezTo>
                          <a:lnTo>
                            <a:pt x="1241178" y="1732933"/>
                          </a:lnTo>
                          <a:cubicBezTo>
                            <a:pt x="1289179" y="1760362"/>
                            <a:pt x="1361181" y="1763791"/>
                            <a:pt x="1405754" y="1739790"/>
                          </a:cubicBezTo>
                          <a:lnTo>
                            <a:pt x="3006941" y="807193"/>
                          </a:lnTo>
                          <a:close/>
                        </a:path>
                      </a:pathLst>
                    </a:custGeom>
                    <a:solidFill>
                      <a:srgbClr val="191411"/>
                    </a:solidFill>
                    <a:ln w="34242" cap="flat">
                      <a:noFill/>
                      <a:prstDash val="solid"/>
                      <a:miter/>
                    </a:ln>
                  </p:spPr>
                  <p:txBody>
                    <a:bodyPr rtlCol="1" anchor="ctr"/>
                    <a:lstStyle/>
                    <a:p>
                      <a:endParaRPr lang="ar-SA"/>
                    </a:p>
                  </p:txBody>
                </p:sp>
              </p:grpSp>
            </p:grpSp>
            <p:grpSp>
              <p:nvGrpSpPr>
                <p:cNvPr id="962" name="Graphic 15">
                  <a:extLst>
                    <a:ext uri="{FF2B5EF4-FFF2-40B4-BE49-F238E27FC236}">
                      <a16:creationId xmlns:a16="http://schemas.microsoft.com/office/drawing/2014/main" id="{764FA720-0112-C4BA-F45F-FFEEB9566046}"/>
                    </a:ext>
                  </a:extLst>
                </p:cNvPr>
                <p:cNvGrpSpPr/>
                <p:nvPr/>
              </p:nvGrpSpPr>
              <p:grpSpPr>
                <a:xfrm>
                  <a:off x="5078695" y="4270970"/>
                  <a:ext cx="333437" cy="234863"/>
                  <a:chOff x="5078695" y="4270970"/>
                  <a:chExt cx="333437" cy="234863"/>
                </a:xfrm>
              </p:grpSpPr>
              <p:grpSp>
                <p:nvGrpSpPr>
                  <p:cNvPr id="963" name="Graphic 15">
                    <a:extLst>
                      <a:ext uri="{FF2B5EF4-FFF2-40B4-BE49-F238E27FC236}">
                        <a16:creationId xmlns:a16="http://schemas.microsoft.com/office/drawing/2014/main" id="{3D1BE6CA-140D-1835-F9DB-5A4502290BD3}"/>
                      </a:ext>
                    </a:extLst>
                  </p:cNvPr>
                  <p:cNvGrpSpPr/>
                  <p:nvPr/>
                </p:nvGrpSpPr>
                <p:grpSpPr>
                  <a:xfrm>
                    <a:off x="5078695" y="4308685"/>
                    <a:ext cx="332581" cy="197148"/>
                    <a:chOff x="5078695" y="4308685"/>
                    <a:chExt cx="332581" cy="197148"/>
                  </a:xfrm>
                </p:grpSpPr>
                <p:sp>
                  <p:nvSpPr>
                    <p:cNvPr id="964" name="Freeform: Shape 963">
                      <a:extLst>
                        <a:ext uri="{FF2B5EF4-FFF2-40B4-BE49-F238E27FC236}">
                          <a16:creationId xmlns:a16="http://schemas.microsoft.com/office/drawing/2014/main" id="{FF10F687-2DDD-5F17-F290-2901A39AFD92}"/>
                        </a:ext>
                      </a:extLst>
                    </p:cNvPr>
                    <p:cNvSpPr/>
                    <p:nvPr/>
                  </p:nvSpPr>
                  <p:spPr>
                    <a:xfrm>
                      <a:off x="5085553" y="4318971"/>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3428"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65" name="Freeform: Shape 964">
                      <a:extLst>
                        <a:ext uri="{FF2B5EF4-FFF2-40B4-BE49-F238E27FC236}">
                          <a16:creationId xmlns:a16="http://schemas.microsoft.com/office/drawing/2014/main" id="{76244C92-183E-C19C-45B4-2CB4C087363C}"/>
                        </a:ext>
                      </a:extLst>
                    </p:cNvPr>
                    <p:cNvSpPr/>
                    <p:nvPr/>
                  </p:nvSpPr>
                  <p:spPr>
                    <a:xfrm>
                      <a:off x="5078695" y="4308685"/>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0 w 332581"/>
                        <a:gd name="connsiteY3" fmla="*/ 53144 h 197148"/>
                        <a:gd name="connsiteX4" fmla="*/ 61716 w 332581"/>
                        <a:gd name="connsiteY4" fmla="*/ 53144 h 197148"/>
                        <a:gd name="connsiteX5" fmla="*/ 144004 w 332581"/>
                        <a:gd name="connsiteY5" fmla="*/ 5143 h 197148"/>
                        <a:gd name="connsiteX6" fmla="*/ 188577 w 332581"/>
                        <a:gd name="connsiteY6" fmla="*/ 5143 h 197148"/>
                        <a:gd name="connsiteX7" fmla="*/ 270865 w 332581"/>
                        <a:gd name="connsiteY7" fmla="*/ 53144 h 197148"/>
                        <a:gd name="connsiteX8" fmla="*/ 332581 w 332581"/>
                        <a:gd name="connsiteY8" fmla="*/ 53144 h 197148"/>
                        <a:gd name="connsiteX9" fmla="*/ 332581 w 332581"/>
                        <a:gd name="connsiteY9" fmla="*/ 97717 h 197148"/>
                        <a:gd name="connsiteX10" fmla="*/ 322295 w 332581"/>
                        <a:gd name="connsiteY10" fmla="*/ 114860 h 197148"/>
                        <a:gd name="connsiteX11" fmla="*/ 188577 w 332581"/>
                        <a:gd name="connsiteY11" fmla="*/ 190291 h 197148"/>
                        <a:gd name="connsiteX12" fmla="*/ 164576 w 332581"/>
                        <a:gd name="connsiteY12" fmla="*/ 197148 h 197148"/>
                        <a:gd name="connsiteX13" fmla="*/ 144004 w 332581"/>
                        <a:gd name="connsiteY13" fmla="*/ 190291 h 197148"/>
                        <a:gd name="connsiteX14" fmla="*/ 270865 w 332581"/>
                        <a:gd name="connsiteY14" fmla="*/ 66859 h 197148"/>
                        <a:gd name="connsiteX15" fmla="*/ 185148 w 332581"/>
                        <a:gd name="connsiteY15" fmla="*/ 18858 h 197148"/>
                        <a:gd name="connsiteX16" fmla="*/ 150862 w 332581"/>
                        <a:gd name="connsiteY16" fmla="*/ 18858 h 197148"/>
                        <a:gd name="connsiteX17" fmla="*/ 65145 w 332581"/>
                        <a:gd name="connsiteY17" fmla="*/ 66859 h 197148"/>
                        <a:gd name="connsiteX18" fmla="*/ 13715 w 332581"/>
                        <a:gd name="connsiteY18" fmla="*/ 66859 h 197148"/>
                        <a:gd name="connsiteX19" fmla="*/ 13715 w 332581"/>
                        <a:gd name="connsiteY19" fmla="*/ 101146 h 197148"/>
                        <a:gd name="connsiteX20" fmla="*/ 20572 w 332581"/>
                        <a:gd name="connsiteY20" fmla="*/ 108003 h 197148"/>
                        <a:gd name="connsiteX21" fmla="*/ 154290 w 332581"/>
                        <a:gd name="connsiteY21" fmla="*/ 183434 h 197148"/>
                        <a:gd name="connsiteX22" fmla="*/ 188577 w 332581"/>
                        <a:gd name="connsiteY22" fmla="*/ 183434 h 197148"/>
                        <a:gd name="connsiteX23" fmla="*/ 322295 w 332581"/>
                        <a:gd name="connsiteY23" fmla="*/ 108003 h 197148"/>
                        <a:gd name="connsiteX24" fmla="*/ 329152 w 332581"/>
                        <a:gd name="connsiteY24" fmla="*/ 101146 h 197148"/>
                        <a:gd name="connsiteX25" fmla="*/ 329152 w 332581"/>
                        <a:gd name="connsiteY25" fmla="*/ 66859 h 197148"/>
                        <a:gd name="connsiteX26" fmla="*/ 270865 w 332581"/>
                        <a:gd name="connsiteY26"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2581" h="197148">
                          <a:moveTo>
                            <a:pt x="144004" y="190291"/>
                          </a:moveTo>
                          <a:lnTo>
                            <a:pt x="10286" y="114860"/>
                          </a:lnTo>
                          <a:cubicBezTo>
                            <a:pt x="3429" y="111432"/>
                            <a:pt x="0" y="104574"/>
                            <a:pt x="0" y="97717"/>
                          </a:cubicBezTo>
                          <a:lnTo>
                            <a:pt x="0" y="53144"/>
                          </a:lnTo>
                          <a:lnTo>
                            <a:pt x="61716" y="53144"/>
                          </a:lnTo>
                          <a:lnTo>
                            <a:pt x="144004" y="5143"/>
                          </a:lnTo>
                          <a:cubicBezTo>
                            <a:pt x="157719" y="-1714"/>
                            <a:pt x="178291" y="-1714"/>
                            <a:pt x="188577" y="5143"/>
                          </a:cubicBezTo>
                          <a:lnTo>
                            <a:pt x="270865" y="53144"/>
                          </a:lnTo>
                          <a:lnTo>
                            <a:pt x="332581" y="53144"/>
                          </a:lnTo>
                          <a:lnTo>
                            <a:pt x="332581" y="97717"/>
                          </a:lnTo>
                          <a:cubicBezTo>
                            <a:pt x="332581" y="104574"/>
                            <a:pt x="329152" y="111432"/>
                            <a:pt x="322295" y="114860"/>
                          </a:cubicBezTo>
                          <a:lnTo>
                            <a:pt x="188577" y="190291"/>
                          </a:lnTo>
                          <a:cubicBezTo>
                            <a:pt x="181719" y="193720"/>
                            <a:pt x="174862" y="197148"/>
                            <a:pt x="164576" y="197148"/>
                          </a:cubicBezTo>
                          <a:cubicBezTo>
                            <a:pt x="161148" y="197148"/>
                            <a:pt x="150862" y="193720"/>
                            <a:pt x="144004" y="190291"/>
                          </a:cubicBezTo>
                          <a:close/>
                          <a:moveTo>
                            <a:pt x="270865" y="66859"/>
                          </a:moveTo>
                          <a:lnTo>
                            <a:pt x="185148" y="18858"/>
                          </a:lnTo>
                          <a:cubicBezTo>
                            <a:pt x="174862" y="12000"/>
                            <a:pt x="161148" y="12000"/>
                            <a:pt x="150862"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966" name="Graphic 15">
                    <a:extLst>
                      <a:ext uri="{FF2B5EF4-FFF2-40B4-BE49-F238E27FC236}">
                        <a16:creationId xmlns:a16="http://schemas.microsoft.com/office/drawing/2014/main" id="{E840BD44-C860-3A57-F9B5-07C90D4F7AF1}"/>
                      </a:ext>
                    </a:extLst>
                  </p:cNvPr>
                  <p:cNvGrpSpPr/>
                  <p:nvPr/>
                </p:nvGrpSpPr>
                <p:grpSpPr>
                  <a:xfrm>
                    <a:off x="5078695" y="4270970"/>
                    <a:ext cx="333437" cy="197148"/>
                    <a:chOff x="5078695" y="4270970"/>
                    <a:chExt cx="333437" cy="197148"/>
                  </a:xfrm>
                </p:grpSpPr>
                <p:sp>
                  <p:nvSpPr>
                    <p:cNvPr id="967" name="Freeform: Shape 966">
                      <a:extLst>
                        <a:ext uri="{FF2B5EF4-FFF2-40B4-BE49-F238E27FC236}">
                          <a16:creationId xmlns:a16="http://schemas.microsoft.com/office/drawing/2014/main" id="{7EB77D09-A668-DBAA-CEC7-BB3DD13F3093}"/>
                        </a:ext>
                      </a:extLst>
                    </p:cNvPr>
                    <p:cNvSpPr/>
                    <p:nvPr/>
                  </p:nvSpPr>
                  <p:spPr>
                    <a:xfrm>
                      <a:off x="5085553" y="4274399"/>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968" name="Freeform: Shape 967">
                      <a:extLst>
                        <a:ext uri="{FF2B5EF4-FFF2-40B4-BE49-F238E27FC236}">
                          <a16:creationId xmlns:a16="http://schemas.microsoft.com/office/drawing/2014/main" id="{B9679B23-D0FD-7092-77DA-87EE5111D792}"/>
                        </a:ext>
                      </a:extLst>
                    </p:cNvPr>
                    <p:cNvSpPr/>
                    <p:nvPr/>
                  </p:nvSpPr>
                  <p:spPr>
                    <a:xfrm>
                      <a:off x="5078695" y="4270970"/>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10286 w 332581"/>
                        <a:gd name="connsiteY3" fmla="*/ 80574 h 197148"/>
                        <a:gd name="connsiteX4" fmla="*/ 144004 w 332581"/>
                        <a:gd name="connsiteY4" fmla="*/ 5143 h 197148"/>
                        <a:gd name="connsiteX5" fmla="*/ 188577 w 332581"/>
                        <a:gd name="connsiteY5" fmla="*/ 5143 h 197148"/>
                        <a:gd name="connsiteX6" fmla="*/ 322295 w 332581"/>
                        <a:gd name="connsiteY6" fmla="*/ 80574 h 197148"/>
                        <a:gd name="connsiteX7" fmla="*/ 332581 w 332581"/>
                        <a:gd name="connsiteY7" fmla="*/ 97717 h 197148"/>
                        <a:gd name="connsiteX8" fmla="*/ 322295 w 332581"/>
                        <a:gd name="connsiteY8" fmla="*/ 114860 h 197148"/>
                        <a:gd name="connsiteX9" fmla="*/ 192006 w 332581"/>
                        <a:gd name="connsiteY9" fmla="*/ 190291 h 197148"/>
                        <a:gd name="connsiteX10" fmla="*/ 168005 w 332581"/>
                        <a:gd name="connsiteY10" fmla="*/ 197148 h 197148"/>
                        <a:gd name="connsiteX11" fmla="*/ 144004 w 332581"/>
                        <a:gd name="connsiteY11" fmla="*/ 190291 h 197148"/>
                        <a:gd name="connsiteX12" fmla="*/ 150862 w 332581"/>
                        <a:gd name="connsiteY12" fmla="*/ 18858 h 197148"/>
                        <a:gd name="connsiteX13" fmla="*/ 17143 w 332581"/>
                        <a:gd name="connsiteY13" fmla="*/ 94288 h 197148"/>
                        <a:gd name="connsiteX14" fmla="*/ 10286 w 332581"/>
                        <a:gd name="connsiteY14" fmla="*/ 101146 h 197148"/>
                        <a:gd name="connsiteX15" fmla="*/ 17143 w 332581"/>
                        <a:gd name="connsiteY15" fmla="*/ 108003 h 197148"/>
                        <a:gd name="connsiteX16" fmla="*/ 150862 w 332581"/>
                        <a:gd name="connsiteY16" fmla="*/ 183434 h 197148"/>
                        <a:gd name="connsiteX17" fmla="*/ 185148 w 332581"/>
                        <a:gd name="connsiteY17" fmla="*/ 183434 h 197148"/>
                        <a:gd name="connsiteX18" fmla="*/ 318866 w 332581"/>
                        <a:gd name="connsiteY18" fmla="*/ 108003 h 197148"/>
                        <a:gd name="connsiteX19" fmla="*/ 325723 w 332581"/>
                        <a:gd name="connsiteY19" fmla="*/ 101146 h 197148"/>
                        <a:gd name="connsiteX20" fmla="*/ 318866 w 332581"/>
                        <a:gd name="connsiteY20" fmla="*/ 94288 h 197148"/>
                        <a:gd name="connsiteX21" fmla="*/ 185148 w 332581"/>
                        <a:gd name="connsiteY21" fmla="*/ 18858 h 197148"/>
                        <a:gd name="connsiteX22" fmla="*/ 168005 w 332581"/>
                        <a:gd name="connsiteY22" fmla="*/ 15429 h 197148"/>
                        <a:gd name="connsiteX23" fmla="*/ 150862 w 332581"/>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1"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92006" y="190291"/>
                          </a:lnTo>
                          <a:cubicBezTo>
                            <a:pt x="185148" y="193720"/>
                            <a:pt x="178291" y="197148"/>
                            <a:pt x="168005" y="197148"/>
                          </a:cubicBezTo>
                          <a:cubicBezTo>
                            <a:pt x="161148" y="193720"/>
                            <a:pt x="150862" y="193720"/>
                            <a:pt x="144004" y="190291"/>
                          </a:cubicBezTo>
                          <a:close/>
                          <a:moveTo>
                            <a:pt x="150862" y="18858"/>
                          </a:moveTo>
                          <a:lnTo>
                            <a:pt x="17143" y="94288"/>
                          </a:lnTo>
                          <a:cubicBezTo>
                            <a:pt x="13715" y="97717"/>
                            <a:pt x="10286" y="97717"/>
                            <a:pt x="10286" y="101146"/>
                          </a:cubicBezTo>
                          <a:cubicBezTo>
                            <a:pt x="10286" y="104574"/>
                            <a:pt x="13715" y="104574"/>
                            <a:pt x="17143" y="108003"/>
                          </a:cubicBezTo>
                          <a:lnTo>
                            <a:pt x="150862" y="183434"/>
                          </a:lnTo>
                          <a:cubicBezTo>
                            <a:pt x="161148" y="190291"/>
                            <a:pt x="174862" y="190291"/>
                            <a:pt x="185148" y="183434"/>
                          </a:cubicBezTo>
                          <a:lnTo>
                            <a:pt x="318866" y="108003"/>
                          </a:lnTo>
                          <a:cubicBezTo>
                            <a:pt x="322295" y="104574"/>
                            <a:pt x="325723" y="104574"/>
                            <a:pt x="325723" y="101146"/>
                          </a:cubicBezTo>
                          <a:cubicBezTo>
                            <a:pt x="325723" y="97717"/>
                            <a:pt x="322295" y="97717"/>
                            <a:pt x="318866" y="94288"/>
                          </a:cubicBezTo>
                          <a:lnTo>
                            <a:pt x="185148" y="18858"/>
                          </a:lnTo>
                          <a:cubicBezTo>
                            <a:pt x="181719" y="15429"/>
                            <a:pt x="174862" y="15429"/>
                            <a:pt x="168005" y="15429"/>
                          </a:cubicBezTo>
                          <a:cubicBezTo>
                            <a:pt x="161148" y="12000"/>
                            <a:pt x="154290" y="15429"/>
                            <a:pt x="150862"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969" name="Graphic 15">
                  <a:extLst>
                    <a:ext uri="{FF2B5EF4-FFF2-40B4-BE49-F238E27FC236}">
                      <a16:creationId xmlns:a16="http://schemas.microsoft.com/office/drawing/2014/main" id="{7CB03566-98BA-BCAD-6809-AE35EEC8315C}"/>
                    </a:ext>
                  </a:extLst>
                </p:cNvPr>
                <p:cNvGrpSpPr/>
                <p:nvPr/>
              </p:nvGrpSpPr>
              <p:grpSpPr>
                <a:xfrm>
                  <a:off x="3398648" y="3785813"/>
                  <a:ext cx="1793842" cy="1307196"/>
                  <a:chOff x="3398648" y="3785813"/>
                  <a:chExt cx="1793842" cy="1307196"/>
                </a:xfrm>
              </p:grpSpPr>
              <p:grpSp>
                <p:nvGrpSpPr>
                  <p:cNvPr id="970" name="Graphic 15">
                    <a:extLst>
                      <a:ext uri="{FF2B5EF4-FFF2-40B4-BE49-F238E27FC236}">
                        <a16:creationId xmlns:a16="http://schemas.microsoft.com/office/drawing/2014/main" id="{623DDADA-485D-AED4-6960-1FE71E270DB8}"/>
                      </a:ext>
                    </a:extLst>
                  </p:cNvPr>
                  <p:cNvGrpSpPr/>
                  <p:nvPr/>
                </p:nvGrpSpPr>
                <p:grpSpPr>
                  <a:xfrm>
                    <a:off x="3398648" y="3785813"/>
                    <a:ext cx="1793842" cy="1307196"/>
                    <a:chOff x="3398648" y="3785813"/>
                    <a:chExt cx="1793842" cy="1307196"/>
                  </a:xfrm>
                </p:grpSpPr>
                <p:sp>
                  <p:nvSpPr>
                    <p:cNvPr id="971" name="Freeform: Shape 970">
                      <a:extLst>
                        <a:ext uri="{FF2B5EF4-FFF2-40B4-BE49-F238E27FC236}">
                          <a16:creationId xmlns:a16="http://schemas.microsoft.com/office/drawing/2014/main" id="{E0371006-1248-7CB8-C44E-12F4EB221A80}"/>
                        </a:ext>
                      </a:extLst>
                    </p:cNvPr>
                    <p:cNvSpPr/>
                    <p:nvPr/>
                  </p:nvSpPr>
                  <p:spPr>
                    <a:xfrm>
                      <a:off x="3403982" y="3796099"/>
                      <a:ext cx="1785088" cy="1292400"/>
                    </a:xfrm>
                    <a:custGeom>
                      <a:avLst/>
                      <a:gdLst>
                        <a:gd name="connsiteX0" fmla="*/ 1524 w 1785088"/>
                        <a:gd name="connsiteY0" fmla="*/ 809166 h 1292400"/>
                        <a:gd name="connsiteX1" fmla="*/ 1524 w 1785088"/>
                        <a:gd name="connsiteY1" fmla="*/ 809166 h 1292400"/>
                        <a:gd name="connsiteX2" fmla="*/ 1524 w 1785088"/>
                        <a:gd name="connsiteY2" fmla="*/ 58287 h 1292400"/>
                        <a:gd name="connsiteX3" fmla="*/ 1784431 w 1785088"/>
                        <a:gd name="connsiteY3" fmla="*/ 0 h 1292400"/>
                        <a:gd name="connsiteX4" fmla="*/ 1784431 w 1785088"/>
                        <a:gd name="connsiteY4" fmla="*/ 747450 h 1292400"/>
                        <a:gd name="connsiteX5" fmla="*/ 1784431 w 1785088"/>
                        <a:gd name="connsiteY5" fmla="*/ 747450 h 1292400"/>
                        <a:gd name="connsiteX6" fmla="*/ 1760430 w 1785088"/>
                        <a:gd name="connsiteY6" fmla="*/ 788594 h 1292400"/>
                        <a:gd name="connsiteX7" fmla="*/ 906692 w 1785088"/>
                        <a:gd name="connsiteY7" fmla="*/ 1278893 h 1292400"/>
                        <a:gd name="connsiteX8" fmla="*/ 766117 w 1785088"/>
                        <a:gd name="connsiteY8" fmla="*/ 1272036 h 1292400"/>
                        <a:gd name="connsiteX9" fmla="*/ 32382 w 1785088"/>
                        <a:gd name="connsiteY9" fmla="*/ 853738 h 1292400"/>
                        <a:gd name="connsiteX10" fmla="*/ 1524 w 1785088"/>
                        <a:gd name="connsiteY10" fmla="*/ 809166 h 1292400"/>
                        <a:gd name="connsiteX11" fmla="*/ 1524 w 1785088"/>
                        <a:gd name="connsiteY11" fmla="*/ 809166 h 1292400"/>
                        <a:gd name="connsiteX12" fmla="*/ 1524 w 1785088"/>
                        <a:gd name="connsiteY12" fmla="*/ 809166 h 12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5088" h="1292400">
                          <a:moveTo>
                            <a:pt x="1524" y="809166"/>
                          </a:moveTo>
                          <a:cubicBezTo>
                            <a:pt x="1524" y="805737"/>
                            <a:pt x="-1905" y="805737"/>
                            <a:pt x="1524" y="809166"/>
                          </a:cubicBezTo>
                          <a:lnTo>
                            <a:pt x="1524" y="58287"/>
                          </a:lnTo>
                          <a:lnTo>
                            <a:pt x="1784431" y="0"/>
                          </a:lnTo>
                          <a:lnTo>
                            <a:pt x="1784431" y="747450"/>
                          </a:lnTo>
                          <a:lnTo>
                            <a:pt x="1784431" y="747450"/>
                          </a:lnTo>
                          <a:cubicBezTo>
                            <a:pt x="1787860" y="761164"/>
                            <a:pt x="1777573" y="778308"/>
                            <a:pt x="1760430" y="788594"/>
                          </a:cubicBezTo>
                          <a:lnTo>
                            <a:pt x="906692" y="1278893"/>
                          </a:lnTo>
                          <a:cubicBezTo>
                            <a:pt x="872405" y="1299465"/>
                            <a:pt x="807261" y="1296036"/>
                            <a:pt x="766117" y="1272036"/>
                          </a:cubicBezTo>
                          <a:lnTo>
                            <a:pt x="32382" y="853738"/>
                          </a:lnTo>
                          <a:cubicBezTo>
                            <a:pt x="11810" y="840024"/>
                            <a:pt x="1524" y="822880"/>
                            <a:pt x="1524" y="809166"/>
                          </a:cubicBezTo>
                          <a:lnTo>
                            <a:pt x="1524" y="809166"/>
                          </a:lnTo>
                          <a:lnTo>
                            <a:pt x="1524" y="809166"/>
                          </a:lnTo>
                          <a:close/>
                        </a:path>
                      </a:pathLst>
                    </a:custGeom>
                    <a:solidFill>
                      <a:srgbClr val="2B3C86"/>
                    </a:solidFill>
                    <a:ln w="34242" cap="flat">
                      <a:noFill/>
                      <a:prstDash val="solid"/>
                      <a:miter/>
                    </a:ln>
                  </p:spPr>
                  <p:txBody>
                    <a:bodyPr rtlCol="1" anchor="ctr"/>
                    <a:lstStyle/>
                    <a:p>
                      <a:endParaRPr lang="ar-SA"/>
                    </a:p>
                  </p:txBody>
                </p:sp>
                <p:sp>
                  <p:nvSpPr>
                    <p:cNvPr id="972" name="Freeform: Shape 971">
                      <a:extLst>
                        <a:ext uri="{FF2B5EF4-FFF2-40B4-BE49-F238E27FC236}">
                          <a16:creationId xmlns:a16="http://schemas.microsoft.com/office/drawing/2014/main" id="{440BC587-33AA-18EF-DB10-4DAE1A2944A9}"/>
                        </a:ext>
                      </a:extLst>
                    </p:cNvPr>
                    <p:cNvSpPr/>
                    <p:nvPr/>
                  </p:nvSpPr>
                  <p:spPr>
                    <a:xfrm>
                      <a:off x="3398648" y="3785813"/>
                      <a:ext cx="1793842" cy="1307196"/>
                    </a:xfrm>
                    <a:custGeom>
                      <a:avLst/>
                      <a:gdLst>
                        <a:gd name="connsiteX0" fmla="*/ 764593 w 1793842"/>
                        <a:gd name="connsiteY0" fmla="*/ 1289179 h 1307196"/>
                        <a:gd name="connsiteX1" fmla="*/ 37715 w 1793842"/>
                        <a:gd name="connsiteY1" fmla="*/ 867453 h 1307196"/>
                        <a:gd name="connsiteX2" fmla="*/ 0 w 1793842"/>
                        <a:gd name="connsiteY2" fmla="*/ 816023 h 1307196"/>
                        <a:gd name="connsiteX3" fmla="*/ 0 w 1793842"/>
                        <a:gd name="connsiteY3" fmla="*/ 816023 h 1307196"/>
                        <a:gd name="connsiteX4" fmla="*/ 0 w 1793842"/>
                        <a:gd name="connsiteY4" fmla="*/ 812594 h 1307196"/>
                        <a:gd name="connsiteX5" fmla="*/ 0 w 1793842"/>
                        <a:gd name="connsiteY5" fmla="*/ 58287 h 1307196"/>
                        <a:gd name="connsiteX6" fmla="*/ 1786336 w 1793842"/>
                        <a:gd name="connsiteY6" fmla="*/ 0 h 1307196"/>
                        <a:gd name="connsiteX7" fmla="*/ 1793193 w 1793842"/>
                        <a:gd name="connsiteY7" fmla="*/ 0 h 1307196"/>
                        <a:gd name="connsiteX8" fmla="*/ 1793193 w 1793842"/>
                        <a:gd name="connsiteY8" fmla="*/ 754307 h 1307196"/>
                        <a:gd name="connsiteX9" fmla="*/ 1765764 w 1793842"/>
                        <a:gd name="connsiteY9" fmla="*/ 798880 h 1307196"/>
                        <a:gd name="connsiteX10" fmla="*/ 912026 w 1793842"/>
                        <a:gd name="connsiteY10" fmla="*/ 1292608 h 1307196"/>
                        <a:gd name="connsiteX11" fmla="*/ 846881 w 1793842"/>
                        <a:gd name="connsiteY11" fmla="*/ 1306323 h 1307196"/>
                        <a:gd name="connsiteX12" fmla="*/ 764593 w 1793842"/>
                        <a:gd name="connsiteY12" fmla="*/ 1289179 h 1307196"/>
                        <a:gd name="connsiteX13" fmla="*/ 10286 w 1793842"/>
                        <a:gd name="connsiteY13" fmla="*/ 75431 h 1307196"/>
                        <a:gd name="connsiteX14" fmla="*/ 10286 w 1793842"/>
                        <a:gd name="connsiteY14" fmla="*/ 816023 h 1307196"/>
                        <a:gd name="connsiteX15" fmla="*/ 41144 w 1793842"/>
                        <a:gd name="connsiteY15" fmla="*/ 857167 h 1307196"/>
                        <a:gd name="connsiteX16" fmla="*/ 771450 w 1793842"/>
                        <a:gd name="connsiteY16" fmla="*/ 1275464 h 1307196"/>
                        <a:gd name="connsiteX17" fmla="*/ 905168 w 1793842"/>
                        <a:gd name="connsiteY17" fmla="*/ 1282322 h 1307196"/>
                        <a:gd name="connsiteX18" fmla="*/ 1758906 w 1793842"/>
                        <a:gd name="connsiteY18" fmla="*/ 792022 h 1307196"/>
                        <a:gd name="connsiteX19" fmla="*/ 1779479 w 1793842"/>
                        <a:gd name="connsiteY19" fmla="*/ 757736 h 1307196"/>
                        <a:gd name="connsiteX20" fmla="*/ 1779479 w 1793842"/>
                        <a:gd name="connsiteY20" fmla="*/ 13715 h 1307196"/>
                        <a:gd name="connsiteX21" fmla="*/ 10286 w 1793842"/>
                        <a:gd name="connsiteY21" fmla="*/ 75431 h 130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3842" h="1307196">
                          <a:moveTo>
                            <a:pt x="764593" y="1289179"/>
                          </a:moveTo>
                          <a:lnTo>
                            <a:pt x="37715" y="867453"/>
                          </a:lnTo>
                          <a:cubicBezTo>
                            <a:pt x="17143" y="853738"/>
                            <a:pt x="3429" y="836595"/>
                            <a:pt x="0" y="816023"/>
                          </a:cubicBezTo>
                          <a:lnTo>
                            <a:pt x="0" y="816023"/>
                          </a:lnTo>
                          <a:cubicBezTo>
                            <a:pt x="0" y="816023"/>
                            <a:pt x="0" y="816023"/>
                            <a:pt x="0" y="812594"/>
                          </a:cubicBezTo>
                          <a:lnTo>
                            <a:pt x="0" y="58287"/>
                          </a:lnTo>
                          <a:lnTo>
                            <a:pt x="1786336" y="0"/>
                          </a:lnTo>
                          <a:lnTo>
                            <a:pt x="1793193" y="0"/>
                          </a:lnTo>
                          <a:lnTo>
                            <a:pt x="1793193" y="754307"/>
                          </a:lnTo>
                          <a:cubicBezTo>
                            <a:pt x="1796622" y="771450"/>
                            <a:pt x="1786336" y="788594"/>
                            <a:pt x="1765764" y="798880"/>
                          </a:cubicBezTo>
                          <a:lnTo>
                            <a:pt x="912026" y="1292608"/>
                          </a:lnTo>
                          <a:cubicBezTo>
                            <a:pt x="894882" y="1302894"/>
                            <a:pt x="870882" y="1306323"/>
                            <a:pt x="846881" y="1306323"/>
                          </a:cubicBezTo>
                          <a:cubicBezTo>
                            <a:pt x="819452" y="1309751"/>
                            <a:pt x="788594" y="1302894"/>
                            <a:pt x="764593" y="1289179"/>
                          </a:cubicBezTo>
                          <a:close/>
                          <a:moveTo>
                            <a:pt x="10286" y="75431"/>
                          </a:moveTo>
                          <a:lnTo>
                            <a:pt x="10286" y="816023"/>
                          </a:lnTo>
                          <a:cubicBezTo>
                            <a:pt x="10286" y="829738"/>
                            <a:pt x="24001" y="846881"/>
                            <a:pt x="41144" y="857167"/>
                          </a:cubicBezTo>
                          <a:lnTo>
                            <a:pt x="771450" y="1275464"/>
                          </a:lnTo>
                          <a:cubicBezTo>
                            <a:pt x="812594" y="1299465"/>
                            <a:pt x="870882" y="1299465"/>
                            <a:pt x="905168" y="1282322"/>
                          </a:cubicBezTo>
                          <a:lnTo>
                            <a:pt x="1758906" y="792022"/>
                          </a:lnTo>
                          <a:cubicBezTo>
                            <a:pt x="1776050" y="781736"/>
                            <a:pt x="1782907" y="771450"/>
                            <a:pt x="1779479" y="757736"/>
                          </a:cubicBezTo>
                          <a:lnTo>
                            <a:pt x="1779479" y="13715"/>
                          </a:lnTo>
                          <a:lnTo>
                            <a:pt x="10286" y="75431"/>
                          </a:lnTo>
                          <a:close/>
                        </a:path>
                      </a:pathLst>
                    </a:custGeom>
                    <a:solidFill>
                      <a:srgbClr val="191411"/>
                    </a:solidFill>
                    <a:ln w="34242" cap="flat">
                      <a:noFill/>
                      <a:prstDash val="solid"/>
                      <a:miter/>
                    </a:ln>
                  </p:spPr>
                  <p:txBody>
                    <a:bodyPr rtlCol="1" anchor="ctr"/>
                    <a:lstStyle/>
                    <a:p>
                      <a:endParaRPr lang="ar-SA"/>
                    </a:p>
                  </p:txBody>
                </p:sp>
              </p:grpSp>
              <p:sp>
                <p:nvSpPr>
                  <p:cNvPr id="973" name="Freeform: Shape 972">
                    <a:extLst>
                      <a:ext uri="{FF2B5EF4-FFF2-40B4-BE49-F238E27FC236}">
                        <a16:creationId xmlns:a16="http://schemas.microsoft.com/office/drawing/2014/main" id="{28ECA280-9BF9-A6DA-5C92-79934996D72D}"/>
                      </a:ext>
                    </a:extLst>
                  </p:cNvPr>
                  <p:cNvSpPr/>
                  <p:nvPr/>
                </p:nvSpPr>
                <p:spPr>
                  <a:xfrm>
                    <a:off x="3398648" y="3823529"/>
                    <a:ext cx="891453" cy="1263121"/>
                  </a:xfrm>
                  <a:custGeom>
                    <a:avLst/>
                    <a:gdLst>
                      <a:gd name="connsiteX0" fmla="*/ 891454 w 891453"/>
                      <a:gd name="connsiteY0" fmla="*/ 0 h 1263121"/>
                      <a:gd name="connsiteX1" fmla="*/ 891454 w 891453"/>
                      <a:gd name="connsiteY1" fmla="*/ 1254892 h 1263121"/>
                      <a:gd name="connsiteX2" fmla="*/ 764593 w 891453"/>
                      <a:gd name="connsiteY2" fmla="*/ 1244606 h 1263121"/>
                      <a:gd name="connsiteX3" fmla="*/ 34287 w 891453"/>
                      <a:gd name="connsiteY3" fmla="*/ 822880 h 1263121"/>
                      <a:gd name="connsiteX4" fmla="*/ 0 w 891453"/>
                      <a:gd name="connsiteY4" fmla="*/ 774879 h 1263121"/>
                      <a:gd name="connsiteX5" fmla="*/ 0 w 891453"/>
                      <a:gd name="connsiteY5" fmla="*/ 27429 h 1263121"/>
                      <a:gd name="connsiteX6" fmla="*/ 891454 w 891453"/>
                      <a:gd name="connsiteY6" fmla="*/ 0 h 126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453" h="1263121">
                        <a:moveTo>
                          <a:pt x="891454" y="0"/>
                        </a:moveTo>
                        <a:lnTo>
                          <a:pt x="891454" y="1254892"/>
                        </a:lnTo>
                        <a:cubicBezTo>
                          <a:pt x="853738" y="1268607"/>
                          <a:pt x="802308" y="1265179"/>
                          <a:pt x="764593" y="1244606"/>
                        </a:cubicBezTo>
                        <a:lnTo>
                          <a:pt x="34287" y="822880"/>
                        </a:lnTo>
                        <a:cubicBezTo>
                          <a:pt x="10286" y="809166"/>
                          <a:pt x="0" y="792022"/>
                          <a:pt x="0" y="774879"/>
                        </a:cubicBezTo>
                        <a:lnTo>
                          <a:pt x="0" y="27429"/>
                        </a:lnTo>
                        <a:lnTo>
                          <a:pt x="891454" y="0"/>
                        </a:lnTo>
                        <a:close/>
                      </a:path>
                    </a:pathLst>
                  </a:custGeom>
                  <a:solidFill>
                    <a:srgbClr val="191411"/>
                  </a:solidFill>
                  <a:ln w="34242" cap="flat">
                    <a:noFill/>
                    <a:prstDash val="solid"/>
                    <a:miter/>
                  </a:ln>
                </p:spPr>
                <p:txBody>
                  <a:bodyPr rtlCol="1" anchor="ctr"/>
                  <a:lstStyle/>
                  <a:p>
                    <a:endParaRPr lang="ar-SA"/>
                  </a:p>
                </p:txBody>
              </p:sp>
            </p:grpSp>
            <p:grpSp>
              <p:nvGrpSpPr>
                <p:cNvPr id="974" name="Graphic 15">
                  <a:extLst>
                    <a:ext uri="{FF2B5EF4-FFF2-40B4-BE49-F238E27FC236}">
                      <a16:creationId xmlns:a16="http://schemas.microsoft.com/office/drawing/2014/main" id="{BA06E0DD-E7E6-7BF3-271B-8498F6514B88}"/>
                    </a:ext>
                  </a:extLst>
                </p:cNvPr>
                <p:cNvGrpSpPr/>
                <p:nvPr/>
              </p:nvGrpSpPr>
              <p:grpSpPr>
                <a:xfrm>
                  <a:off x="5383847" y="3830386"/>
                  <a:ext cx="332580" cy="846880"/>
                  <a:chOff x="5383847" y="3830386"/>
                  <a:chExt cx="332580" cy="846880"/>
                </a:xfrm>
              </p:grpSpPr>
              <p:grpSp>
                <p:nvGrpSpPr>
                  <p:cNvPr id="975" name="Graphic 15">
                    <a:extLst>
                      <a:ext uri="{FF2B5EF4-FFF2-40B4-BE49-F238E27FC236}">
                        <a16:creationId xmlns:a16="http://schemas.microsoft.com/office/drawing/2014/main" id="{8CEC4DF9-EFD4-C6D5-0F3B-51DE32DCC5F8}"/>
                      </a:ext>
                    </a:extLst>
                  </p:cNvPr>
                  <p:cNvGrpSpPr/>
                  <p:nvPr/>
                </p:nvGrpSpPr>
                <p:grpSpPr>
                  <a:xfrm>
                    <a:off x="5383847" y="4438975"/>
                    <a:ext cx="332580" cy="238292"/>
                    <a:chOff x="5383847" y="4438975"/>
                    <a:chExt cx="332580" cy="238292"/>
                  </a:xfrm>
                </p:grpSpPr>
                <p:grpSp>
                  <p:nvGrpSpPr>
                    <p:cNvPr id="976" name="Graphic 15">
                      <a:extLst>
                        <a:ext uri="{FF2B5EF4-FFF2-40B4-BE49-F238E27FC236}">
                          <a16:creationId xmlns:a16="http://schemas.microsoft.com/office/drawing/2014/main" id="{EF328A51-FF16-800D-E10A-ED8BAE96E361}"/>
                        </a:ext>
                      </a:extLst>
                    </p:cNvPr>
                    <p:cNvGrpSpPr/>
                    <p:nvPr/>
                  </p:nvGrpSpPr>
                  <p:grpSpPr>
                    <a:xfrm>
                      <a:off x="5383847" y="4480119"/>
                      <a:ext cx="332580" cy="197148"/>
                      <a:chOff x="5383847" y="4480119"/>
                      <a:chExt cx="332580" cy="197148"/>
                    </a:xfrm>
                  </p:grpSpPr>
                  <p:sp>
                    <p:nvSpPr>
                      <p:cNvPr id="977" name="Freeform: Shape 976">
                        <a:extLst>
                          <a:ext uri="{FF2B5EF4-FFF2-40B4-BE49-F238E27FC236}">
                            <a16:creationId xmlns:a16="http://schemas.microsoft.com/office/drawing/2014/main" id="{24A60255-A716-DE5E-A0AD-C8ACC1101C6B}"/>
                          </a:ext>
                        </a:extLst>
                      </p:cNvPr>
                      <p:cNvSpPr/>
                      <p:nvPr/>
                    </p:nvSpPr>
                    <p:spPr>
                      <a:xfrm>
                        <a:off x="5390704" y="4486976"/>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6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6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6"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6" y="176576"/>
                            </a:cubicBezTo>
                            <a:lnTo>
                              <a:pt x="6857" y="101146"/>
                            </a:lnTo>
                            <a:cubicBezTo>
                              <a:pt x="3429" y="101146"/>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78" name="Freeform: Shape 977">
                        <a:extLst>
                          <a:ext uri="{FF2B5EF4-FFF2-40B4-BE49-F238E27FC236}">
                            <a16:creationId xmlns:a16="http://schemas.microsoft.com/office/drawing/2014/main" id="{DD4DD218-17C4-70D2-02B9-F6C834EB62CF}"/>
                          </a:ext>
                        </a:extLst>
                      </p:cNvPr>
                      <p:cNvSpPr/>
                      <p:nvPr/>
                    </p:nvSpPr>
                    <p:spPr>
                      <a:xfrm>
                        <a:off x="5383847" y="44801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8866 w 332580"/>
                          <a:gd name="connsiteY25" fmla="*/ 104574 h 197148"/>
                          <a:gd name="connsiteX26" fmla="*/ 325723 w 332580"/>
                          <a:gd name="connsiteY26" fmla="*/ 97717 h 197148"/>
                          <a:gd name="connsiteX27" fmla="*/ 325723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8" y="111432"/>
                              <a:pt x="0" y="104574"/>
                              <a:pt x="0" y="97717"/>
                            </a:cubicBezTo>
                            <a:lnTo>
                              <a:pt x="0" y="63430"/>
                            </a:lnTo>
                            <a:cubicBezTo>
                              <a:pt x="0" y="56573"/>
                              <a:pt x="3428" y="53144"/>
                              <a:pt x="10286" y="53144"/>
                            </a:cubicBezTo>
                            <a:lnTo>
                              <a:pt x="61716" y="53144"/>
                            </a:lnTo>
                            <a:lnTo>
                              <a:pt x="144004" y="5143"/>
                            </a:lnTo>
                            <a:cubicBezTo>
                              <a:pt x="157718"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8" y="193720"/>
                              <a:pt x="150861" y="193720"/>
                              <a:pt x="144004" y="190291"/>
                            </a:cubicBezTo>
                            <a:close/>
                            <a:moveTo>
                              <a:pt x="267436" y="63430"/>
                            </a:moveTo>
                            <a:lnTo>
                              <a:pt x="181719" y="15429"/>
                            </a:lnTo>
                            <a:cubicBezTo>
                              <a:pt x="171433" y="8572"/>
                              <a:pt x="157718"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8866" y="104574"/>
                            </a:lnTo>
                            <a:cubicBezTo>
                              <a:pt x="322295" y="101146"/>
                              <a:pt x="325723" y="101146"/>
                              <a:pt x="325723" y="97717"/>
                            </a:cubicBezTo>
                            <a:lnTo>
                              <a:pt x="325723"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979" name="Graphic 15">
                      <a:extLst>
                        <a:ext uri="{FF2B5EF4-FFF2-40B4-BE49-F238E27FC236}">
                          <a16:creationId xmlns:a16="http://schemas.microsoft.com/office/drawing/2014/main" id="{306F0CE4-036E-7E89-56C8-870E66E6C837}"/>
                        </a:ext>
                      </a:extLst>
                    </p:cNvPr>
                    <p:cNvGrpSpPr/>
                    <p:nvPr/>
                  </p:nvGrpSpPr>
                  <p:grpSpPr>
                    <a:xfrm>
                      <a:off x="5383847" y="4438975"/>
                      <a:ext cx="332580" cy="197148"/>
                      <a:chOff x="5383847" y="4438975"/>
                      <a:chExt cx="332580" cy="197148"/>
                    </a:xfrm>
                  </p:grpSpPr>
                  <p:sp>
                    <p:nvSpPr>
                      <p:cNvPr id="980" name="Freeform: Shape 979">
                        <a:extLst>
                          <a:ext uri="{FF2B5EF4-FFF2-40B4-BE49-F238E27FC236}">
                            <a16:creationId xmlns:a16="http://schemas.microsoft.com/office/drawing/2014/main" id="{DDF3BC94-1BE4-D3D9-12C4-1A68388319C3}"/>
                          </a:ext>
                        </a:extLst>
                      </p:cNvPr>
                      <p:cNvSpPr/>
                      <p:nvPr/>
                    </p:nvSpPr>
                    <p:spPr>
                      <a:xfrm>
                        <a:off x="5389847" y="4445832"/>
                        <a:ext cx="324009" cy="185148"/>
                      </a:xfrm>
                      <a:custGeom>
                        <a:avLst/>
                        <a:gdLst>
                          <a:gd name="connsiteX0" fmla="*/ 7715 w 324009"/>
                          <a:gd name="connsiteY0" fmla="*/ 104574 h 185148"/>
                          <a:gd name="connsiteX1" fmla="*/ 141433 w 324009"/>
                          <a:gd name="connsiteY1" fmla="*/ 180005 h 185148"/>
                          <a:gd name="connsiteX2" fmla="*/ 182577 w 324009"/>
                          <a:gd name="connsiteY2" fmla="*/ 180005 h 185148"/>
                          <a:gd name="connsiteX3" fmla="*/ 316295 w 324009"/>
                          <a:gd name="connsiteY3" fmla="*/ 104574 h 185148"/>
                          <a:gd name="connsiteX4" fmla="*/ 316295 w 324009"/>
                          <a:gd name="connsiteY4" fmla="*/ 80574 h 185148"/>
                          <a:gd name="connsiteX5" fmla="*/ 182577 w 324009"/>
                          <a:gd name="connsiteY5" fmla="*/ 5143 h 185148"/>
                          <a:gd name="connsiteX6" fmla="*/ 141433 w 324009"/>
                          <a:gd name="connsiteY6" fmla="*/ 5143 h 185148"/>
                          <a:gd name="connsiteX7" fmla="*/ 7715 w 324009"/>
                          <a:gd name="connsiteY7" fmla="*/ 80574 h 185148"/>
                          <a:gd name="connsiteX8" fmla="*/ 7715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5" y="104574"/>
                            </a:moveTo>
                            <a:lnTo>
                              <a:pt x="141433" y="180005"/>
                            </a:lnTo>
                            <a:cubicBezTo>
                              <a:pt x="151719" y="186862"/>
                              <a:pt x="168862" y="186862"/>
                              <a:pt x="182577" y="180005"/>
                            </a:cubicBezTo>
                            <a:lnTo>
                              <a:pt x="316295" y="104574"/>
                            </a:lnTo>
                            <a:cubicBezTo>
                              <a:pt x="326581" y="97717"/>
                              <a:pt x="326581" y="87431"/>
                              <a:pt x="316295" y="80574"/>
                            </a:cubicBezTo>
                            <a:lnTo>
                              <a:pt x="182577" y="5143"/>
                            </a:lnTo>
                            <a:cubicBezTo>
                              <a:pt x="172291" y="-1714"/>
                              <a:pt x="155147" y="-1714"/>
                              <a:pt x="141433" y="5143"/>
                            </a:cubicBezTo>
                            <a:lnTo>
                              <a:pt x="7715" y="80574"/>
                            </a:lnTo>
                            <a:cubicBezTo>
                              <a:pt x="-2572" y="87431"/>
                              <a:pt x="-2572" y="97717"/>
                              <a:pt x="7715" y="104574"/>
                            </a:cubicBezTo>
                            <a:close/>
                          </a:path>
                        </a:pathLst>
                      </a:custGeom>
                      <a:solidFill>
                        <a:srgbClr val="2B3C86"/>
                      </a:solidFill>
                      <a:ln w="34242" cap="flat">
                        <a:noFill/>
                        <a:prstDash val="solid"/>
                        <a:miter/>
                      </a:ln>
                    </p:spPr>
                    <p:txBody>
                      <a:bodyPr rtlCol="1" anchor="ctr"/>
                      <a:lstStyle/>
                      <a:p>
                        <a:endParaRPr lang="ar-SA"/>
                      </a:p>
                    </p:txBody>
                  </p:sp>
                  <p:sp>
                    <p:nvSpPr>
                      <p:cNvPr id="981" name="Freeform: Shape 980">
                        <a:extLst>
                          <a:ext uri="{FF2B5EF4-FFF2-40B4-BE49-F238E27FC236}">
                            <a16:creationId xmlns:a16="http://schemas.microsoft.com/office/drawing/2014/main" id="{1E7C7E7A-33A1-EDE6-C41B-E0E176F9A9E9}"/>
                          </a:ext>
                        </a:extLst>
                      </p:cNvPr>
                      <p:cNvSpPr/>
                      <p:nvPr/>
                    </p:nvSpPr>
                    <p:spPr>
                      <a:xfrm>
                        <a:off x="5383847" y="443897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50861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8" y="111432"/>
                              <a:pt x="0" y="104574"/>
                              <a:pt x="0" y="97717"/>
                            </a:cubicBezTo>
                            <a:cubicBezTo>
                              <a:pt x="0" y="90860"/>
                              <a:pt x="3428" y="84002"/>
                              <a:pt x="10286" y="80574"/>
                            </a:cubicBezTo>
                            <a:lnTo>
                              <a:pt x="144004" y="5143"/>
                            </a:lnTo>
                            <a:cubicBezTo>
                              <a:pt x="157718"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7718" y="197148"/>
                              <a:pt x="150861" y="193720"/>
                              <a:pt x="144004" y="190291"/>
                            </a:cubicBezTo>
                            <a:close/>
                            <a:moveTo>
                              <a:pt x="150861" y="18858"/>
                            </a:moveTo>
                            <a:lnTo>
                              <a:pt x="17143" y="94288"/>
                            </a:lnTo>
                            <a:cubicBezTo>
                              <a:pt x="13714" y="97717"/>
                              <a:pt x="10286" y="97717"/>
                              <a:pt x="10286" y="101146"/>
                            </a:cubicBezTo>
                            <a:cubicBezTo>
                              <a:pt x="10286" y="104574"/>
                              <a:pt x="13714" y="104574"/>
                              <a:pt x="17143" y="108003"/>
                            </a:cubicBezTo>
                            <a:lnTo>
                              <a:pt x="150861" y="183434"/>
                            </a:lnTo>
                            <a:cubicBezTo>
                              <a:pt x="161147" y="190291"/>
                              <a:pt x="174862" y="190291"/>
                              <a:pt x="185148" y="183434"/>
                            </a:cubicBezTo>
                            <a:lnTo>
                              <a:pt x="318866" y="108003"/>
                            </a:lnTo>
                            <a:cubicBezTo>
                              <a:pt x="322295" y="104574"/>
                              <a:pt x="325723" y="104574"/>
                              <a:pt x="325723" y="101146"/>
                            </a:cubicBezTo>
                            <a:cubicBezTo>
                              <a:pt x="325723" y="97717"/>
                              <a:pt x="322295" y="97717"/>
                              <a:pt x="318866" y="94288"/>
                            </a:cubicBezTo>
                            <a:lnTo>
                              <a:pt x="185148" y="18858"/>
                            </a:lnTo>
                            <a:cubicBezTo>
                              <a:pt x="181719" y="15429"/>
                              <a:pt x="174862" y="15429"/>
                              <a:pt x="168005" y="15429"/>
                            </a:cubicBezTo>
                            <a:cubicBezTo>
                              <a:pt x="161147" y="15429"/>
                              <a:pt x="154290" y="15429"/>
                              <a:pt x="150861"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982" name="Graphic 15">
                    <a:extLst>
                      <a:ext uri="{FF2B5EF4-FFF2-40B4-BE49-F238E27FC236}">
                        <a16:creationId xmlns:a16="http://schemas.microsoft.com/office/drawing/2014/main" id="{846AB990-0FF4-F678-E1F1-DC27A6D5587E}"/>
                      </a:ext>
                    </a:extLst>
                  </p:cNvPr>
                  <p:cNvGrpSpPr/>
                  <p:nvPr/>
                </p:nvGrpSpPr>
                <p:grpSpPr>
                  <a:xfrm>
                    <a:off x="5459277" y="3830386"/>
                    <a:ext cx="181719" cy="750878"/>
                    <a:chOff x="5459277" y="3830386"/>
                    <a:chExt cx="181719" cy="750878"/>
                  </a:xfrm>
                </p:grpSpPr>
                <p:sp>
                  <p:nvSpPr>
                    <p:cNvPr id="983" name="Freeform: Shape 982">
                      <a:extLst>
                        <a:ext uri="{FF2B5EF4-FFF2-40B4-BE49-F238E27FC236}">
                          <a16:creationId xmlns:a16="http://schemas.microsoft.com/office/drawing/2014/main" id="{E99FFBB6-F96D-332C-0994-24437453D181}"/>
                        </a:ext>
                      </a:extLst>
                    </p:cNvPr>
                    <p:cNvSpPr/>
                    <p:nvPr/>
                  </p:nvSpPr>
                  <p:spPr>
                    <a:xfrm>
                      <a:off x="5466135" y="3833815"/>
                      <a:ext cx="168005" cy="739735"/>
                    </a:xfrm>
                    <a:custGeom>
                      <a:avLst/>
                      <a:gdLst>
                        <a:gd name="connsiteX0" fmla="*/ 168005 w 168005"/>
                        <a:gd name="connsiteY0" fmla="*/ 0 h 739735"/>
                        <a:gd name="connsiteX1" fmla="*/ 168005 w 168005"/>
                        <a:gd name="connsiteY1" fmla="*/ 692591 h 739735"/>
                        <a:gd name="connsiteX2" fmla="*/ 168005 w 168005"/>
                        <a:gd name="connsiteY2" fmla="*/ 692591 h 739735"/>
                        <a:gd name="connsiteX3" fmla="*/ 144004 w 168005"/>
                        <a:gd name="connsiteY3" fmla="*/ 726878 h 739735"/>
                        <a:gd name="connsiteX4" fmla="*/ 24001 w 168005"/>
                        <a:gd name="connsiteY4" fmla="*/ 726878 h 739735"/>
                        <a:gd name="connsiteX5" fmla="*/ 0 w 168005"/>
                        <a:gd name="connsiteY5" fmla="*/ 692591 h 739735"/>
                        <a:gd name="connsiteX6" fmla="*/ 0 w 168005"/>
                        <a:gd name="connsiteY6" fmla="*/ 692591 h 739735"/>
                        <a:gd name="connsiteX7" fmla="*/ 0 w 168005"/>
                        <a:gd name="connsiteY7" fmla="*/ 0 h 739735"/>
                        <a:gd name="connsiteX8" fmla="*/ 168005 w 168005"/>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5" h="739735">
                          <a:moveTo>
                            <a:pt x="168005" y="0"/>
                          </a:moveTo>
                          <a:lnTo>
                            <a:pt x="168005" y="692591"/>
                          </a:lnTo>
                          <a:lnTo>
                            <a:pt x="168005" y="692591"/>
                          </a:lnTo>
                          <a:cubicBezTo>
                            <a:pt x="168005" y="702877"/>
                            <a:pt x="161147" y="716591"/>
                            <a:pt x="144004" y="726878"/>
                          </a:cubicBezTo>
                          <a:cubicBezTo>
                            <a:pt x="109717" y="744021"/>
                            <a:pt x="58287" y="744021"/>
                            <a:pt x="24001" y="726878"/>
                          </a:cubicBezTo>
                          <a:cubicBezTo>
                            <a:pt x="6857"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984" name="Freeform: Shape 983">
                      <a:extLst>
                        <a:ext uri="{FF2B5EF4-FFF2-40B4-BE49-F238E27FC236}">
                          <a16:creationId xmlns:a16="http://schemas.microsoft.com/office/drawing/2014/main" id="{7CBD209D-D03C-674D-57C8-44BE034C6B9F}"/>
                        </a:ext>
                      </a:extLst>
                    </p:cNvPr>
                    <p:cNvSpPr/>
                    <p:nvPr/>
                  </p:nvSpPr>
                  <p:spPr>
                    <a:xfrm>
                      <a:off x="5558709" y="3837243"/>
                      <a:ext cx="58287" cy="737163"/>
                    </a:xfrm>
                    <a:custGeom>
                      <a:avLst/>
                      <a:gdLst>
                        <a:gd name="connsiteX0" fmla="*/ 0 w 58287"/>
                        <a:gd name="connsiteY0" fmla="*/ 0 h 737163"/>
                        <a:gd name="connsiteX1" fmla="*/ 58288 w 58287"/>
                        <a:gd name="connsiteY1" fmla="*/ 0 h 737163"/>
                        <a:gd name="connsiteX2" fmla="*/ 58288 w 58287"/>
                        <a:gd name="connsiteY2" fmla="*/ 692591 h 737163"/>
                        <a:gd name="connsiteX3" fmla="*/ 58288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8" y="0"/>
                          </a:lnTo>
                          <a:lnTo>
                            <a:pt x="58288" y="692591"/>
                          </a:lnTo>
                          <a:lnTo>
                            <a:pt x="58288" y="692591"/>
                          </a:lnTo>
                          <a:cubicBezTo>
                            <a:pt x="58288"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985" name="Freeform: Shape 984">
                      <a:extLst>
                        <a:ext uri="{FF2B5EF4-FFF2-40B4-BE49-F238E27FC236}">
                          <a16:creationId xmlns:a16="http://schemas.microsoft.com/office/drawing/2014/main" id="{B4C21E1D-6697-2590-49F8-6E2FBBB388EE}"/>
                        </a:ext>
                      </a:extLst>
                    </p:cNvPr>
                    <p:cNvSpPr/>
                    <p:nvPr/>
                  </p:nvSpPr>
                  <p:spPr>
                    <a:xfrm>
                      <a:off x="5459277" y="383038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4"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4021"/>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986" name="Freeform: Shape 985">
                    <a:extLst>
                      <a:ext uri="{FF2B5EF4-FFF2-40B4-BE49-F238E27FC236}">
                        <a16:creationId xmlns:a16="http://schemas.microsoft.com/office/drawing/2014/main" id="{A6C8D204-61E0-8803-11CF-716E0CB5DD08}"/>
                      </a:ext>
                    </a:extLst>
                  </p:cNvPr>
                  <p:cNvSpPr/>
                  <p:nvPr/>
                </p:nvSpPr>
                <p:spPr>
                  <a:xfrm>
                    <a:off x="5390704" y="4546978"/>
                    <a:ext cx="164576" cy="123431"/>
                  </a:xfrm>
                  <a:custGeom>
                    <a:avLst/>
                    <a:gdLst>
                      <a:gd name="connsiteX0" fmla="*/ 164576 w 164576"/>
                      <a:gd name="connsiteY0" fmla="*/ 82288 h 123431"/>
                      <a:gd name="connsiteX1" fmla="*/ 164576 w 164576"/>
                      <a:gd name="connsiteY1" fmla="*/ 123432 h 123431"/>
                      <a:gd name="connsiteX2" fmla="*/ 133718 w 164576"/>
                      <a:gd name="connsiteY2" fmla="*/ 113146 h 123431"/>
                      <a:gd name="connsiteX3" fmla="*/ 0 w 164576"/>
                      <a:gd name="connsiteY3" fmla="*/ 37715 h 123431"/>
                      <a:gd name="connsiteX4" fmla="*/ 0 w 164576"/>
                      <a:gd name="connsiteY4" fmla="*/ 0 h 123431"/>
                      <a:gd name="connsiteX5" fmla="*/ 140576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2288"/>
                        </a:moveTo>
                        <a:lnTo>
                          <a:pt x="164576" y="123432"/>
                        </a:lnTo>
                        <a:lnTo>
                          <a:pt x="133718" y="113146"/>
                        </a:lnTo>
                        <a:lnTo>
                          <a:pt x="0" y="37715"/>
                        </a:lnTo>
                        <a:lnTo>
                          <a:pt x="0" y="0"/>
                        </a:lnTo>
                        <a:lnTo>
                          <a:pt x="140576" y="78859"/>
                        </a:lnTo>
                        <a:close/>
                      </a:path>
                    </a:pathLst>
                  </a:custGeom>
                  <a:solidFill>
                    <a:srgbClr val="191411"/>
                  </a:solidFill>
                  <a:ln w="34242" cap="flat">
                    <a:noFill/>
                    <a:prstDash val="solid"/>
                    <a:miter/>
                  </a:ln>
                </p:spPr>
                <p:txBody>
                  <a:bodyPr rtlCol="1" anchor="ctr"/>
                  <a:lstStyle/>
                  <a:p>
                    <a:endParaRPr lang="ar-SA"/>
                  </a:p>
                </p:txBody>
              </p:sp>
              <p:sp>
                <p:nvSpPr>
                  <p:cNvPr id="987" name="Freeform: Shape 986">
                    <a:extLst>
                      <a:ext uri="{FF2B5EF4-FFF2-40B4-BE49-F238E27FC236}">
                        <a16:creationId xmlns:a16="http://schemas.microsoft.com/office/drawing/2014/main" id="{EF876FC3-9808-ED17-0A4B-7E8C3D80C69F}"/>
                      </a:ext>
                    </a:extLst>
                  </p:cNvPr>
                  <p:cNvSpPr/>
                  <p:nvPr/>
                </p:nvSpPr>
                <p:spPr>
                  <a:xfrm>
                    <a:off x="5466135" y="3840672"/>
                    <a:ext cx="48001" cy="726877"/>
                  </a:xfrm>
                  <a:custGeom>
                    <a:avLst/>
                    <a:gdLst>
                      <a:gd name="connsiteX0" fmla="*/ 48002 w 48001"/>
                      <a:gd name="connsiteY0" fmla="*/ 82288 h 726877"/>
                      <a:gd name="connsiteX1" fmla="*/ 48002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2" y="82288"/>
                        </a:moveTo>
                        <a:lnTo>
                          <a:pt x="48002" y="726878"/>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988" name="Graphic 15">
                  <a:extLst>
                    <a:ext uri="{FF2B5EF4-FFF2-40B4-BE49-F238E27FC236}">
                      <a16:creationId xmlns:a16="http://schemas.microsoft.com/office/drawing/2014/main" id="{46DAC57C-41EE-577E-EE79-8A25E78DCAB0}"/>
                    </a:ext>
                  </a:extLst>
                </p:cNvPr>
                <p:cNvGrpSpPr/>
                <p:nvPr/>
              </p:nvGrpSpPr>
              <p:grpSpPr>
                <a:xfrm>
                  <a:off x="3172356" y="4080679"/>
                  <a:ext cx="332580" cy="850309"/>
                  <a:chOff x="3172356" y="4080679"/>
                  <a:chExt cx="332580" cy="850309"/>
                </a:xfrm>
              </p:grpSpPr>
              <p:grpSp>
                <p:nvGrpSpPr>
                  <p:cNvPr id="989" name="Graphic 15">
                    <a:extLst>
                      <a:ext uri="{FF2B5EF4-FFF2-40B4-BE49-F238E27FC236}">
                        <a16:creationId xmlns:a16="http://schemas.microsoft.com/office/drawing/2014/main" id="{B378AE89-99C3-FE5F-61D3-67A3C1E3E85B}"/>
                      </a:ext>
                    </a:extLst>
                  </p:cNvPr>
                  <p:cNvGrpSpPr/>
                  <p:nvPr/>
                </p:nvGrpSpPr>
                <p:grpSpPr>
                  <a:xfrm>
                    <a:off x="3172356" y="4696125"/>
                    <a:ext cx="332580" cy="234863"/>
                    <a:chOff x="3172356" y="4696125"/>
                    <a:chExt cx="332580" cy="234863"/>
                  </a:xfrm>
                </p:grpSpPr>
                <p:grpSp>
                  <p:nvGrpSpPr>
                    <p:cNvPr id="990" name="Graphic 15">
                      <a:extLst>
                        <a:ext uri="{FF2B5EF4-FFF2-40B4-BE49-F238E27FC236}">
                          <a16:creationId xmlns:a16="http://schemas.microsoft.com/office/drawing/2014/main" id="{39C66DA1-DEB9-1263-72BD-7CA0136D46B0}"/>
                        </a:ext>
                      </a:extLst>
                    </p:cNvPr>
                    <p:cNvGrpSpPr/>
                    <p:nvPr/>
                  </p:nvGrpSpPr>
                  <p:grpSpPr>
                    <a:xfrm>
                      <a:off x="3172356" y="4733840"/>
                      <a:ext cx="332580" cy="197148"/>
                      <a:chOff x="3172356" y="4733840"/>
                      <a:chExt cx="332580" cy="197148"/>
                    </a:xfrm>
                  </p:grpSpPr>
                  <p:sp>
                    <p:nvSpPr>
                      <p:cNvPr id="991" name="Freeform: Shape 990">
                        <a:extLst>
                          <a:ext uri="{FF2B5EF4-FFF2-40B4-BE49-F238E27FC236}">
                            <a16:creationId xmlns:a16="http://schemas.microsoft.com/office/drawing/2014/main" id="{92584925-E96A-C815-88C8-8EB5641CD81D}"/>
                          </a:ext>
                        </a:extLst>
                      </p:cNvPr>
                      <p:cNvSpPr/>
                      <p:nvPr/>
                    </p:nvSpPr>
                    <p:spPr>
                      <a:xfrm>
                        <a:off x="3179213" y="4740697"/>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0"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992" name="Freeform: Shape 991">
                        <a:extLst>
                          <a:ext uri="{FF2B5EF4-FFF2-40B4-BE49-F238E27FC236}">
                            <a16:creationId xmlns:a16="http://schemas.microsoft.com/office/drawing/2014/main" id="{AFEA44FC-25AD-E0D7-A5FE-F94DCA6814D0}"/>
                          </a:ext>
                        </a:extLst>
                      </p:cNvPr>
                      <p:cNvSpPr/>
                      <p:nvPr/>
                    </p:nvSpPr>
                    <p:spPr>
                      <a:xfrm>
                        <a:off x="3172356" y="4733840"/>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5437 w 332580"/>
                          <a:gd name="connsiteY25" fmla="*/ 104574 h 197148"/>
                          <a:gd name="connsiteX26" fmla="*/ 322295 w 332580"/>
                          <a:gd name="connsiteY26" fmla="*/ 97717 h 197148"/>
                          <a:gd name="connsiteX27" fmla="*/ 322295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4290" y="197148"/>
                              <a:pt x="150861" y="193720"/>
                              <a:pt x="144004" y="190291"/>
                            </a:cubicBezTo>
                            <a:close/>
                            <a:moveTo>
                              <a:pt x="267436" y="63430"/>
                            </a:moveTo>
                            <a:lnTo>
                              <a:pt x="181719" y="15429"/>
                            </a:lnTo>
                            <a:cubicBezTo>
                              <a:pt x="171433" y="8572"/>
                              <a:pt x="157719"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5437" y="104574"/>
                            </a:lnTo>
                            <a:cubicBezTo>
                              <a:pt x="318866" y="101146"/>
                              <a:pt x="322295" y="101146"/>
                              <a:pt x="322295" y="97717"/>
                            </a:cubicBezTo>
                            <a:lnTo>
                              <a:pt x="322295"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993" name="Graphic 15">
                      <a:extLst>
                        <a:ext uri="{FF2B5EF4-FFF2-40B4-BE49-F238E27FC236}">
                          <a16:creationId xmlns:a16="http://schemas.microsoft.com/office/drawing/2014/main" id="{81D9FE08-35DF-F95A-F517-5C7C70B78703}"/>
                        </a:ext>
                      </a:extLst>
                    </p:cNvPr>
                    <p:cNvGrpSpPr/>
                    <p:nvPr/>
                  </p:nvGrpSpPr>
                  <p:grpSpPr>
                    <a:xfrm>
                      <a:off x="3172356" y="4696125"/>
                      <a:ext cx="332580" cy="197148"/>
                      <a:chOff x="3172356" y="4696125"/>
                      <a:chExt cx="332580" cy="197148"/>
                    </a:xfrm>
                  </p:grpSpPr>
                  <p:sp>
                    <p:nvSpPr>
                      <p:cNvPr id="994" name="Freeform: Shape 993">
                        <a:extLst>
                          <a:ext uri="{FF2B5EF4-FFF2-40B4-BE49-F238E27FC236}">
                            <a16:creationId xmlns:a16="http://schemas.microsoft.com/office/drawing/2014/main" id="{78375FE8-AB50-F6EE-3484-87A5125CAB09}"/>
                          </a:ext>
                        </a:extLst>
                      </p:cNvPr>
                      <p:cNvSpPr/>
                      <p:nvPr/>
                    </p:nvSpPr>
                    <p:spPr>
                      <a:xfrm>
                        <a:off x="3178356" y="4699553"/>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995" name="Freeform: Shape 994">
                        <a:extLst>
                          <a:ext uri="{FF2B5EF4-FFF2-40B4-BE49-F238E27FC236}">
                            <a16:creationId xmlns:a16="http://schemas.microsoft.com/office/drawing/2014/main" id="{A3EF63DF-5D1F-2953-5978-29EB7FCB6481}"/>
                          </a:ext>
                        </a:extLst>
                      </p:cNvPr>
                      <p:cNvSpPr/>
                      <p:nvPr/>
                    </p:nvSpPr>
                    <p:spPr>
                      <a:xfrm>
                        <a:off x="3172356" y="4696125"/>
                        <a:ext cx="332580" cy="197148"/>
                      </a:xfrm>
                      <a:custGeom>
                        <a:avLst/>
                        <a:gdLst>
                          <a:gd name="connsiteX0" fmla="*/ 144004 w 332580"/>
                          <a:gd name="connsiteY0" fmla="*/ 186862 h 197148"/>
                          <a:gd name="connsiteX1" fmla="*/ 10286 w 332580"/>
                          <a:gd name="connsiteY1" fmla="*/ 111432 h 197148"/>
                          <a:gd name="connsiteX2" fmla="*/ 0 w 332580"/>
                          <a:gd name="connsiteY2" fmla="*/ 94288 h 197148"/>
                          <a:gd name="connsiteX3" fmla="*/ 10286 w 332580"/>
                          <a:gd name="connsiteY3" fmla="*/ 77145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86862 h 197148"/>
                          <a:gd name="connsiteX12" fmla="*/ 147433 w 332580"/>
                          <a:gd name="connsiteY12" fmla="*/ 15429 h 197148"/>
                          <a:gd name="connsiteX13" fmla="*/ 13714 w 332580"/>
                          <a:gd name="connsiteY13" fmla="*/ 90860 h 197148"/>
                          <a:gd name="connsiteX14" fmla="*/ 6857 w 332580"/>
                          <a:gd name="connsiteY14" fmla="*/ 97717 h 197148"/>
                          <a:gd name="connsiteX15" fmla="*/ 13714 w 332580"/>
                          <a:gd name="connsiteY15" fmla="*/ 104574 h 197148"/>
                          <a:gd name="connsiteX16" fmla="*/ 147433 w 332580"/>
                          <a:gd name="connsiteY16" fmla="*/ 180005 h 197148"/>
                          <a:gd name="connsiteX17" fmla="*/ 181719 w 332580"/>
                          <a:gd name="connsiteY17" fmla="*/ 180005 h 197148"/>
                          <a:gd name="connsiteX18" fmla="*/ 315437 w 332580"/>
                          <a:gd name="connsiteY18" fmla="*/ 104574 h 197148"/>
                          <a:gd name="connsiteX19" fmla="*/ 322295 w 332580"/>
                          <a:gd name="connsiteY19" fmla="*/ 97717 h 197148"/>
                          <a:gd name="connsiteX20" fmla="*/ 315437 w 332580"/>
                          <a:gd name="connsiteY20" fmla="*/ 90860 h 197148"/>
                          <a:gd name="connsiteX21" fmla="*/ 181719 w 332580"/>
                          <a:gd name="connsiteY21" fmla="*/ 15429 h 197148"/>
                          <a:gd name="connsiteX22" fmla="*/ 164576 w 332580"/>
                          <a:gd name="connsiteY22" fmla="*/ 12000 h 197148"/>
                          <a:gd name="connsiteX23" fmla="*/ 147433 w 332580"/>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86862"/>
                            </a:moveTo>
                            <a:lnTo>
                              <a:pt x="10286" y="111432"/>
                            </a:lnTo>
                            <a:cubicBezTo>
                              <a:pt x="3429" y="108003"/>
                              <a:pt x="0" y="101146"/>
                              <a:pt x="0" y="94288"/>
                            </a:cubicBezTo>
                            <a:cubicBezTo>
                              <a:pt x="0" y="87431"/>
                              <a:pt x="3429" y="80574"/>
                              <a:pt x="10286" y="77145"/>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4290" y="197148"/>
                              <a:pt x="150861" y="190291"/>
                              <a:pt x="144004" y="186862"/>
                            </a:cubicBezTo>
                            <a:close/>
                            <a:moveTo>
                              <a:pt x="147433" y="15429"/>
                            </a:moveTo>
                            <a:lnTo>
                              <a:pt x="13714" y="90860"/>
                            </a:lnTo>
                            <a:cubicBezTo>
                              <a:pt x="10286" y="94288"/>
                              <a:pt x="6857" y="94288"/>
                              <a:pt x="6857" y="97717"/>
                            </a:cubicBezTo>
                            <a:cubicBezTo>
                              <a:pt x="6857" y="101146"/>
                              <a:pt x="10286" y="101146"/>
                              <a:pt x="13714" y="104574"/>
                            </a:cubicBezTo>
                            <a:lnTo>
                              <a:pt x="147433" y="180005"/>
                            </a:lnTo>
                            <a:cubicBezTo>
                              <a:pt x="157719" y="186862"/>
                              <a:pt x="171433" y="186862"/>
                              <a:pt x="181719" y="180005"/>
                            </a:cubicBezTo>
                            <a:lnTo>
                              <a:pt x="315437" y="104574"/>
                            </a:lnTo>
                            <a:cubicBezTo>
                              <a:pt x="318866" y="101146"/>
                              <a:pt x="322295" y="101146"/>
                              <a:pt x="322295" y="97717"/>
                            </a:cubicBezTo>
                            <a:cubicBezTo>
                              <a:pt x="322295" y="94288"/>
                              <a:pt x="318866" y="94288"/>
                              <a:pt x="315437" y="90860"/>
                            </a:cubicBezTo>
                            <a:lnTo>
                              <a:pt x="181719" y="15429"/>
                            </a:lnTo>
                            <a:cubicBezTo>
                              <a:pt x="178291" y="12000"/>
                              <a:pt x="171433" y="12000"/>
                              <a:pt x="164576" y="12000"/>
                            </a:cubicBezTo>
                            <a:cubicBezTo>
                              <a:pt x="157719" y="12000"/>
                              <a:pt x="154290" y="12000"/>
                              <a:pt x="147433"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996" name="Graphic 15">
                    <a:extLst>
                      <a:ext uri="{FF2B5EF4-FFF2-40B4-BE49-F238E27FC236}">
                        <a16:creationId xmlns:a16="http://schemas.microsoft.com/office/drawing/2014/main" id="{0BA54C11-739A-D1A1-8C20-C6AC5A0E8F6F}"/>
                      </a:ext>
                    </a:extLst>
                  </p:cNvPr>
                  <p:cNvGrpSpPr/>
                  <p:nvPr/>
                </p:nvGrpSpPr>
                <p:grpSpPr>
                  <a:xfrm>
                    <a:off x="3247787" y="4080679"/>
                    <a:ext cx="181719" cy="751770"/>
                    <a:chOff x="3247787" y="4080679"/>
                    <a:chExt cx="181719" cy="751770"/>
                  </a:xfrm>
                </p:grpSpPr>
                <p:sp>
                  <p:nvSpPr>
                    <p:cNvPr id="997" name="Freeform: Shape 996">
                      <a:extLst>
                        <a:ext uri="{FF2B5EF4-FFF2-40B4-BE49-F238E27FC236}">
                          <a16:creationId xmlns:a16="http://schemas.microsoft.com/office/drawing/2014/main" id="{5329826D-9FFE-E310-20CC-CF9EFA0AA4A6}"/>
                        </a:ext>
                      </a:extLst>
                    </p:cNvPr>
                    <p:cNvSpPr/>
                    <p:nvPr/>
                  </p:nvSpPr>
                  <p:spPr>
                    <a:xfrm>
                      <a:off x="3254644" y="4087536"/>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998" name="Freeform: Shape 997">
                      <a:extLst>
                        <a:ext uri="{FF2B5EF4-FFF2-40B4-BE49-F238E27FC236}">
                          <a16:creationId xmlns:a16="http://schemas.microsoft.com/office/drawing/2014/main" id="{0745DE79-D8D2-C845-5CBE-1FF406772D9D}"/>
                        </a:ext>
                      </a:extLst>
                    </p:cNvPr>
                    <p:cNvSpPr/>
                    <p:nvPr/>
                  </p:nvSpPr>
                  <p:spPr>
                    <a:xfrm>
                      <a:off x="3347218" y="4090965"/>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999" name="Freeform: Shape 998">
                      <a:extLst>
                        <a:ext uri="{FF2B5EF4-FFF2-40B4-BE49-F238E27FC236}">
                          <a16:creationId xmlns:a16="http://schemas.microsoft.com/office/drawing/2014/main" id="{8D7956AD-6448-8260-EB74-51A8CA630A13}"/>
                        </a:ext>
                      </a:extLst>
                    </p:cNvPr>
                    <p:cNvSpPr/>
                    <p:nvPr/>
                  </p:nvSpPr>
                  <p:spPr>
                    <a:xfrm>
                      <a:off x="3247787" y="4080679"/>
                      <a:ext cx="181719" cy="751770"/>
                    </a:xfrm>
                    <a:custGeom>
                      <a:avLst/>
                      <a:gdLst>
                        <a:gd name="connsiteX0" fmla="*/ 27429 w 181719"/>
                        <a:gd name="connsiteY0" fmla="*/ 737164 h 751770"/>
                        <a:gd name="connsiteX1" fmla="*/ 0 w 181719"/>
                        <a:gd name="connsiteY1" fmla="*/ 706306 h 751770"/>
                        <a:gd name="connsiteX2" fmla="*/ 0 w 181719"/>
                        <a:gd name="connsiteY2" fmla="*/ 0 h 751770"/>
                        <a:gd name="connsiteX3" fmla="*/ 181719 w 181719"/>
                        <a:gd name="connsiteY3" fmla="*/ 0 h 751770"/>
                        <a:gd name="connsiteX4" fmla="*/ 181719 w 181719"/>
                        <a:gd name="connsiteY4" fmla="*/ 699448 h 751770"/>
                        <a:gd name="connsiteX5" fmla="*/ 181719 w 181719"/>
                        <a:gd name="connsiteY5" fmla="*/ 706306 h 751770"/>
                        <a:gd name="connsiteX6" fmla="*/ 181719 w 181719"/>
                        <a:gd name="connsiteY6" fmla="*/ 706306 h 751770"/>
                        <a:gd name="connsiteX7" fmla="*/ 154290 w 181719"/>
                        <a:gd name="connsiteY7" fmla="*/ 737164 h 751770"/>
                        <a:gd name="connsiteX8" fmla="*/ 92574 w 181719"/>
                        <a:gd name="connsiteY8" fmla="*/ 750878 h 751770"/>
                        <a:gd name="connsiteX9" fmla="*/ 27429 w 181719"/>
                        <a:gd name="connsiteY9" fmla="*/ 737164 h 751770"/>
                        <a:gd name="connsiteX10" fmla="*/ 168005 w 181719"/>
                        <a:gd name="connsiteY10" fmla="*/ 13715 h 751770"/>
                        <a:gd name="connsiteX11" fmla="*/ 10286 w 181719"/>
                        <a:gd name="connsiteY11" fmla="*/ 13715 h 751770"/>
                        <a:gd name="connsiteX12" fmla="*/ 10286 w 181719"/>
                        <a:gd name="connsiteY12" fmla="*/ 699448 h 751770"/>
                        <a:gd name="connsiteX13" fmla="*/ 10286 w 181719"/>
                        <a:gd name="connsiteY13" fmla="*/ 702877 h 751770"/>
                        <a:gd name="connsiteX14" fmla="*/ 30858 w 181719"/>
                        <a:gd name="connsiteY14" fmla="*/ 730306 h 751770"/>
                        <a:gd name="connsiteX15" fmla="*/ 144004 w 181719"/>
                        <a:gd name="connsiteY15" fmla="*/ 730306 h 751770"/>
                        <a:gd name="connsiteX16" fmla="*/ 164576 w 181719"/>
                        <a:gd name="connsiteY16" fmla="*/ 702877 h 751770"/>
                        <a:gd name="connsiteX17" fmla="*/ 164576 w 181719"/>
                        <a:gd name="connsiteY17" fmla="*/ 702877 h 751770"/>
                        <a:gd name="connsiteX18" fmla="*/ 164576 w 181719"/>
                        <a:gd name="connsiteY18" fmla="*/ 13715 h 75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1770">
                          <a:moveTo>
                            <a:pt x="27429" y="737164"/>
                          </a:moveTo>
                          <a:cubicBezTo>
                            <a:pt x="13715" y="730306"/>
                            <a:pt x="3429" y="716591"/>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4307"/>
                            <a:pt x="44573" y="747450"/>
                            <a:pt x="27429" y="737164"/>
                          </a:cubicBezTo>
                          <a:close/>
                          <a:moveTo>
                            <a:pt x="168005" y="13715"/>
                          </a:moveTo>
                          <a:lnTo>
                            <a:pt x="10286" y="13715"/>
                          </a:lnTo>
                          <a:lnTo>
                            <a:pt x="10286" y="699448"/>
                          </a:lnTo>
                          <a:lnTo>
                            <a:pt x="10286" y="702877"/>
                          </a:lnTo>
                          <a:cubicBezTo>
                            <a:pt x="10286" y="713163"/>
                            <a:pt x="17143" y="723449"/>
                            <a:pt x="30858" y="730306"/>
                          </a:cubicBezTo>
                          <a:cubicBezTo>
                            <a:pt x="61716" y="747450"/>
                            <a:pt x="113146" y="747450"/>
                            <a:pt x="144004" y="730306"/>
                          </a:cubicBezTo>
                          <a:cubicBezTo>
                            <a:pt x="157719" y="723449"/>
                            <a:pt x="164576" y="713163"/>
                            <a:pt x="164576" y="702877"/>
                          </a:cubicBezTo>
                          <a:lnTo>
                            <a:pt x="164576" y="702877"/>
                          </a:lnTo>
                          <a:lnTo>
                            <a:pt x="164576" y="13715"/>
                          </a:lnTo>
                          <a:close/>
                        </a:path>
                      </a:pathLst>
                    </a:custGeom>
                    <a:solidFill>
                      <a:srgbClr val="191411"/>
                    </a:solidFill>
                    <a:ln w="34242" cap="flat">
                      <a:noFill/>
                      <a:prstDash val="solid"/>
                      <a:miter/>
                    </a:ln>
                  </p:spPr>
                  <p:txBody>
                    <a:bodyPr rtlCol="1" anchor="ctr"/>
                    <a:lstStyle/>
                    <a:p>
                      <a:endParaRPr lang="ar-SA"/>
                    </a:p>
                  </p:txBody>
                </p:sp>
              </p:grpSp>
              <p:sp>
                <p:nvSpPr>
                  <p:cNvPr id="1000" name="Freeform: Shape 999">
                    <a:extLst>
                      <a:ext uri="{FF2B5EF4-FFF2-40B4-BE49-F238E27FC236}">
                        <a16:creationId xmlns:a16="http://schemas.microsoft.com/office/drawing/2014/main" id="{2A4B2799-92B1-9191-2AA7-06CC1F08C801}"/>
                      </a:ext>
                    </a:extLst>
                  </p:cNvPr>
                  <p:cNvSpPr/>
                  <p:nvPr/>
                </p:nvSpPr>
                <p:spPr>
                  <a:xfrm>
                    <a:off x="3179213" y="4800699"/>
                    <a:ext cx="164576" cy="120003"/>
                  </a:xfrm>
                  <a:custGeom>
                    <a:avLst/>
                    <a:gdLst>
                      <a:gd name="connsiteX0" fmla="*/ 164576 w 164576"/>
                      <a:gd name="connsiteY0" fmla="*/ 82288 h 120003"/>
                      <a:gd name="connsiteX1" fmla="*/ 164576 w 164576"/>
                      <a:gd name="connsiteY1" fmla="*/ 120003 h 120003"/>
                      <a:gd name="connsiteX2" fmla="*/ 133718 w 164576"/>
                      <a:gd name="connsiteY2" fmla="*/ 113146 h 120003"/>
                      <a:gd name="connsiteX3" fmla="*/ 0 w 164576"/>
                      <a:gd name="connsiteY3" fmla="*/ 37715 h 120003"/>
                      <a:gd name="connsiteX4" fmla="*/ 0 w 164576"/>
                      <a:gd name="connsiteY4" fmla="*/ 0 h 120003"/>
                      <a:gd name="connsiteX5" fmla="*/ 140575 w 164576"/>
                      <a:gd name="connsiteY5" fmla="*/ 78859 h 12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0003">
                        <a:moveTo>
                          <a:pt x="164576" y="82288"/>
                        </a:moveTo>
                        <a:lnTo>
                          <a:pt x="164576" y="120003"/>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01" name="Freeform: Shape 1000">
                    <a:extLst>
                      <a:ext uri="{FF2B5EF4-FFF2-40B4-BE49-F238E27FC236}">
                        <a16:creationId xmlns:a16="http://schemas.microsoft.com/office/drawing/2014/main" id="{5581388B-55CB-8E7C-0575-496A92072522}"/>
                      </a:ext>
                    </a:extLst>
                  </p:cNvPr>
                  <p:cNvSpPr/>
                  <p:nvPr/>
                </p:nvSpPr>
                <p:spPr>
                  <a:xfrm>
                    <a:off x="3254644" y="4094393"/>
                    <a:ext cx="48001" cy="723448"/>
                  </a:xfrm>
                  <a:custGeom>
                    <a:avLst/>
                    <a:gdLst>
                      <a:gd name="connsiteX0" fmla="*/ 48001 w 48001"/>
                      <a:gd name="connsiteY0" fmla="*/ 82288 h 723448"/>
                      <a:gd name="connsiteX1" fmla="*/ 48001 w 48001"/>
                      <a:gd name="connsiteY1" fmla="*/ 723449 h 723448"/>
                      <a:gd name="connsiteX2" fmla="*/ 24001 w 48001"/>
                      <a:gd name="connsiteY2" fmla="*/ 720020 h 723448"/>
                      <a:gd name="connsiteX3" fmla="*/ 0 w 48001"/>
                      <a:gd name="connsiteY3" fmla="*/ 699448 h 723448"/>
                      <a:gd name="connsiteX4" fmla="*/ 0 w 48001"/>
                      <a:gd name="connsiteY4" fmla="*/ 0 h 723448"/>
                      <a:gd name="connsiteX5" fmla="*/ 30858 w 48001"/>
                      <a:gd name="connsiteY5" fmla="*/ 6857 h 72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3448">
                        <a:moveTo>
                          <a:pt x="48001" y="82288"/>
                        </a:moveTo>
                        <a:lnTo>
                          <a:pt x="48001" y="723449"/>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02" name="Graphic 15">
                  <a:extLst>
                    <a:ext uri="{FF2B5EF4-FFF2-40B4-BE49-F238E27FC236}">
                      <a16:creationId xmlns:a16="http://schemas.microsoft.com/office/drawing/2014/main" id="{F5E6339E-8CDB-57E4-395B-43B26C8B3FF0}"/>
                    </a:ext>
                  </a:extLst>
                </p:cNvPr>
                <p:cNvGrpSpPr/>
                <p:nvPr/>
              </p:nvGrpSpPr>
              <p:grpSpPr>
                <a:xfrm>
                  <a:off x="3463793" y="4241826"/>
                  <a:ext cx="332580" cy="846881"/>
                  <a:chOff x="3463793" y="4241826"/>
                  <a:chExt cx="332580" cy="846881"/>
                </a:xfrm>
              </p:grpSpPr>
              <p:grpSp>
                <p:nvGrpSpPr>
                  <p:cNvPr id="1003" name="Graphic 15">
                    <a:extLst>
                      <a:ext uri="{FF2B5EF4-FFF2-40B4-BE49-F238E27FC236}">
                        <a16:creationId xmlns:a16="http://schemas.microsoft.com/office/drawing/2014/main" id="{361132F7-1F44-7074-EFFA-895B985C5815}"/>
                      </a:ext>
                    </a:extLst>
                  </p:cNvPr>
                  <p:cNvGrpSpPr/>
                  <p:nvPr/>
                </p:nvGrpSpPr>
                <p:grpSpPr>
                  <a:xfrm>
                    <a:off x="3463793" y="4850415"/>
                    <a:ext cx="332580" cy="238292"/>
                    <a:chOff x="3463793" y="4850415"/>
                    <a:chExt cx="332580" cy="238292"/>
                  </a:xfrm>
                </p:grpSpPr>
                <p:grpSp>
                  <p:nvGrpSpPr>
                    <p:cNvPr id="1004" name="Graphic 15">
                      <a:extLst>
                        <a:ext uri="{FF2B5EF4-FFF2-40B4-BE49-F238E27FC236}">
                          <a16:creationId xmlns:a16="http://schemas.microsoft.com/office/drawing/2014/main" id="{895F7319-CE06-E33B-47F1-DE4D81D7E8A0}"/>
                        </a:ext>
                      </a:extLst>
                    </p:cNvPr>
                    <p:cNvGrpSpPr/>
                    <p:nvPr/>
                  </p:nvGrpSpPr>
                  <p:grpSpPr>
                    <a:xfrm>
                      <a:off x="3463793" y="4891559"/>
                      <a:ext cx="332580" cy="197148"/>
                      <a:chOff x="3463793" y="4891559"/>
                      <a:chExt cx="332580" cy="197148"/>
                    </a:xfrm>
                  </p:grpSpPr>
                  <p:sp>
                    <p:nvSpPr>
                      <p:cNvPr id="1005" name="Freeform: Shape 1004">
                        <a:extLst>
                          <a:ext uri="{FF2B5EF4-FFF2-40B4-BE49-F238E27FC236}">
                            <a16:creationId xmlns:a16="http://schemas.microsoft.com/office/drawing/2014/main" id="{076C4679-CA41-E838-D4DA-9099C9E42482}"/>
                          </a:ext>
                        </a:extLst>
                      </p:cNvPr>
                      <p:cNvSpPr/>
                      <p:nvPr/>
                    </p:nvSpPr>
                    <p:spPr>
                      <a:xfrm>
                        <a:off x="3470650" y="4898416"/>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0"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06" name="Freeform: Shape 1005">
                        <a:extLst>
                          <a:ext uri="{FF2B5EF4-FFF2-40B4-BE49-F238E27FC236}">
                            <a16:creationId xmlns:a16="http://schemas.microsoft.com/office/drawing/2014/main" id="{65FD6133-E16A-5839-4437-6B69EC722AF5}"/>
                          </a:ext>
                        </a:extLst>
                      </p:cNvPr>
                      <p:cNvSpPr/>
                      <p:nvPr/>
                    </p:nvSpPr>
                    <p:spPr>
                      <a:xfrm>
                        <a:off x="3463793" y="489155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3430 h 197148"/>
                          <a:gd name="connsiteX17" fmla="*/ 181719 w 332580"/>
                          <a:gd name="connsiteY17" fmla="*/ 15429 h 197148"/>
                          <a:gd name="connsiteX18" fmla="*/ 147433 w 332580"/>
                          <a:gd name="connsiteY18" fmla="*/ 15429 h 197148"/>
                          <a:gd name="connsiteX19" fmla="*/ 61716 w 332580"/>
                          <a:gd name="connsiteY19" fmla="*/ 63430 h 197148"/>
                          <a:gd name="connsiteX20" fmla="*/ 10286 w 332580"/>
                          <a:gd name="connsiteY20" fmla="*/ 63430 h 197148"/>
                          <a:gd name="connsiteX21" fmla="*/ 10286 w 332580"/>
                          <a:gd name="connsiteY21" fmla="*/ 97717 h 197148"/>
                          <a:gd name="connsiteX22" fmla="*/ 17143 w 332580"/>
                          <a:gd name="connsiteY22" fmla="*/ 104574 h 197148"/>
                          <a:gd name="connsiteX23" fmla="*/ 150861 w 332580"/>
                          <a:gd name="connsiteY23" fmla="*/ 180005 h 197148"/>
                          <a:gd name="connsiteX24" fmla="*/ 185148 w 332580"/>
                          <a:gd name="connsiteY24" fmla="*/ 180005 h 197148"/>
                          <a:gd name="connsiteX25" fmla="*/ 318866 w 332580"/>
                          <a:gd name="connsiteY25" fmla="*/ 104574 h 197148"/>
                          <a:gd name="connsiteX26" fmla="*/ 325723 w 332580"/>
                          <a:gd name="connsiteY26" fmla="*/ 97717 h 197148"/>
                          <a:gd name="connsiteX27" fmla="*/ 325723 w 332580"/>
                          <a:gd name="connsiteY27" fmla="*/ 63430 h 197148"/>
                          <a:gd name="connsiteX28" fmla="*/ 267436 w 332580"/>
                          <a:gd name="connsiteY28" fmla="*/ 63430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3720"/>
                              <a:pt x="150861" y="193720"/>
                              <a:pt x="144004" y="190291"/>
                            </a:cubicBezTo>
                            <a:close/>
                            <a:moveTo>
                              <a:pt x="267436" y="63430"/>
                            </a:moveTo>
                            <a:lnTo>
                              <a:pt x="181719" y="15429"/>
                            </a:lnTo>
                            <a:cubicBezTo>
                              <a:pt x="171433" y="8572"/>
                              <a:pt x="157719" y="8572"/>
                              <a:pt x="147433" y="15429"/>
                            </a:cubicBezTo>
                            <a:lnTo>
                              <a:pt x="61716" y="63430"/>
                            </a:lnTo>
                            <a:lnTo>
                              <a:pt x="10286" y="63430"/>
                            </a:lnTo>
                            <a:lnTo>
                              <a:pt x="10286" y="97717"/>
                            </a:lnTo>
                            <a:cubicBezTo>
                              <a:pt x="10286" y="101146"/>
                              <a:pt x="13714" y="101146"/>
                              <a:pt x="17143" y="104574"/>
                            </a:cubicBezTo>
                            <a:lnTo>
                              <a:pt x="150861" y="180005"/>
                            </a:lnTo>
                            <a:cubicBezTo>
                              <a:pt x="161147" y="186862"/>
                              <a:pt x="174862" y="186862"/>
                              <a:pt x="185148" y="180005"/>
                            </a:cubicBezTo>
                            <a:lnTo>
                              <a:pt x="318866" y="104574"/>
                            </a:lnTo>
                            <a:cubicBezTo>
                              <a:pt x="322295" y="101146"/>
                              <a:pt x="325723" y="101146"/>
                              <a:pt x="325723" y="97717"/>
                            </a:cubicBezTo>
                            <a:lnTo>
                              <a:pt x="325723" y="63430"/>
                            </a:lnTo>
                            <a:lnTo>
                              <a:pt x="267436" y="63430"/>
                            </a:lnTo>
                            <a:close/>
                          </a:path>
                        </a:pathLst>
                      </a:custGeom>
                      <a:solidFill>
                        <a:srgbClr val="191411"/>
                      </a:solidFill>
                      <a:ln w="34242" cap="flat">
                        <a:noFill/>
                        <a:prstDash val="solid"/>
                        <a:miter/>
                      </a:ln>
                    </p:spPr>
                    <p:txBody>
                      <a:bodyPr rtlCol="1" anchor="ctr"/>
                      <a:lstStyle/>
                      <a:p>
                        <a:endParaRPr lang="ar-SA"/>
                      </a:p>
                    </p:txBody>
                  </p:sp>
                </p:grpSp>
                <p:grpSp>
                  <p:nvGrpSpPr>
                    <p:cNvPr id="1007" name="Graphic 15">
                      <a:extLst>
                        <a:ext uri="{FF2B5EF4-FFF2-40B4-BE49-F238E27FC236}">
                          <a16:creationId xmlns:a16="http://schemas.microsoft.com/office/drawing/2014/main" id="{C5C6FF2E-17D1-A164-2FB9-0DB8DD4AA44F}"/>
                        </a:ext>
                      </a:extLst>
                    </p:cNvPr>
                    <p:cNvGrpSpPr/>
                    <p:nvPr/>
                  </p:nvGrpSpPr>
                  <p:grpSpPr>
                    <a:xfrm>
                      <a:off x="3463793" y="4850415"/>
                      <a:ext cx="332580" cy="197148"/>
                      <a:chOff x="3463793" y="4850415"/>
                      <a:chExt cx="332580" cy="197148"/>
                    </a:xfrm>
                  </p:grpSpPr>
                  <p:sp>
                    <p:nvSpPr>
                      <p:cNvPr id="1008" name="Freeform: Shape 1007">
                        <a:extLst>
                          <a:ext uri="{FF2B5EF4-FFF2-40B4-BE49-F238E27FC236}">
                            <a16:creationId xmlns:a16="http://schemas.microsoft.com/office/drawing/2014/main" id="{97DD66B8-A360-01E0-050B-58E5DB4ABB16}"/>
                          </a:ext>
                        </a:extLst>
                      </p:cNvPr>
                      <p:cNvSpPr/>
                      <p:nvPr/>
                    </p:nvSpPr>
                    <p:spPr>
                      <a:xfrm>
                        <a:off x="3469793" y="4857272"/>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1009" name="Freeform: Shape 1008">
                        <a:extLst>
                          <a:ext uri="{FF2B5EF4-FFF2-40B4-BE49-F238E27FC236}">
                            <a16:creationId xmlns:a16="http://schemas.microsoft.com/office/drawing/2014/main" id="{10A456BA-278A-DFEE-1B53-BF4A42662869}"/>
                          </a:ext>
                        </a:extLst>
                      </p:cNvPr>
                      <p:cNvSpPr/>
                      <p:nvPr/>
                    </p:nvSpPr>
                    <p:spPr>
                      <a:xfrm>
                        <a:off x="3463793" y="485041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47433 w 332580"/>
                          <a:gd name="connsiteY12" fmla="*/ 18858 h 197148"/>
                          <a:gd name="connsiteX13" fmla="*/ 13714 w 332580"/>
                          <a:gd name="connsiteY13" fmla="*/ 94288 h 197148"/>
                          <a:gd name="connsiteX14" fmla="*/ 6857 w 332580"/>
                          <a:gd name="connsiteY14" fmla="*/ 101146 h 197148"/>
                          <a:gd name="connsiteX15" fmla="*/ 13714 w 332580"/>
                          <a:gd name="connsiteY15" fmla="*/ 108003 h 197148"/>
                          <a:gd name="connsiteX16" fmla="*/ 147433 w 332580"/>
                          <a:gd name="connsiteY16" fmla="*/ 183434 h 197148"/>
                          <a:gd name="connsiteX17" fmla="*/ 181719 w 332580"/>
                          <a:gd name="connsiteY17" fmla="*/ 183434 h 197148"/>
                          <a:gd name="connsiteX18" fmla="*/ 315437 w 332580"/>
                          <a:gd name="connsiteY18" fmla="*/ 108003 h 197148"/>
                          <a:gd name="connsiteX19" fmla="*/ 322295 w 332580"/>
                          <a:gd name="connsiteY19" fmla="*/ 101146 h 197148"/>
                          <a:gd name="connsiteX20" fmla="*/ 315437 w 332580"/>
                          <a:gd name="connsiteY20" fmla="*/ 94288 h 197148"/>
                          <a:gd name="connsiteX21" fmla="*/ 181719 w 332580"/>
                          <a:gd name="connsiteY21" fmla="*/ 18858 h 197148"/>
                          <a:gd name="connsiteX22" fmla="*/ 164576 w 332580"/>
                          <a:gd name="connsiteY22" fmla="*/ 15429 h 197148"/>
                          <a:gd name="connsiteX23" fmla="*/ 147433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57719" y="197148"/>
                              <a:pt x="150861" y="193720"/>
                              <a:pt x="144004" y="190291"/>
                            </a:cubicBezTo>
                            <a:close/>
                            <a:moveTo>
                              <a:pt x="147433" y="18858"/>
                            </a:moveTo>
                            <a:lnTo>
                              <a:pt x="13714" y="94288"/>
                            </a:lnTo>
                            <a:cubicBezTo>
                              <a:pt x="10286" y="97717"/>
                              <a:pt x="6857" y="97717"/>
                              <a:pt x="6857" y="101146"/>
                            </a:cubicBezTo>
                            <a:cubicBezTo>
                              <a:pt x="6857" y="104574"/>
                              <a:pt x="10286" y="104574"/>
                              <a:pt x="13714" y="108003"/>
                            </a:cubicBezTo>
                            <a:lnTo>
                              <a:pt x="147433" y="183434"/>
                            </a:lnTo>
                            <a:cubicBezTo>
                              <a:pt x="157719" y="190291"/>
                              <a:pt x="171433" y="190291"/>
                              <a:pt x="181719" y="183434"/>
                            </a:cubicBezTo>
                            <a:lnTo>
                              <a:pt x="315437" y="108003"/>
                            </a:lnTo>
                            <a:cubicBezTo>
                              <a:pt x="318866" y="104574"/>
                              <a:pt x="322295" y="104574"/>
                              <a:pt x="322295" y="101146"/>
                            </a:cubicBezTo>
                            <a:cubicBezTo>
                              <a:pt x="322295" y="97717"/>
                              <a:pt x="318866" y="97717"/>
                              <a:pt x="315437" y="94288"/>
                            </a:cubicBezTo>
                            <a:lnTo>
                              <a:pt x="181719" y="18858"/>
                            </a:lnTo>
                            <a:cubicBezTo>
                              <a:pt x="178291" y="15429"/>
                              <a:pt x="171433" y="15429"/>
                              <a:pt x="164576" y="15429"/>
                            </a:cubicBezTo>
                            <a:cubicBezTo>
                              <a:pt x="161147" y="15429"/>
                              <a:pt x="154290" y="15429"/>
                              <a:pt x="147433"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10" name="Graphic 15">
                    <a:extLst>
                      <a:ext uri="{FF2B5EF4-FFF2-40B4-BE49-F238E27FC236}">
                        <a16:creationId xmlns:a16="http://schemas.microsoft.com/office/drawing/2014/main" id="{F804658A-4E2F-945C-CB87-9F01E65FE07F}"/>
                      </a:ext>
                    </a:extLst>
                  </p:cNvPr>
                  <p:cNvGrpSpPr/>
                  <p:nvPr/>
                </p:nvGrpSpPr>
                <p:grpSpPr>
                  <a:xfrm>
                    <a:off x="3539224" y="4241826"/>
                    <a:ext cx="181719" cy="750878"/>
                    <a:chOff x="3539224" y="4241826"/>
                    <a:chExt cx="181719" cy="750878"/>
                  </a:xfrm>
                </p:grpSpPr>
                <p:sp>
                  <p:nvSpPr>
                    <p:cNvPr id="1011" name="Freeform: Shape 1010">
                      <a:extLst>
                        <a:ext uri="{FF2B5EF4-FFF2-40B4-BE49-F238E27FC236}">
                          <a16:creationId xmlns:a16="http://schemas.microsoft.com/office/drawing/2014/main" id="{5E37892E-29AD-6D62-4406-85C3D3A09997}"/>
                        </a:ext>
                      </a:extLst>
                    </p:cNvPr>
                    <p:cNvSpPr/>
                    <p:nvPr/>
                  </p:nvSpPr>
                  <p:spPr>
                    <a:xfrm>
                      <a:off x="3546081" y="4245255"/>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1"/>
                            <a:pt x="144004" y="726878"/>
                          </a:cubicBezTo>
                          <a:cubicBezTo>
                            <a:pt x="109718" y="744021"/>
                            <a:pt x="58288" y="744021"/>
                            <a:pt x="24001" y="726878"/>
                          </a:cubicBezTo>
                          <a:cubicBezTo>
                            <a:pt x="6857"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12" name="Freeform: Shape 1011">
                      <a:extLst>
                        <a:ext uri="{FF2B5EF4-FFF2-40B4-BE49-F238E27FC236}">
                          <a16:creationId xmlns:a16="http://schemas.microsoft.com/office/drawing/2014/main" id="{C0C5B3AF-D83F-48D7-FF59-A05D2564FBDD}"/>
                        </a:ext>
                      </a:extLst>
                    </p:cNvPr>
                    <p:cNvSpPr/>
                    <p:nvPr/>
                  </p:nvSpPr>
                  <p:spPr>
                    <a:xfrm>
                      <a:off x="3638655" y="4248684"/>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13" name="Freeform: Shape 1012">
                      <a:extLst>
                        <a:ext uri="{FF2B5EF4-FFF2-40B4-BE49-F238E27FC236}">
                          <a16:creationId xmlns:a16="http://schemas.microsoft.com/office/drawing/2014/main" id="{86FC2F49-2910-B285-61CB-3CF924089827}"/>
                        </a:ext>
                      </a:extLst>
                    </p:cNvPr>
                    <p:cNvSpPr/>
                    <p:nvPr/>
                  </p:nvSpPr>
                  <p:spPr>
                    <a:xfrm>
                      <a:off x="3539224" y="424182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4021"/>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14" name="Freeform: Shape 1013">
                    <a:extLst>
                      <a:ext uri="{FF2B5EF4-FFF2-40B4-BE49-F238E27FC236}">
                        <a16:creationId xmlns:a16="http://schemas.microsoft.com/office/drawing/2014/main" id="{A5EF1A38-A059-4EA5-C8BC-CF7BFD8EF1E8}"/>
                      </a:ext>
                    </a:extLst>
                  </p:cNvPr>
                  <p:cNvSpPr/>
                  <p:nvPr/>
                </p:nvSpPr>
                <p:spPr>
                  <a:xfrm>
                    <a:off x="3470650" y="4958418"/>
                    <a:ext cx="164576" cy="120003"/>
                  </a:xfrm>
                  <a:custGeom>
                    <a:avLst/>
                    <a:gdLst>
                      <a:gd name="connsiteX0" fmla="*/ 164576 w 164576"/>
                      <a:gd name="connsiteY0" fmla="*/ 82288 h 120003"/>
                      <a:gd name="connsiteX1" fmla="*/ 164576 w 164576"/>
                      <a:gd name="connsiteY1" fmla="*/ 120003 h 120003"/>
                      <a:gd name="connsiteX2" fmla="*/ 133718 w 164576"/>
                      <a:gd name="connsiteY2" fmla="*/ 113146 h 120003"/>
                      <a:gd name="connsiteX3" fmla="*/ 0 w 164576"/>
                      <a:gd name="connsiteY3" fmla="*/ 37715 h 120003"/>
                      <a:gd name="connsiteX4" fmla="*/ 0 w 164576"/>
                      <a:gd name="connsiteY4" fmla="*/ 0 h 120003"/>
                      <a:gd name="connsiteX5" fmla="*/ 140575 w 164576"/>
                      <a:gd name="connsiteY5" fmla="*/ 78859 h 12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0003">
                        <a:moveTo>
                          <a:pt x="164576" y="82288"/>
                        </a:moveTo>
                        <a:lnTo>
                          <a:pt x="164576" y="120003"/>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15" name="Freeform: Shape 1014">
                    <a:extLst>
                      <a:ext uri="{FF2B5EF4-FFF2-40B4-BE49-F238E27FC236}">
                        <a16:creationId xmlns:a16="http://schemas.microsoft.com/office/drawing/2014/main" id="{FE8FE363-B977-05F4-89AB-4DB584EA6AA3}"/>
                      </a:ext>
                    </a:extLst>
                  </p:cNvPr>
                  <p:cNvSpPr/>
                  <p:nvPr/>
                </p:nvSpPr>
                <p:spPr>
                  <a:xfrm>
                    <a:off x="3546081" y="4252112"/>
                    <a:ext cx="48001" cy="726877"/>
                  </a:xfrm>
                  <a:custGeom>
                    <a:avLst/>
                    <a:gdLst>
                      <a:gd name="connsiteX0" fmla="*/ 48001 w 48001"/>
                      <a:gd name="connsiteY0" fmla="*/ 82288 h 726877"/>
                      <a:gd name="connsiteX1" fmla="*/ 48001 w 48001"/>
                      <a:gd name="connsiteY1" fmla="*/ 726877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2288"/>
                        </a:moveTo>
                        <a:lnTo>
                          <a:pt x="48001" y="726877"/>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16" name="Graphic 15">
                  <a:extLst>
                    <a:ext uri="{FF2B5EF4-FFF2-40B4-BE49-F238E27FC236}">
                      <a16:creationId xmlns:a16="http://schemas.microsoft.com/office/drawing/2014/main" id="{6D48F719-58F1-330F-4DA6-548514672E96}"/>
                    </a:ext>
                  </a:extLst>
                </p:cNvPr>
                <p:cNvGrpSpPr/>
                <p:nvPr/>
              </p:nvGrpSpPr>
              <p:grpSpPr>
                <a:xfrm>
                  <a:off x="3755230" y="4409831"/>
                  <a:ext cx="332580" cy="846880"/>
                  <a:chOff x="3755230" y="4409831"/>
                  <a:chExt cx="332580" cy="846880"/>
                </a:xfrm>
              </p:grpSpPr>
              <p:grpSp>
                <p:nvGrpSpPr>
                  <p:cNvPr id="1017" name="Graphic 15">
                    <a:extLst>
                      <a:ext uri="{FF2B5EF4-FFF2-40B4-BE49-F238E27FC236}">
                        <a16:creationId xmlns:a16="http://schemas.microsoft.com/office/drawing/2014/main" id="{A8B0F85A-A716-D08B-6516-E3B03AE17DDC}"/>
                      </a:ext>
                    </a:extLst>
                  </p:cNvPr>
                  <p:cNvGrpSpPr/>
                  <p:nvPr/>
                </p:nvGrpSpPr>
                <p:grpSpPr>
                  <a:xfrm>
                    <a:off x="3755230" y="5018419"/>
                    <a:ext cx="332580" cy="238292"/>
                    <a:chOff x="3755230" y="5018419"/>
                    <a:chExt cx="332580" cy="238292"/>
                  </a:xfrm>
                </p:grpSpPr>
                <p:grpSp>
                  <p:nvGrpSpPr>
                    <p:cNvPr id="1018" name="Graphic 15">
                      <a:extLst>
                        <a:ext uri="{FF2B5EF4-FFF2-40B4-BE49-F238E27FC236}">
                          <a16:creationId xmlns:a16="http://schemas.microsoft.com/office/drawing/2014/main" id="{83B9D099-1C69-7F4F-87CD-9A8B9920D113}"/>
                        </a:ext>
                      </a:extLst>
                    </p:cNvPr>
                    <p:cNvGrpSpPr/>
                    <p:nvPr/>
                  </p:nvGrpSpPr>
                  <p:grpSpPr>
                    <a:xfrm>
                      <a:off x="3755230" y="5059563"/>
                      <a:ext cx="332580" cy="197148"/>
                      <a:chOff x="3755230" y="5059563"/>
                      <a:chExt cx="332580" cy="197148"/>
                    </a:xfrm>
                  </p:grpSpPr>
                  <p:sp>
                    <p:nvSpPr>
                      <p:cNvPr id="1019" name="Freeform: Shape 1018">
                        <a:extLst>
                          <a:ext uri="{FF2B5EF4-FFF2-40B4-BE49-F238E27FC236}">
                            <a16:creationId xmlns:a16="http://schemas.microsoft.com/office/drawing/2014/main" id="{B12D1331-47DC-F491-19B1-ADCC081E1542}"/>
                          </a:ext>
                        </a:extLst>
                      </p:cNvPr>
                      <p:cNvSpPr/>
                      <p:nvPr/>
                    </p:nvSpPr>
                    <p:spPr>
                      <a:xfrm>
                        <a:off x="3762087" y="5066421"/>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7 h 181719"/>
                          <a:gd name="connsiteX11" fmla="*/ 140575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7"/>
                            </a:lnTo>
                            <a:cubicBezTo>
                              <a:pt x="171433" y="183434"/>
                              <a:pt x="154290" y="183434"/>
                              <a:pt x="140575" y="176577"/>
                            </a:cubicBezTo>
                            <a:lnTo>
                              <a:pt x="6857" y="101146"/>
                            </a:lnTo>
                            <a:cubicBezTo>
                              <a:pt x="0" y="101146"/>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20" name="Freeform: Shape 1019">
                        <a:extLst>
                          <a:ext uri="{FF2B5EF4-FFF2-40B4-BE49-F238E27FC236}">
                            <a16:creationId xmlns:a16="http://schemas.microsoft.com/office/drawing/2014/main" id="{5A911E91-73DE-0AC6-6EEE-2FFCF5D60ED5}"/>
                          </a:ext>
                        </a:extLst>
                      </p:cNvPr>
                      <p:cNvSpPr/>
                      <p:nvPr/>
                    </p:nvSpPr>
                    <p:spPr>
                      <a:xfrm>
                        <a:off x="3755230" y="5059563"/>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6859 h 197148"/>
                          <a:gd name="connsiteX17" fmla="*/ 181719 w 332580"/>
                          <a:gd name="connsiteY17" fmla="*/ 18858 h 197148"/>
                          <a:gd name="connsiteX18" fmla="*/ 147433 w 332580"/>
                          <a:gd name="connsiteY18" fmla="*/ 18858 h 197148"/>
                          <a:gd name="connsiteX19" fmla="*/ 61716 w 332580"/>
                          <a:gd name="connsiteY19" fmla="*/ 66859 h 197148"/>
                          <a:gd name="connsiteX20" fmla="*/ 10286 w 332580"/>
                          <a:gd name="connsiteY20" fmla="*/ 66859 h 197148"/>
                          <a:gd name="connsiteX21" fmla="*/ 10286 w 332580"/>
                          <a:gd name="connsiteY21" fmla="*/ 101146 h 197148"/>
                          <a:gd name="connsiteX22" fmla="*/ 17143 w 332580"/>
                          <a:gd name="connsiteY22" fmla="*/ 108003 h 197148"/>
                          <a:gd name="connsiteX23" fmla="*/ 150861 w 332580"/>
                          <a:gd name="connsiteY23" fmla="*/ 183434 h 197148"/>
                          <a:gd name="connsiteX24" fmla="*/ 185148 w 332580"/>
                          <a:gd name="connsiteY24" fmla="*/ 183434 h 197148"/>
                          <a:gd name="connsiteX25" fmla="*/ 318866 w 332580"/>
                          <a:gd name="connsiteY25" fmla="*/ 108003 h 197148"/>
                          <a:gd name="connsiteX26" fmla="*/ 325723 w 332580"/>
                          <a:gd name="connsiteY26" fmla="*/ 101146 h 197148"/>
                          <a:gd name="connsiteX27" fmla="*/ 325723 w 332580"/>
                          <a:gd name="connsiteY27" fmla="*/ 66859 h 197148"/>
                          <a:gd name="connsiteX28" fmla="*/ 267436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3720"/>
                              <a:pt x="150861" y="193720"/>
                              <a:pt x="144004" y="190291"/>
                            </a:cubicBezTo>
                            <a:close/>
                            <a:moveTo>
                              <a:pt x="267436" y="66859"/>
                            </a:moveTo>
                            <a:lnTo>
                              <a:pt x="181719" y="18858"/>
                            </a:lnTo>
                            <a:cubicBezTo>
                              <a:pt x="171433" y="12000"/>
                              <a:pt x="157719" y="12000"/>
                              <a:pt x="147433" y="18858"/>
                            </a:cubicBezTo>
                            <a:lnTo>
                              <a:pt x="61716" y="66859"/>
                            </a:lnTo>
                            <a:lnTo>
                              <a:pt x="10286" y="66859"/>
                            </a:lnTo>
                            <a:lnTo>
                              <a:pt x="10286" y="101146"/>
                            </a:lnTo>
                            <a:cubicBezTo>
                              <a:pt x="10286" y="104574"/>
                              <a:pt x="13714" y="104574"/>
                              <a:pt x="17143" y="108003"/>
                            </a:cubicBezTo>
                            <a:lnTo>
                              <a:pt x="150861" y="183434"/>
                            </a:lnTo>
                            <a:cubicBezTo>
                              <a:pt x="161147" y="190291"/>
                              <a:pt x="174862" y="190291"/>
                              <a:pt x="185148" y="183434"/>
                            </a:cubicBezTo>
                            <a:lnTo>
                              <a:pt x="318866" y="108003"/>
                            </a:lnTo>
                            <a:cubicBezTo>
                              <a:pt x="322295" y="104574"/>
                              <a:pt x="325723" y="104574"/>
                              <a:pt x="325723" y="101146"/>
                            </a:cubicBezTo>
                            <a:lnTo>
                              <a:pt x="325723" y="66859"/>
                            </a:lnTo>
                            <a:lnTo>
                              <a:pt x="267436" y="66859"/>
                            </a:lnTo>
                            <a:close/>
                          </a:path>
                        </a:pathLst>
                      </a:custGeom>
                      <a:solidFill>
                        <a:srgbClr val="191411"/>
                      </a:solidFill>
                      <a:ln w="34242" cap="flat">
                        <a:noFill/>
                        <a:prstDash val="solid"/>
                        <a:miter/>
                      </a:ln>
                    </p:spPr>
                    <p:txBody>
                      <a:bodyPr rtlCol="1" anchor="ctr"/>
                      <a:lstStyle/>
                      <a:p>
                        <a:endParaRPr lang="ar-SA"/>
                      </a:p>
                    </p:txBody>
                  </p:sp>
                </p:grpSp>
                <p:grpSp>
                  <p:nvGrpSpPr>
                    <p:cNvPr id="1021" name="Graphic 15">
                      <a:extLst>
                        <a:ext uri="{FF2B5EF4-FFF2-40B4-BE49-F238E27FC236}">
                          <a16:creationId xmlns:a16="http://schemas.microsoft.com/office/drawing/2014/main" id="{833BA6DA-3110-1166-E1B2-93DAA39C09BA}"/>
                        </a:ext>
                      </a:extLst>
                    </p:cNvPr>
                    <p:cNvGrpSpPr/>
                    <p:nvPr/>
                  </p:nvGrpSpPr>
                  <p:grpSpPr>
                    <a:xfrm>
                      <a:off x="3755230" y="5018419"/>
                      <a:ext cx="332580" cy="197148"/>
                      <a:chOff x="3755230" y="5018419"/>
                      <a:chExt cx="332580" cy="197148"/>
                    </a:xfrm>
                  </p:grpSpPr>
                  <p:sp>
                    <p:nvSpPr>
                      <p:cNvPr id="1022" name="Freeform: Shape 1021">
                        <a:extLst>
                          <a:ext uri="{FF2B5EF4-FFF2-40B4-BE49-F238E27FC236}">
                            <a16:creationId xmlns:a16="http://schemas.microsoft.com/office/drawing/2014/main" id="{97C77B92-0A13-417D-CFBC-42B36795ADAE}"/>
                          </a:ext>
                        </a:extLst>
                      </p:cNvPr>
                      <p:cNvSpPr/>
                      <p:nvPr/>
                    </p:nvSpPr>
                    <p:spPr>
                      <a:xfrm>
                        <a:off x="3761230" y="5025277"/>
                        <a:ext cx="324009" cy="185148"/>
                      </a:xfrm>
                      <a:custGeom>
                        <a:avLst/>
                        <a:gdLst>
                          <a:gd name="connsiteX0" fmla="*/ 7714 w 324009"/>
                          <a:gd name="connsiteY0" fmla="*/ 104574 h 185148"/>
                          <a:gd name="connsiteX1" fmla="*/ 141432 w 324009"/>
                          <a:gd name="connsiteY1" fmla="*/ 180005 h 185148"/>
                          <a:gd name="connsiteX2" fmla="*/ 182577 w 324009"/>
                          <a:gd name="connsiteY2" fmla="*/ 180005 h 185148"/>
                          <a:gd name="connsiteX3" fmla="*/ 316294 w 324009"/>
                          <a:gd name="connsiteY3" fmla="*/ 104574 h 185148"/>
                          <a:gd name="connsiteX4" fmla="*/ 316294 w 324009"/>
                          <a:gd name="connsiteY4" fmla="*/ 80574 h 185148"/>
                          <a:gd name="connsiteX5" fmla="*/ 182577 w 324009"/>
                          <a:gd name="connsiteY5" fmla="*/ 5143 h 185148"/>
                          <a:gd name="connsiteX6" fmla="*/ 141432 w 324009"/>
                          <a:gd name="connsiteY6" fmla="*/ 5143 h 185148"/>
                          <a:gd name="connsiteX7" fmla="*/ 7714 w 324009"/>
                          <a:gd name="connsiteY7" fmla="*/ 80574 h 185148"/>
                          <a:gd name="connsiteX8" fmla="*/ 7714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4" y="104574"/>
                            </a:moveTo>
                            <a:lnTo>
                              <a:pt x="141432" y="180005"/>
                            </a:lnTo>
                            <a:cubicBezTo>
                              <a:pt x="151719" y="186862"/>
                              <a:pt x="168862" y="186862"/>
                              <a:pt x="182577" y="180005"/>
                            </a:cubicBezTo>
                            <a:lnTo>
                              <a:pt x="316294" y="104574"/>
                            </a:lnTo>
                            <a:cubicBezTo>
                              <a:pt x="326581" y="97717"/>
                              <a:pt x="326581" y="87431"/>
                              <a:pt x="316294" y="80574"/>
                            </a:cubicBezTo>
                            <a:lnTo>
                              <a:pt x="182577" y="5143"/>
                            </a:lnTo>
                            <a:cubicBezTo>
                              <a:pt x="172291" y="-1714"/>
                              <a:pt x="155147" y="-1714"/>
                              <a:pt x="141432" y="5143"/>
                            </a:cubicBezTo>
                            <a:lnTo>
                              <a:pt x="7714" y="80574"/>
                            </a:lnTo>
                            <a:cubicBezTo>
                              <a:pt x="-2571" y="87431"/>
                              <a:pt x="-2571" y="97717"/>
                              <a:pt x="7714" y="104574"/>
                            </a:cubicBezTo>
                            <a:close/>
                          </a:path>
                        </a:pathLst>
                      </a:custGeom>
                      <a:solidFill>
                        <a:srgbClr val="2B3C86"/>
                      </a:solidFill>
                      <a:ln w="34242" cap="flat">
                        <a:noFill/>
                        <a:prstDash val="solid"/>
                        <a:miter/>
                      </a:ln>
                    </p:spPr>
                    <p:txBody>
                      <a:bodyPr rtlCol="1" anchor="ctr"/>
                      <a:lstStyle/>
                      <a:p>
                        <a:endParaRPr lang="ar-SA"/>
                      </a:p>
                    </p:txBody>
                  </p:sp>
                  <p:sp>
                    <p:nvSpPr>
                      <p:cNvPr id="1023" name="Freeform: Shape 1022">
                        <a:extLst>
                          <a:ext uri="{FF2B5EF4-FFF2-40B4-BE49-F238E27FC236}">
                            <a16:creationId xmlns:a16="http://schemas.microsoft.com/office/drawing/2014/main" id="{0BE67479-84E8-C873-3BE9-C37913D115AD}"/>
                          </a:ext>
                        </a:extLst>
                      </p:cNvPr>
                      <p:cNvSpPr/>
                      <p:nvPr/>
                    </p:nvSpPr>
                    <p:spPr>
                      <a:xfrm>
                        <a:off x="3755230" y="50184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47433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47433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7148"/>
                              <a:pt x="174862" y="197148"/>
                              <a:pt x="164576" y="197148"/>
                            </a:cubicBezTo>
                            <a:cubicBezTo>
                              <a:pt x="157719" y="197148"/>
                              <a:pt x="150861" y="197148"/>
                              <a:pt x="144004" y="190291"/>
                            </a:cubicBezTo>
                            <a:close/>
                            <a:moveTo>
                              <a:pt x="147433" y="18858"/>
                            </a:moveTo>
                            <a:lnTo>
                              <a:pt x="17143" y="94288"/>
                            </a:lnTo>
                            <a:cubicBezTo>
                              <a:pt x="13714" y="97717"/>
                              <a:pt x="10286" y="97717"/>
                              <a:pt x="10286" y="101146"/>
                            </a:cubicBezTo>
                            <a:cubicBezTo>
                              <a:pt x="10286" y="104575"/>
                              <a:pt x="13714" y="104575"/>
                              <a:pt x="17143" y="108003"/>
                            </a:cubicBezTo>
                            <a:lnTo>
                              <a:pt x="150861" y="183434"/>
                            </a:lnTo>
                            <a:cubicBezTo>
                              <a:pt x="161147" y="190291"/>
                              <a:pt x="174862" y="190291"/>
                              <a:pt x="185148" y="183434"/>
                            </a:cubicBezTo>
                            <a:lnTo>
                              <a:pt x="318866" y="108003"/>
                            </a:lnTo>
                            <a:cubicBezTo>
                              <a:pt x="322295" y="104575"/>
                              <a:pt x="325723" y="104575"/>
                              <a:pt x="325723" y="101146"/>
                            </a:cubicBezTo>
                            <a:cubicBezTo>
                              <a:pt x="325723" y="97717"/>
                              <a:pt x="322295" y="97717"/>
                              <a:pt x="318866" y="94288"/>
                            </a:cubicBezTo>
                            <a:lnTo>
                              <a:pt x="185148" y="18858"/>
                            </a:lnTo>
                            <a:cubicBezTo>
                              <a:pt x="181719" y="15429"/>
                              <a:pt x="174862" y="15429"/>
                              <a:pt x="168005" y="15429"/>
                            </a:cubicBezTo>
                            <a:cubicBezTo>
                              <a:pt x="161147" y="15429"/>
                              <a:pt x="154290" y="15429"/>
                              <a:pt x="147433"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24" name="Graphic 15">
                    <a:extLst>
                      <a:ext uri="{FF2B5EF4-FFF2-40B4-BE49-F238E27FC236}">
                        <a16:creationId xmlns:a16="http://schemas.microsoft.com/office/drawing/2014/main" id="{B408331F-6AB9-EBA5-B575-F96E8563BE14}"/>
                      </a:ext>
                    </a:extLst>
                  </p:cNvPr>
                  <p:cNvGrpSpPr/>
                  <p:nvPr/>
                </p:nvGrpSpPr>
                <p:grpSpPr>
                  <a:xfrm>
                    <a:off x="3830660" y="4409831"/>
                    <a:ext cx="181719" cy="750878"/>
                    <a:chOff x="3830660" y="4409831"/>
                    <a:chExt cx="181719" cy="750878"/>
                  </a:xfrm>
                </p:grpSpPr>
                <p:sp>
                  <p:nvSpPr>
                    <p:cNvPr id="1025" name="Freeform: Shape 1024">
                      <a:extLst>
                        <a:ext uri="{FF2B5EF4-FFF2-40B4-BE49-F238E27FC236}">
                          <a16:creationId xmlns:a16="http://schemas.microsoft.com/office/drawing/2014/main" id="{0AB78B14-202A-02AC-4149-92BFDE1446D0}"/>
                        </a:ext>
                      </a:extLst>
                    </p:cNvPr>
                    <p:cNvSpPr/>
                    <p:nvPr/>
                  </p:nvSpPr>
                  <p:spPr>
                    <a:xfrm>
                      <a:off x="3837518" y="4413260"/>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26" name="Freeform: Shape 1025">
                      <a:extLst>
                        <a:ext uri="{FF2B5EF4-FFF2-40B4-BE49-F238E27FC236}">
                          <a16:creationId xmlns:a16="http://schemas.microsoft.com/office/drawing/2014/main" id="{ACAC00E0-D851-2898-D6E8-B31A59D714F9}"/>
                        </a:ext>
                      </a:extLst>
                    </p:cNvPr>
                    <p:cNvSpPr/>
                    <p:nvPr/>
                  </p:nvSpPr>
                  <p:spPr>
                    <a:xfrm>
                      <a:off x="3930092" y="4416688"/>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3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8"/>
                          </a:cubicBezTo>
                          <a:cubicBezTo>
                            <a:pt x="24001" y="733735"/>
                            <a:pt x="13715" y="737163"/>
                            <a:pt x="0" y="737163"/>
                          </a:cubicBezTo>
                          <a:lnTo>
                            <a:pt x="0" y="0"/>
                          </a:lnTo>
                          <a:close/>
                        </a:path>
                      </a:pathLst>
                    </a:custGeom>
                    <a:solidFill>
                      <a:srgbClr val="FFFFFF"/>
                    </a:solidFill>
                    <a:ln w="34242" cap="flat">
                      <a:noFill/>
                      <a:prstDash val="solid"/>
                      <a:miter/>
                    </a:ln>
                  </p:spPr>
                  <p:txBody>
                    <a:bodyPr rtlCol="1" anchor="ctr"/>
                    <a:lstStyle/>
                    <a:p>
                      <a:endParaRPr lang="ar-SA"/>
                    </a:p>
                  </p:txBody>
                </p:sp>
                <p:sp>
                  <p:nvSpPr>
                    <p:cNvPr id="1027" name="Freeform: Shape 1026">
                      <a:extLst>
                        <a:ext uri="{FF2B5EF4-FFF2-40B4-BE49-F238E27FC236}">
                          <a16:creationId xmlns:a16="http://schemas.microsoft.com/office/drawing/2014/main" id="{DC1AC8EE-52D7-926E-1101-2611644D4A20}"/>
                        </a:ext>
                      </a:extLst>
                    </p:cNvPr>
                    <p:cNvSpPr/>
                    <p:nvPr/>
                  </p:nvSpPr>
                  <p:spPr>
                    <a:xfrm>
                      <a:off x="3830660" y="4409831"/>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7 h 750878"/>
                        <a:gd name="connsiteX15" fmla="*/ 144004 w 181719"/>
                        <a:gd name="connsiteY15" fmla="*/ 726877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8573" y="750878"/>
                            <a:pt x="44573" y="747450"/>
                            <a:pt x="27429" y="737164"/>
                          </a:cubicBezTo>
                          <a:close/>
                          <a:moveTo>
                            <a:pt x="168005" y="10286"/>
                          </a:moveTo>
                          <a:lnTo>
                            <a:pt x="10286" y="10286"/>
                          </a:lnTo>
                          <a:lnTo>
                            <a:pt x="10286" y="696020"/>
                          </a:lnTo>
                          <a:lnTo>
                            <a:pt x="10286" y="699448"/>
                          </a:lnTo>
                          <a:cubicBezTo>
                            <a:pt x="10286" y="709734"/>
                            <a:pt x="17143" y="720020"/>
                            <a:pt x="30858" y="726877"/>
                          </a:cubicBezTo>
                          <a:cubicBezTo>
                            <a:pt x="61716" y="744021"/>
                            <a:pt x="113146" y="744021"/>
                            <a:pt x="144004" y="726877"/>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28" name="Freeform: Shape 1027">
                    <a:extLst>
                      <a:ext uri="{FF2B5EF4-FFF2-40B4-BE49-F238E27FC236}">
                        <a16:creationId xmlns:a16="http://schemas.microsoft.com/office/drawing/2014/main" id="{3321E494-2B47-E7DD-4C19-ADB9D98F1081}"/>
                      </a:ext>
                    </a:extLst>
                  </p:cNvPr>
                  <p:cNvSpPr/>
                  <p:nvPr/>
                </p:nvSpPr>
                <p:spPr>
                  <a:xfrm>
                    <a:off x="3762087" y="5126423"/>
                    <a:ext cx="164576" cy="123431"/>
                  </a:xfrm>
                  <a:custGeom>
                    <a:avLst/>
                    <a:gdLst>
                      <a:gd name="connsiteX0" fmla="*/ 164576 w 164576"/>
                      <a:gd name="connsiteY0" fmla="*/ 82288 h 123431"/>
                      <a:gd name="connsiteX1" fmla="*/ 164576 w 164576"/>
                      <a:gd name="connsiteY1" fmla="*/ 123432 h 123431"/>
                      <a:gd name="connsiteX2" fmla="*/ 133718 w 164576"/>
                      <a:gd name="connsiteY2" fmla="*/ 113146 h 123431"/>
                      <a:gd name="connsiteX3" fmla="*/ 0 w 164576"/>
                      <a:gd name="connsiteY3" fmla="*/ 37715 h 123431"/>
                      <a:gd name="connsiteX4" fmla="*/ 0 w 164576"/>
                      <a:gd name="connsiteY4" fmla="*/ 0 h 123431"/>
                      <a:gd name="connsiteX5" fmla="*/ 140575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2288"/>
                        </a:moveTo>
                        <a:lnTo>
                          <a:pt x="164576" y="123432"/>
                        </a:lnTo>
                        <a:lnTo>
                          <a:pt x="133718" y="113146"/>
                        </a:lnTo>
                        <a:lnTo>
                          <a:pt x="0" y="37715"/>
                        </a:lnTo>
                        <a:lnTo>
                          <a:pt x="0"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29" name="Freeform: Shape 1028">
                    <a:extLst>
                      <a:ext uri="{FF2B5EF4-FFF2-40B4-BE49-F238E27FC236}">
                        <a16:creationId xmlns:a16="http://schemas.microsoft.com/office/drawing/2014/main" id="{E3B957AB-3053-1D8C-4B51-43A25E9E146E}"/>
                      </a:ext>
                    </a:extLst>
                  </p:cNvPr>
                  <p:cNvSpPr/>
                  <p:nvPr/>
                </p:nvSpPr>
                <p:spPr>
                  <a:xfrm>
                    <a:off x="3837518" y="4420117"/>
                    <a:ext cx="48001" cy="726877"/>
                  </a:xfrm>
                  <a:custGeom>
                    <a:avLst/>
                    <a:gdLst>
                      <a:gd name="connsiteX0" fmla="*/ 48001 w 48001"/>
                      <a:gd name="connsiteY0" fmla="*/ 82288 h 726877"/>
                      <a:gd name="connsiteX1" fmla="*/ 48001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2288"/>
                        </a:moveTo>
                        <a:lnTo>
                          <a:pt x="48001" y="726878"/>
                        </a:lnTo>
                        <a:lnTo>
                          <a:pt x="24001" y="720020"/>
                        </a:lnTo>
                        <a:lnTo>
                          <a:pt x="0" y="699448"/>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30" name="Graphic 15">
                  <a:extLst>
                    <a:ext uri="{FF2B5EF4-FFF2-40B4-BE49-F238E27FC236}">
                      <a16:creationId xmlns:a16="http://schemas.microsoft.com/office/drawing/2014/main" id="{3696F8EB-993F-CADE-D7D3-F9B222EBBDA8}"/>
                    </a:ext>
                  </a:extLst>
                </p:cNvPr>
                <p:cNvGrpSpPr/>
                <p:nvPr/>
              </p:nvGrpSpPr>
              <p:grpSpPr>
                <a:xfrm>
                  <a:off x="4056952" y="4577836"/>
                  <a:ext cx="333437" cy="846880"/>
                  <a:chOff x="4056952" y="4577836"/>
                  <a:chExt cx="333437" cy="846880"/>
                </a:xfrm>
              </p:grpSpPr>
              <p:grpSp>
                <p:nvGrpSpPr>
                  <p:cNvPr id="1031" name="Graphic 15">
                    <a:extLst>
                      <a:ext uri="{FF2B5EF4-FFF2-40B4-BE49-F238E27FC236}">
                        <a16:creationId xmlns:a16="http://schemas.microsoft.com/office/drawing/2014/main" id="{1D58E0EC-7C42-D072-E28A-1D37110205D3}"/>
                      </a:ext>
                    </a:extLst>
                  </p:cNvPr>
                  <p:cNvGrpSpPr/>
                  <p:nvPr/>
                </p:nvGrpSpPr>
                <p:grpSpPr>
                  <a:xfrm>
                    <a:off x="4056952" y="5189853"/>
                    <a:ext cx="333437" cy="234863"/>
                    <a:chOff x="4056952" y="5189853"/>
                    <a:chExt cx="333437" cy="234863"/>
                  </a:xfrm>
                </p:grpSpPr>
                <p:grpSp>
                  <p:nvGrpSpPr>
                    <p:cNvPr id="1032" name="Graphic 15">
                      <a:extLst>
                        <a:ext uri="{FF2B5EF4-FFF2-40B4-BE49-F238E27FC236}">
                          <a16:creationId xmlns:a16="http://schemas.microsoft.com/office/drawing/2014/main" id="{3A1CBD08-A782-9E50-7922-F9A6AECE2D2B}"/>
                        </a:ext>
                      </a:extLst>
                    </p:cNvPr>
                    <p:cNvGrpSpPr/>
                    <p:nvPr/>
                  </p:nvGrpSpPr>
                  <p:grpSpPr>
                    <a:xfrm>
                      <a:off x="4056952" y="5227568"/>
                      <a:ext cx="332580" cy="197148"/>
                      <a:chOff x="4056952" y="5227568"/>
                      <a:chExt cx="332580" cy="197148"/>
                    </a:xfrm>
                  </p:grpSpPr>
                  <p:sp>
                    <p:nvSpPr>
                      <p:cNvPr id="1033" name="Freeform: Shape 1032">
                        <a:extLst>
                          <a:ext uri="{FF2B5EF4-FFF2-40B4-BE49-F238E27FC236}">
                            <a16:creationId xmlns:a16="http://schemas.microsoft.com/office/drawing/2014/main" id="{98B06B7A-E82C-1326-D276-4FE5BDA615AB}"/>
                          </a:ext>
                        </a:extLst>
                      </p:cNvPr>
                      <p:cNvSpPr/>
                      <p:nvPr/>
                    </p:nvSpPr>
                    <p:spPr>
                      <a:xfrm>
                        <a:off x="4063810" y="5237854"/>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7 h 181719"/>
                          <a:gd name="connsiteX11" fmla="*/ 140575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7"/>
                            </a:lnTo>
                            <a:cubicBezTo>
                              <a:pt x="171433" y="183434"/>
                              <a:pt x="154290" y="183434"/>
                              <a:pt x="140575" y="176577"/>
                            </a:cubicBezTo>
                            <a:lnTo>
                              <a:pt x="6857" y="101146"/>
                            </a:lnTo>
                            <a:cubicBezTo>
                              <a:pt x="3429"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34" name="Freeform: Shape 1033">
                        <a:extLst>
                          <a:ext uri="{FF2B5EF4-FFF2-40B4-BE49-F238E27FC236}">
                            <a16:creationId xmlns:a16="http://schemas.microsoft.com/office/drawing/2014/main" id="{A172CAF7-9BA2-759A-A2A8-B7E2E960C57B}"/>
                          </a:ext>
                        </a:extLst>
                      </p:cNvPr>
                      <p:cNvSpPr/>
                      <p:nvPr/>
                    </p:nvSpPr>
                    <p:spPr>
                      <a:xfrm>
                        <a:off x="4056952" y="5227568"/>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70865 w 332580"/>
                          <a:gd name="connsiteY16" fmla="*/ 66859 h 197148"/>
                          <a:gd name="connsiteX17" fmla="*/ 185148 w 332580"/>
                          <a:gd name="connsiteY17" fmla="*/ 18858 h 197148"/>
                          <a:gd name="connsiteX18" fmla="*/ 150861 w 332580"/>
                          <a:gd name="connsiteY18" fmla="*/ 18858 h 197148"/>
                          <a:gd name="connsiteX19" fmla="*/ 65145 w 332580"/>
                          <a:gd name="connsiteY19" fmla="*/ 66859 h 197148"/>
                          <a:gd name="connsiteX20" fmla="*/ 13715 w 332580"/>
                          <a:gd name="connsiteY20" fmla="*/ 66859 h 197148"/>
                          <a:gd name="connsiteX21" fmla="*/ 13715 w 332580"/>
                          <a:gd name="connsiteY21" fmla="*/ 101146 h 197148"/>
                          <a:gd name="connsiteX22" fmla="*/ 20572 w 332580"/>
                          <a:gd name="connsiteY22" fmla="*/ 108003 h 197148"/>
                          <a:gd name="connsiteX23" fmla="*/ 154290 w 332580"/>
                          <a:gd name="connsiteY23" fmla="*/ 183434 h 197148"/>
                          <a:gd name="connsiteX24" fmla="*/ 188577 w 332580"/>
                          <a:gd name="connsiteY24" fmla="*/ 183434 h 197148"/>
                          <a:gd name="connsiteX25" fmla="*/ 322295 w 332580"/>
                          <a:gd name="connsiteY25" fmla="*/ 108003 h 197148"/>
                          <a:gd name="connsiteX26" fmla="*/ 329152 w 332580"/>
                          <a:gd name="connsiteY26" fmla="*/ 101146 h 197148"/>
                          <a:gd name="connsiteX27" fmla="*/ 329152 w 332580"/>
                          <a:gd name="connsiteY27" fmla="*/ 66859 h 197148"/>
                          <a:gd name="connsiteX28" fmla="*/ 270865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61148" y="197148"/>
                              <a:pt x="150861" y="193720"/>
                              <a:pt x="144004" y="190291"/>
                            </a:cubicBezTo>
                            <a:close/>
                            <a:moveTo>
                              <a:pt x="270865" y="66859"/>
                            </a:moveTo>
                            <a:lnTo>
                              <a:pt x="185148" y="18858"/>
                            </a:lnTo>
                            <a:cubicBezTo>
                              <a:pt x="174862" y="12000"/>
                              <a:pt x="161148" y="12000"/>
                              <a:pt x="150861"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1035" name="Graphic 15">
                      <a:extLst>
                        <a:ext uri="{FF2B5EF4-FFF2-40B4-BE49-F238E27FC236}">
                          <a16:creationId xmlns:a16="http://schemas.microsoft.com/office/drawing/2014/main" id="{C3EB99FC-CCF2-0DB4-E6E9-AD5AB3B8A1FB}"/>
                        </a:ext>
                      </a:extLst>
                    </p:cNvPr>
                    <p:cNvGrpSpPr/>
                    <p:nvPr/>
                  </p:nvGrpSpPr>
                  <p:grpSpPr>
                    <a:xfrm>
                      <a:off x="4056952" y="5189853"/>
                      <a:ext cx="333437" cy="197148"/>
                      <a:chOff x="4056952" y="5189853"/>
                      <a:chExt cx="333437" cy="197148"/>
                    </a:xfrm>
                  </p:grpSpPr>
                  <p:sp>
                    <p:nvSpPr>
                      <p:cNvPr id="1036" name="Freeform: Shape 1035">
                        <a:extLst>
                          <a:ext uri="{FF2B5EF4-FFF2-40B4-BE49-F238E27FC236}">
                            <a16:creationId xmlns:a16="http://schemas.microsoft.com/office/drawing/2014/main" id="{59CAA865-5934-C59A-BE2B-975639CBE6D7}"/>
                          </a:ext>
                        </a:extLst>
                      </p:cNvPr>
                      <p:cNvSpPr/>
                      <p:nvPr/>
                    </p:nvSpPr>
                    <p:spPr>
                      <a:xfrm>
                        <a:off x="4063810" y="5193282"/>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1037" name="Freeform: Shape 1036">
                        <a:extLst>
                          <a:ext uri="{FF2B5EF4-FFF2-40B4-BE49-F238E27FC236}">
                            <a16:creationId xmlns:a16="http://schemas.microsoft.com/office/drawing/2014/main" id="{E39B38BA-1FEA-6A4F-D477-2D03F9E05FD9}"/>
                          </a:ext>
                        </a:extLst>
                      </p:cNvPr>
                      <p:cNvSpPr/>
                      <p:nvPr/>
                    </p:nvSpPr>
                    <p:spPr>
                      <a:xfrm>
                        <a:off x="4056952" y="5189853"/>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8858 h 197148"/>
                          <a:gd name="connsiteX13" fmla="*/ 17143 w 332580"/>
                          <a:gd name="connsiteY13" fmla="*/ 94288 h 197148"/>
                          <a:gd name="connsiteX14" fmla="*/ 10286 w 332580"/>
                          <a:gd name="connsiteY14" fmla="*/ 101146 h 197148"/>
                          <a:gd name="connsiteX15" fmla="*/ 17143 w 332580"/>
                          <a:gd name="connsiteY15" fmla="*/ 108003 h 197148"/>
                          <a:gd name="connsiteX16" fmla="*/ 150861 w 332580"/>
                          <a:gd name="connsiteY16" fmla="*/ 183434 h 197148"/>
                          <a:gd name="connsiteX17" fmla="*/ 185148 w 332580"/>
                          <a:gd name="connsiteY17" fmla="*/ 183434 h 197148"/>
                          <a:gd name="connsiteX18" fmla="*/ 318866 w 332580"/>
                          <a:gd name="connsiteY18" fmla="*/ 108003 h 197148"/>
                          <a:gd name="connsiteX19" fmla="*/ 325723 w 332580"/>
                          <a:gd name="connsiteY19" fmla="*/ 101146 h 197148"/>
                          <a:gd name="connsiteX20" fmla="*/ 318866 w 332580"/>
                          <a:gd name="connsiteY20" fmla="*/ 94288 h 197148"/>
                          <a:gd name="connsiteX21" fmla="*/ 185148 w 332580"/>
                          <a:gd name="connsiteY21" fmla="*/ 18858 h 197148"/>
                          <a:gd name="connsiteX22" fmla="*/ 168005 w 332580"/>
                          <a:gd name="connsiteY22" fmla="*/ 15429 h 197148"/>
                          <a:gd name="connsiteX23" fmla="*/ 150861 w 332580"/>
                          <a:gd name="connsiteY23" fmla="*/ 1885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3720"/>
                              <a:pt x="174862" y="197148"/>
                              <a:pt x="164576" y="197148"/>
                            </a:cubicBezTo>
                            <a:cubicBezTo>
                              <a:pt x="161148" y="193720"/>
                              <a:pt x="150861" y="193720"/>
                              <a:pt x="144004" y="190291"/>
                            </a:cubicBezTo>
                            <a:close/>
                            <a:moveTo>
                              <a:pt x="150861" y="18858"/>
                            </a:moveTo>
                            <a:lnTo>
                              <a:pt x="17143" y="94288"/>
                            </a:lnTo>
                            <a:cubicBezTo>
                              <a:pt x="13715" y="97717"/>
                              <a:pt x="10286" y="97717"/>
                              <a:pt x="10286" y="101146"/>
                            </a:cubicBezTo>
                            <a:cubicBezTo>
                              <a:pt x="10286" y="104575"/>
                              <a:pt x="13715" y="104575"/>
                              <a:pt x="17143" y="108003"/>
                            </a:cubicBezTo>
                            <a:lnTo>
                              <a:pt x="150861" y="183434"/>
                            </a:lnTo>
                            <a:cubicBezTo>
                              <a:pt x="161148" y="190291"/>
                              <a:pt x="174862" y="190291"/>
                              <a:pt x="185148" y="183434"/>
                            </a:cubicBezTo>
                            <a:lnTo>
                              <a:pt x="318866" y="108003"/>
                            </a:lnTo>
                            <a:cubicBezTo>
                              <a:pt x="322295" y="104575"/>
                              <a:pt x="325723" y="104575"/>
                              <a:pt x="325723" y="101146"/>
                            </a:cubicBezTo>
                            <a:cubicBezTo>
                              <a:pt x="325723" y="97717"/>
                              <a:pt x="322295" y="97717"/>
                              <a:pt x="318866" y="94288"/>
                            </a:cubicBezTo>
                            <a:lnTo>
                              <a:pt x="185148" y="18858"/>
                            </a:lnTo>
                            <a:cubicBezTo>
                              <a:pt x="181719" y="15429"/>
                              <a:pt x="174862" y="15429"/>
                              <a:pt x="168005" y="15429"/>
                            </a:cubicBezTo>
                            <a:cubicBezTo>
                              <a:pt x="161148" y="15429"/>
                              <a:pt x="154290" y="15429"/>
                              <a:pt x="150861" y="18858"/>
                            </a:cubicBezTo>
                            <a:close/>
                          </a:path>
                        </a:pathLst>
                      </a:custGeom>
                      <a:solidFill>
                        <a:srgbClr val="191411"/>
                      </a:solidFill>
                      <a:ln w="34242" cap="flat">
                        <a:noFill/>
                        <a:prstDash val="solid"/>
                        <a:miter/>
                      </a:ln>
                    </p:spPr>
                    <p:txBody>
                      <a:bodyPr rtlCol="1" anchor="ctr"/>
                      <a:lstStyle/>
                      <a:p>
                        <a:endParaRPr lang="ar-SA"/>
                      </a:p>
                    </p:txBody>
                  </p:sp>
                </p:grpSp>
              </p:grpSp>
              <p:grpSp>
                <p:nvGrpSpPr>
                  <p:cNvPr id="1038" name="Graphic 15">
                    <a:extLst>
                      <a:ext uri="{FF2B5EF4-FFF2-40B4-BE49-F238E27FC236}">
                        <a16:creationId xmlns:a16="http://schemas.microsoft.com/office/drawing/2014/main" id="{267BBE2F-79A2-820A-4F7E-422E2DD73406}"/>
                      </a:ext>
                    </a:extLst>
                  </p:cNvPr>
                  <p:cNvGrpSpPr/>
                  <p:nvPr/>
                </p:nvGrpSpPr>
                <p:grpSpPr>
                  <a:xfrm>
                    <a:off x="4135812" y="4577836"/>
                    <a:ext cx="181719" cy="750878"/>
                    <a:chOff x="4135812" y="4577836"/>
                    <a:chExt cx="181719" cy="750878"/>
                  </a:xfrm>
                </p:grpSpPr>
                <p:sp>
                  <p:nvSpPr>
                    <p:cNvPr id="1039" name="Freeform: Shape 1038">
                      <a:extLst>
                        <a:ext uri="{FF2B5EF4-FFF2-40B4-BE49-F238E27FC236}">
                          <a16:creationId xmlns:a16="http://schemas.microsoft.com/office/drawing/2014/main" id="{2762A995-9C46-18FC-E393-950E65FE0FFA}"/>
                        </a:ext>
                      </a:extLst>
                    </p:cNvPr>
                    <p:cNvSpPr/>
                    <p:nvPr/>
                  </p:nvSpPr>
                  <p:spPr>
                    <a:xfrm>
                      <a:off x="4142669" y="4584693"/>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8" y="716592"/>
                            <a:pt x="144004" y="726878"/>
                          </a:cubicBezTo>
                          <a:cubicBezTo>
                            <a:pt x="109718" y="744021"/>
                            <a:pt x="58288"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40" name="Freeform: Shape 1039">
                      <a:extLst>
                        <a:ext uri="{FF2B5EF4-FFF2-40B4-BE49-F238E27FC236}">
                          <a16:creationId xmlns:a16="http://schemas.microsoft.com/office/drawing/2014/main" id="{C9BD1760-7538-35DB-A014-33169646A26F}"/>
                        </a:ext>
                      </a:extLst>
                    </p:cNvPr>
                    <p:cNvSpPr/>
                    <p:nvPr/>
                  </p:nvSpPr>
                  <p:spPr>
                    <a:xfrm>
                      <a:off x="4235243" y="4584693"/>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2"/>
                            <a:pt x="34287" y="726878"/>
                          </a:cubicBezTo>
                          <a:cubicBezTo>
                            <a:pt x="24001" y="733735"/>
                            <a:pt x="13714"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41" name="Freeform: Shape 1040">
                      <a:extLst>
                        <a:ext uri="{FF2B5EF4-FFF2-40B4-BE49-F238E27FC236}">
                          <a16:creationId xmlns:a16="http://schemas.microsoft.com/office/drawing/2014/main" id="{9EAC1409-195D-3D96-A972-798B56E642B7}"/>
                        </a:ext>
                      </a:extLst>
                    </p:cNvPr>
                    <p:cNvSpPr/>
                    <p:nvPr/>
                  </p:nvSpPr>
                  <p:spPr>
                    <a:xfrm>
                      <a:off x="4135812" y="4577836"/>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3715 h 750878"/>
                        <a:gd name="connsiteX11" fmla="*/ 10286 w 181719"/>
                        <a:gd name="connsiteY11" fmla="*/ 13715 h 750878"/>
                        <a:gd name="connsiteX12" fmla="*/ 10286 w 181719"/>
                        <a:gd name="connsiteY12" fmla="*/ 699448 h 750878"/>
                        <a:gd name="connsiteX13" fmla="*/ 10286 w 181719"/>
                        <a:gd name="connsiteY13" fmla="*/ 702877 h 750878"/>
                        <a:gd name="connsiteX14" fmla="*/ 30858 w 181719"/>
                        <a:gd name="connsiteY14" fmla="*/ 730306 h 750878"/>
                        <a:gd name="connsiteX15" fmla="*/ 144004 w 181719"/>
                        <a:gd name="connsiteY15" fmla="*/ 730306 h 750878"/>
                        <a:gd name="connsiteX16" fmla="*/ 164576 w 181719"/>
                        <a:gd name="connsiteY16" fmla="*/ 702877 h 750878"/>
                        <a:gd name="connsiteX17" fmla="*/ 164576 w 181719"/>
                        <a:gd name="connsiteY17" fmla="*/ 702877 h 750878"/>
                        <a:gd name="connsiteX18" fmla="*/ 164576 w 181719"/>
                        <a:gd name="connsiteY18" fmla="*/ 13715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49"/>
                            <a:pt x="113146" y="750878"/>
                            <a:pt x="92574" y="750878"/>
                          </a:cubicBezTo>
                          <a:cubicBezTo>
                            <a:pt x="65145" y="750878"/>
                            <a:pt x="44573" y="747449"/>
                            <a:pt x="27429" y="737164"/>
                          </a:cubicBezTo>
                          <a:close/>
                          <a:moveTo>
                            <a:pt x="168005" y="13715"/>
                          </a:moveTo>
                          <a:lnTo>
                            <a:pt x="10286" y="13715"/>
                          </a:lnTo>
                          <a:lnTo>
                            <a:pt x="10286" y="699448"/>
                          </a:lnTo>
                          <a:lnTo>
                            <a:pt x="10286" y="702877"/>
                          </a:lnTo>
                          <a:cubicBezTo>
                            <a:pt x="10286" y="713163"/>
                            <a:pt x="17143" y="723449"/>
                            <a:pt x="30858" y="730306"/>
                          </a:cubicBezTo>
                          <a:cubicBezTo>
                            <a:pt x="61716" y="747449"/>
                            <a:pt x="113146" y="747449"/>
                            <a:pt x="144004" y="730306"/>
                          </a:cubicBezTo>
                          <a:cubicBezTo>
                            <a:pt x="157719" y="723449"/>
                            <a:pt x="164576" y="713163"/>
                            <a:pt x="164576" y="702877"/>
                          </a:cubicBezTo>
                          <a:lnTo>
                            <a:pt x="164576" y="702877"/>
                          </a:lnTo>
                          <a:lnTo>
                            <a:pt x="164576" y="13715"/>
                          </a:lnTo>
                          <a:close/>
                        </a:path>
                      </a:pathLst>
                    </a:custGeom>
                    <a:solidFill>
                      <a:srgbClr val="191411"/>
                    </a:solidFill>
                    <a:ln w="34242" cap="flat">
                      <a:noFill/>
                      <a:prstDash val="solid"/>
                      <a:miter/>
                    </a:ln>
                  </p:spPr>
                  <p:txBody>
                    <a:bodyPr rtlCol="1" anchor="ctr"/>
                    <a:lstStyle/>
                    <a:p>
                      <a:endParaRPr lang="ar-SA"/>
                    </a:p>
                  </p:txBody>
                </p:sp>
              </p:grpSp>
              <p:sp>
                <p:nvSpPr>
                  <p:cNvPr id="1042" name="Freeform: Shape 1041">
                    <a:extLst>
                      <a:ext uri="{FF2B5EF4-FFF2-40B4-BE49-F238E27FC236}">
                        <a16:creationId xmlns:a16="http://schemas.microsoft.com/office/drawing/2014/main" id="{17EBE52F-A535-8079-C9B5-C1EA254F0012}"/>
                      </a:ext>
                    </a:extLst>
                  </p:cNvPr>
                  <p:cNvSpPr/>
                  <p:nvPr/>
                </p:nvSpPr>
                <p:spPr>
                  <a:xfrm>
                    <a:off x="4063810" y="5294427"/>
                    <a:ext cx="164575" cy="123431"/>
                  </a:xfrm>
                  <a:custGeom>
                    <a:avLst/>
                    <a:gdLst>
                      <a:gd name="connsiteX0" fmla="*/ 164576 w 164575"/>
                      <a:gd name="connsiteY0" fmla="*/ 85717 h 123431"/>
                      <a:gd name="connsiteX1" fmla="*/ 164576 w 164575"/>
                      <a:gd name="connsiteY1" fmla="*/ 123432 h 123431"/>
                      <a:gd name="connsiteX2" fmla="*/ 133718 w 164575"/>
                      <a:gd name="connsiteY2" fmla="*/ 116574 h 123431"/>
                      <a:gd name="connsiteX3" fmla="*/ 0 w 164575"/>
                      <a:gd name="connsiteY3" fmla="*/ 41144 h 123431"/>
                      <a:gd name="connsiteX4" fmla="*/ 3429 w 164575"/>
                      <a:gd name="connsiteY4" fmla="*/ 0 h 123431"/>
                      <a:gd name="connsiteX5" fmla="*/ 140575 w 164575"/>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5" h="123431">
                        <a:moveTo>
                          <a:pt x="164576" y="85717"/>
                        </a:moveTo>
                        <a:lnTo>
                          <a:pt x="164576" y="123432"/>
                        </a:lnTo>
                        <a:lnTo>
                          <a:pt x="133718" y="116574"/>
                        </a:lnTo>
                        <a:lnTo>
                          <a:pt x="0" y="41144"/>
                        </a:lnTo>
                        <a:lnTo>
                          <a:pt x="3429"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43" name="Freeform: Shape 1042">
                    <a:extLst>
                      <a:ext uri="{FF2B5EF4-FFF2-40B4-BE49-F238E27FC236}">
                        <a16:creationId xmlns:a16="http://schemas.microsoft.com/office/drawing/2014/main" id="{B033FD03-0BE1-D92D-1A52-2E6EE55C71D9}"/>
                      </a:ext>
                    </a:extLst>
                  </p:cNvPr>
                  <p:cNvSpPr/>
                  <p:nvPr/>
                </p:nvSpPr>
                <p:spPr>
                  <a:xfrm>
                    <a:off x="4142669" y="4591550"/>
                    <a:ext cx="44572" cy="723448"/>
                  </a:xfrm>
                  <a:custGeom>
                    <a:avLst/>
                    <a:gdLst>
                      <a:gd name="connsiteX0" fmla="*/ 44573 w 44572"/>
                      <a:gd name="connsiteY0" fmla="*/ 82288 h 723448"/>
                      <a:gd name="connsiteX1" fmla="*/ 44573 w 44572"/>
                      <a:gd name="connsiteY1" fmla="*/ 723449 h 723448"/>
                      <a:gd name="connsiteX2" fmla="*/ 24001 w 44572"/>
                      <a:gd name="connsiteY2" fmla="*/ 720020 h 723448"/>
                      <a:gd name="connsiteX3" fmla="*/ 0 w 44572"/>
                      <a:gd name="connsiteY3" fmla="*/ 696020 h 723448"/>
                      <a:gd name="connsiteX4" fmla="*/ 0 w 44572"/>
                      <a:gd name="connsiteY4" fmla="*/ 0 h 723448"/>
                      <a:gd name="connsiteX5" fmla="*/ 30858 w 44572"/>
                      <a:gd name="connsiteY5" fmla="*/ 6857 h 72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72" h="723448">
                        <a:moveTo>
                          <a:pt x="44573" y="82288"/>
                        </a:moveTo>
                        <a:lnTo>
                          <a:pt x="44573" y="723449"/>
                        </a:lnTo>
                        <a:lnTo>
                          <a:pt x="24001" y="720020"/>
                        </a:lnTo>
                        <a:lnTo>
                          <a:pt x="0" y="696020"/>
                        </a:lnTo>
                        <a:lnTo>
                          <a:pt x="0" y="0"/>
                        </a:lnTo>
                        <a:lnTo>
                          <a:pt x="30858" y="6857"/>
                        </a:lnTo>
                        <a:close/>
                      </a:path>
                    </a:pathLst>
                  </a:custGeom>
                  <a:solidFill>
                    <a:srgbClr val="191411"/>
                  </a:solidFill>
                  <a:ln w="34242" cap="flat">
                    <a:noFill/>
                    <a:prstDash val="solid"/>
                    <a:miter/>
                  </a:ln>
                </p:spPr>
                <p:txBody>
                  <a:bodyPr rtlCol="1" anchor="ctr"/>
                  <a:lstStyle/>
                  <a:p>
                    <a:endParaRPr lang="ar-SA"/>
                  </a:p>
                </p:txBody>
              </p:sp>
            </p:grpSp>
            <p:grpSp>
              <p:nvGrpSpPr>
                <p:cNvPr id="1044" name="Graphic 15">
                  <a:extLst>
                    <a:ext uri="{FF2B5EF4-FFF2-40B4-BE49-F238E27FC236}">
                      <a16:creationId xmlns:a16="http://schemas.microsoft.com/office/drawing/2014/main" id="{998F3CB0-32F5-86AD-1AB7-A76A2C691897}"/>
                    </a:ext>
                  </a:extLst>
                </p:cNvPr>
                <p:cNvGrpSpPr/>
                <p:nvPr/>
              </p:nvGrpSpPr>
              <p:grpSpPr>
                <a:xfrm>
                  <a:off x="4379247" y="4406402"/>
                  <a:ext cx="332580" cy="846880"/>
                  <a:chOff x="4379247" y="4406402"/>
                  <a:chExt cx="332580" cy="846880"/>
                </a:xfrm>
              </p:grpSpPr>
              <p:grpSp>
                <p:nvGrpSpPr>
                  <p:cNvPr id="1045" name="Graphic 15">
                    <a:extLst>
                      <a:ext uri="{FF2B5EF4-FFF2-40B4-BE49-F238E27FC236}">
                        <a16:creationId xmlns:a16="http://schemas.microsoft.com/office/drawing/2014/main" id="{C1FF4EB3-AEB7-0D75-F86B-FE40AF0A15E2}"/>
                      </a:ext>
                    </a:extLst>
                  </p:cNvPr>
                  <p:cNvGrpSpPr/>
                  <p:nvPr/>
                </p:nvGrpSpPr>
                <p:grpSpPr>
                  <a:xfrm>
                    <a:off x="4379247" y="5018419"/>
                    <a:ext cx="332580" cy="234863"/>
                    <a:chOff x="4379247" y="5018419"/>
                    <a:chExt cx="332580" cy="234863"/>
                  </a:xfrm>
                </p:grpSpPr>
                <p:grpSp>
                  <p:nvGrpSpPr>
                    <p:cNvPr id="1046" name="Graphic 15">
                      <a:extLst>
                        <a:ext uri="{FF2B5EF4-FFF2-40B4-BE49-F238E27FC236}">
                          <a16:creationId xmlns:a16="http://schemas.microsoft.com/office/drawing/2014/main" id="{941EFBFF-519E-A1B5-4179-1000E68F5E9B}"/>
                        </a:ext>
                      </a:extLst>
                    </p:cNvPr>
                    <p:cNvGrpSpPr/>
                    <p:nvPr/>
                  </p:nvGrpSpPr>
                  <p:grpSpPr>
                    <a:xfrm>
                      <a:off x="4379247" y="5056135"/>
                      <a:ext cx="332580" cy="197148"/>
                      <a:chOff x="4379247" y="5056135"/>
                      <a:chExt cx="332580" cy="197148"/>
                    </a:xfrm>
                  </p:grpSpPr>
                  <p:sp>
                    <p:nvSpPr>
                      <p:cNvPr id="1047" name="Freeform: Shape 1046">
                        <a:extLst>
                          <a:ext uri="{FF2B5EF4-FFF2-40B4-BE49-F238E27FC236}">
                            <a16:creationId xmlns:a16="http://schemas.microsoft.com/office/drawing/2014/main" id="{CF88B0AB-BF93-5B87-D8EC-E5A609CE2FBD}"/>
                          </a:ext>
                        </a:extLst>
                      </p:cNvPr>
                      <p:cNvSpPr/>
                      <p:nvPr/>
                    </p:nvSpPr>
                    <p:spPr>
                      <a:xfrm>
                        <a:off x="4386104" y="5066421"/>
                        <a:ext cx="322294" cy="181719"/>
                      </a:xfrm>
                      <a:custGeom>
                        <a:avLst/>
                        <a:gdLst>
                          <a:gd name="connsiteX0" fmla="*/ 0 w 322294"/>
                          <a:gd name="connsiteY0" fmla="*/ 90860 h 181719"/>
                          <a:gd name="connsiteX1" fmla="*/ 0 w 322294"/>
                          <a:gd name="connsiteY1" fmla="*/ 53144 h 181719"/>
                          <a:gd name="connsiteX2" fmla="*/ 58288 w 322294"/>
                          <a:gd name="connsiteY2" fmla="*/ 53144 h 181719"/>
                          <a:gd name="connsiteX3" fmla="*/ 140576 w 322294"/>
                          <a:gd name="connsiteY3" fmla="*/ 5143 h 181719"/>
                          <a:gd name="connsiteX4" fmla="*/ 181719 w 322294"/>
                          <a:gd name="connsiteY4" fmla="*/ 5143 h 181719"/>
                          <a:gd name="connsiteX5" fmla="*/ 264008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8 w 322294"/>
                          <a:gd name="connsiteY9" fmla="*/ 101146 h 181719"/>
                          <a:gd name="connsiteX10" fmla="*/ 181719 w 322294"/>
                          <a:gd name="connsiteY10" fmla="*/ 176577 h 181719"/>
                          <a:gd name="connsiteX11" fmla="*/ 140576 w 322294"/>
                          <a:gd name="connsiteY11" fmla="*/ 176577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8" y="53144"/>
                            </a:lnTo>
                            <a:lnTo>
                              <a:pt x="140576" y="5143"/>
                            </a:lnTo>
                            <a:cubicBezTo>
                              <a:pt x="150861" y="-1714"/>
                              <a:pt x="168005" y="-1714"/>
                              <a:pt x="181719" y="5143"/>
                            </a:cubicBezTo>
                            <a:lnTo>
                              <a:pt x="264008" y="53144"/>
                            </a:lnTo>
                            <a:lnTo>
                              <a:pt x="322295" y="53144"/>
                            </a:lnTo>
                            <a:lnTo>
                              <a:pt x="322295" y="90860"/>
                            </a:lnTo>
                            <a:lnTo>
                              <a:pt x="322295" y="90860"/>
                            </a:lnTo>
                            <a:cubicBezTo>
                              <a:pt x="322295" y="94288"/>
                              <a:pt x="318866" y="97717"/>
                              <a:pt x="315438" y="101146"/>
                            </a:cubicBezTo>
                            <a:lnTo>
                              <a:pt x="181719" y="176577"/>
                            </a:lnTo>
                            <a:cubicBezTo>
                              <a:pt x="171433" y="183434"/>
                              <a:pt x="154290" y="183434"/>
                              <a:pt x="140576" y="176577"/>
                            </a:cubicBezTo>
                            <a:lnTo>
                              <a:pt x="6857" y="101146"/>
                            </a:lnTo>
                            <a:cubicBezTo>
                              <a:pt x="3429" y="97717"/>
                              <a:pt x="0" y="94288"/>
                              <a:pt x="0" y="90860"/>
                            </a:cubicBezTo>
                            <a:close/>
                          </a:path>
                        </a:pathLst>
                      </a:custGeom>
                      <a:solidFill>
                        <a:srgbClr val="2B3C86"/>
                      </a:solidFill>
                      <a:ln w="34242" cap="flat">
                        <a:noFill/>
                        <a:prstDash val="solid"/>
                        <a:miter/>
                      </a:ln>
                    </p:spPr>
                    <p:txBody>
                      <a:bodyPr rtlCol="1" anchor="ctr"/>
                      <a:lstStyle/>
                      <a:p>
                        <a:endParaRPr lang="ar-SA"/>
                      </a:p>
                    </p:txBody>
                  </p:sp>
                  <p:sp>
                    <p:nvSpPr>
                      <p:cNvPr id="1048" name="Freeform: Shape 1047">
                        <a:extLst>
                          <a:ext uri="{FF2B5EF4-FFF2-40B4-BE49-F238E27FC236}">
                            <a16:creationId xmlns:a16="http://schemas.microsoft.com/office/drawing/2014/main" id="{5B23E123-8A29-138F-B05D-8E0E02F795C3}"/>
                          </a:ext>
                        </a:extLst>
                      </p:cNvPr>
                      <p:cNvSpPr/>
                      <p:nvPr/>
                    </p:nvSpPr>
                    <p:spPr>
                      <a:xfrm>
                        <a:off x="4379247" y="5056135"/>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0 w 332580"/>
                          <a:gd name="connsiteY3" fmla="*/ 63430 h 197148"/>
                          <a:gd name="connsiteX4" fmla="*/ 10286 w 332580"/>
                          <a:gd name="connsiteY4" fmla="*/ 53144 h 197148"/>
                          <a:gd name="connsiteX5" fmla="*/ 61716 w 332580"/>
                          <a:gd name="connsiteY5" fmla="*/ 53144 h 197148"/>
                          <a:gd name="connsiteX6" fmla="*/ 144004 w 332580"/>
                          <a:gd name="connsiteY6" fmla="*/ 5143 h 197148"/>
                          <a:gd name="connsiteX7" fmla="*/ 188577 w 332580"/>
                          <a:gd name="connsiteY7" fmla="*/ 5143 h 197148"/>
                          <a:gd name="connsiteX8" fmla="*/ 270865 w 332580"/>
                          <a:gd name="connsiteY8" fmla="*/ 53144 h 197148"/>
                          <a:gd name="connsiteX9" fmla="*/ 322295 w 332580"/>
                          <a:gd name="connsiteY9" fmla="*/ 53144 h 197148"/>
                          <a:gd name="connsiteX10" fmla="*/ 332581 w 332580"/>
                          <a:gd name="connsiteY10" fmla="*/ 63430 h 197148"/>
                          <a:gd name="connsiteX11" fmla="*/ 332581 w 332580"/>
                          <a:gd name="connsiteY11" fmla="*/ 97717 h 197148"/>
                          <a:gd name="connsiteX12" fmla="*/ 322295 w 332580"/>
                          <a:gd name="connsiteY12" fmla="*/ 114860 h 197148"/>
                          <a:gd name="connsiteX13" fmla="*/ 188577 w 332580"/>
                          <a:gd name="connsiteY13" fmla="*/ 190291 h 197148"/>
                          <a:gd name="connsiteX14" fmla="*/ 164576 w 332580"/>
                          <a:gd name="connsiteY14" fmla="*/ 197148 h 197148"/>
                          <a:gd name="connsiteX15" fmla="*/ 144004 w 332580"/>
                          <a:gd name="connsiteY15" fmla="*/ 190291 h 197148"/>
                          <a:gd name="connsiteX16" fmla="*/ 267436 w 332580"/>
                          <a:gd name="connsiteY16" fmla="*/ 66859 h 197148"/>
                          <a:gd name="connsiteX17" fmla="*/ 181719 w 332580"/>
                          <a:gd name="connsiteY17" fmla="*/ 18858 h 197148"/>
                          <a:gd name="connsiteX18" fmla="*/ 147433 w 332580"/>
                          <a:gd name="connsiteY18" fmla="*/ 18858 h 197148"/>
                          <a:gd name="connsiteX19" fmla="*/ 61716 w 332580"/>
                          <a:gd name="connsiteY19" fmla="*/ 66859 h 197148"/>
                          <a:gd name="connsiteX20" fmla="*/ 10286 w 332580"/>
                          <a:gd name="connsiteY20" fmla="*/ 66859 h 197148"/>
                          <a:gd name="connsiteX21" fmla="*/ 10286 w 332580"/>
                          <a:gd name="connsiteY21" fmla="*/ 101146 h 197148"/>
                          <a:gd name="connsiteX22" fmla="*/ 17143 w 332580"/>
                          <a:gd name="connsiteY22" fmla="*/ 108003 h 197148"/>
                          <a:gd name="connsiteX23" fmla="*/ 150861 w 332580"/>
                          <a:gd name="connsiteY23" fmla="*/ 183434 h 197148"/>
                          <a:gd name="connsiteX24" fmla="*/ 185148 w 332580"/>
                          <a:gd name="connsiteY24" fmla="*/ 183434 h 197148"/>
                          <a:gd name="connsiteX25" fmla="*/ 318866 w 332580"/>
                          <a:gd name="connsiteY25" fmla="*/ 108003 h 197148"/>
                          <a:gd name="connsiteX26" fmla="*/ 325723 w 332580"/>
                          <a:gd name="connsiteY26" fmla="*/ 101146 h 197148"/>
                          <a:gd name="connsiteX27" fmla="*/ 325723 w 332580"/>
                          <a:gd name="connsiteY27" fmla="*/ 66859 h 197148"/>
                          <a:gd name="connsiteX28" fmla="*/ 267436 w 332580"/>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0"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57719" y="197148"/>
                              <a:pt x="150861" y="193720"/>
                              <a:pt x="144004" y="190291"/>
                            </a:cubicBezTo>
                            <a:close/>
                            <a:moveTo>
                              <a:pt x="267436" y="66859"/>
                            </a:moveTo>
                            <a:lnTo>
                              <a:pt x="181719" y="18858"/>
                            </a:lnTo>
                            <a:cubicBezTo>
                              <a:pt x="171433" y="12000"/>
                              <a:pt x="157719" y="12000"/>
                              <a:pt x="147433" y="18858"/>
                            </a:cubicBezTo>
                            <a:lnTo>
                              <a:pt x="61716" y="66859"/>
                            </a:lnTo>
                            <a:lnTo>
                              <a:pt x="10286" y="66859"/>
                            </a:lnTo>
                            <a:lnTo>
                              <a:pt x="10286" y="101146"/>
                            </a:lnTo>
                            <a:cubicBezTo>
                              <a:pt x="10286" y="104574"/>
                              <a:pt x="13715" y="104574"/>
                              <a:pt x="17143" y="108003"/>
                            </a:cubicBezTo>
                            <a:lnTo>
                              <a:pt x="150861" y="183434"/>
                            </a:lnTo>
                            <a:cubicBezTo>
                              <a:pt x="161147" y="190291"/>
                              <a:pt x="174862" y="190291"/>
                              <a:pt x="185148" y="183434"/>
                            </a:cubicBezTo>
                            <a:lnTo>
                              <a:pt x="318866" y="108003"/>
                            </a:lnTo>
                            <a:cubicBezTo>
                              <a:pt x="322295" y="104574"/>
                              <a:pt x="325723" y="104574"/>
                              <a:pt x="325723" y="101146"/>
                            </a:cubicBezTo>
                            <a:lnTo>
                              <a:pt x="325723" y="66859"/>
                            </a:lnTo>
                            <a:lnTo>
                              <a:pt x="267436" y="66859"/>
                            </a:lnTo>
                            <a:close/>
                          </a:path>
                        </a:pathLst>
                      </a:custGeom>
                      <a:solidFill>
                        <a:srgbClr val="191411"/>
                      </a:solidFill>
                      <a:ln w="34242" cap="flat">
                        <a:noFill/>
                        <a:prstDash val="solid"/>
                        <a:miter/>
                      </a:ln>
                    </p:spPr>
                    <p:txBody>
                      <a:bodyPr rtlCol="1" anchor="ctr"/>
                      <a:lstStyle/>
                      <a:p>
                        <a:endParaRPr lang="ar-SA"/>
                      </a:p>
                    </p:txBody>
                  </p:sp>
                </p:grpSp>
                <p:grpSp>
                  <p:nvGrpSpPr>
                    <p:cNvPr id="1049" name="Graphic 15">
                      <a:extLst>
                        <a:ext uri="{FF2B5EF4-FFF2-40B4-BE49-F238E27FC236}">
                          <a16:creationId xmlns:a16="http://schemas.microsoft.com/office/drawing/2014/main" id="{7220AAF3-C23C-DA35-1B06-AF5FCB28D7B3}"/>
                        </a:ext>
                      </a:extLst>
                    </p:cNvPr>
                    <p:cNvGrpSpPr/>
                    <p:nvPr/>
                  </p:nvGrpSpPr>
                  <p:grpSpPr>
                    <a:xfrm>
                      <a:off x="4379247" y="5018419"/>
                      <a:ext cx="332580" cy="197148"/>
                      <a:chOff x="4379247" y="5018419"/>
                      <a:chExt cx="332580" cy="197148"/>
                    </a:xfrm>
                  </p:grpSpPr>
                  <p:sp>
                    <p:nvSpPr>
                      <p:cNvPr id="1050" name="Freeform: Shape 1049">
                        <a:extLst>
                          <a:ext uri="{FF2B5EF4-FFF2-40B4-BE49-F238E27FC236}">
                            <a16:creationId xmlns:a16="http://schemas.microsoft.com/office/drawing/2014/main" id="{5BA886FE-73F6-EF2C-85FC-2E6A1E0329AE}"/>
                          </a:ext>
                        </a:extLst>
                      </p:cNvPr>
                      <p:cNvSpPr/>
                      <p:nvPr/>
                    </p:nvSpPr>
                    <p:spPr>
                      <a:xfrm>
                        <a:off x="4385247" y="5021848"/>
                        <a:ext cx="324009" cy="185148"/>
                      </a:xfrm>
                      <a:custGeom>
                        <a:avLst/>
                        <a:gdLst>
                          <a:gd name="connsiteX0" fmla="*/ 7715 w 324009"/>
                          <a:gd name="connsiteY0" fmla="*/ 104574 h 185148"/>
                          <a:gd name="connsiteX1" fmla="*/ 141433 w 324009"/>
                          <a:gd name="connsiteY1" fmla="*/ 180005 h 185148"/>
                          <a:gd name="connsiteX2" fmla="*/ 182577 w 324009"/>
                          <a:gd name="connsiteY2" fmla="*/ 180005 h 185148"/>
                          <a:gd name="connsiteX3" fmla="*/ 316295 w 324009"/>
                          <a:gd name="connsiteY3" fmla="*/ 104574 h 185148"/>
                          <a:gd name="connsiteX4" fmla="*/ 316295 w 324009"/>
                          <a:gd name="connsiteY4" fmla="*/ 80574 h 185148"/>
                          <a:gd name="connsiteX5" fmla="*/ 182577 w 324009"/>
                          <a:gd name="connsiteY5" fmla="*/ 5143 h 185148"/>
                          <a:gd name="connsiteX6" fmla="*/ 141433 w 324009"/>
                          <a:gd name="connsiteY6" fmla="*/ 5143 h 185148"/>
                          <a:gd name="connsiteX7" fmla="*/ 7715 w 324009"/>
                          <a:gd name="connsiteY7" fmla="*/ 80574 h 185148"/>
                          <a:gd name="connsiteX8" fmla="*/ 7715 w 324009"/>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009" h="185148">
                            <a:moveTo>
                              <a:pt x="7715" y="104574"/>
                            </a:moveTo>
                            <a:lnTo>
                              <a:pt x="141433" y="180005"/>
                            </a:lnTo>
                            <a:cubicBezTo>
                              <a:pt x="151719" y="186862"/>
                              <a:pt x="168862" y="186862"/>
                              <a:pt x="182577" y="180005"/>
                            </a:cubicBezTo>
                            <a:lnTo>
                              <a:pt x="316295" y="104574"/>
                            </a:lnTo>
                            <a:cubicBezTo>
                              <a:pt x="326581" y="97717"/>
                              <a:pt x="326581" y="87431"/>
                              <a:pt x="316295" y="80574"/>
                            </a:cubicBezTo>
                            <a:lnTo>
                              <a:pt x="182577" y="5143"/>
                            </a:lnTo>
                            <a:cubicBezTo>
                              <a:pt x="172290" y="-1714"/>
                              <a:pt x="155147" y="-1714"/>
                              <a:pt x="141433" y="5143"/>
                            </a:cubicBezTo>
                            <a:lnTo>
                              <a:pt x="7715" y="80574"/>
                            </a:lnTo>
                            <a:cubicBezTo>
                              <a:pt x="-2572" y="90860"/>
                              <a:pt x="-2572" y="101146"/>
                              <a:pt x="7715" y="104574"/>
                            </a:cubicBezTo>
                            <a:close/>
                          </a:path>
                        </a:pathLst>
                      </a:custGeom>
                      <a:solidFill>
                        <a:srgbClr val="2B3C86"/>
                      </a:solidFill>
                      <a:ln w="34242" cap="flat">
                        <a:noFill/>
                        <a:prstDash val="solid"/>
                        <a:miter/>
                      </a:ln>
                    </p:spPr>
                    <p:txBody>
                      <a:bodyPr rtlCol="1" anchor="ctr"/>
                      <a:lstStyle/>
                      <a:p>
                        <a:endParaRPr lang="ar-SA"/>
                      </a:p>
                    </p:txBody>
                  </p:sp>
                  <p:sp>
                    <p:nvSpPr>
                      <p:cNvPr id="1051" name="Freeform: Shape 1050">
                        <a:extLst>
                          <a:ext uri="{FF2B5EF4-FFF2-40B4-BE49-F238E27FC236}">
                            <a16:creationId xmlns:a16="http://schemas.microsoft.com/office/drawing/2014/main" id="{3FBC6BD5-0C1D-428E-1F52-C277F06BEC2F}"/>
                          </a:ext>
                        </a:extLst>
                      </p:cNvPr>
                      <p:cNvSpPr/>
                      <p:nvPr/>
                    </p:nvSpPr>
                    <p:spPr>
                      <a:xfrm>
                        <a:off x="4379247" y="5018419"/>
                        <a:ext cx="332580" cy="197148"/>
                      </a:xfrm>
                      <a:custGeom>
                        <a:avLst/>
                        <a:gdLst>
                          <a:gd name="connsiteX0" fmla="*/ 144004 w 332580"/>
                          <a:gd name="connsiteY0" fmla="*/ 190291 h 197148"/>
                          <a:gd name="connsiteX1" fmla="*/ 10286 w 332580"/>
                          <a:gd name="connsiteY1" fmla="*/ 114860 h 197148"/>
                          <a:gd name="connsiteX2" fmla="*/ 0 w 332580"/>
                          <a:gd name="connsiteY2" fmla="*/ 97717 h 197148"/>
                          <a:gd name="connsiteX3" fmla="*/ 10286 w 332580"/>
                          <a:gd name="connsiteY3" fmla="*/ 80574 h 197148"/>
                          <a:gd name="connsiteX4" fmla="*/ 144004 w 332580"/>
                          <a:gd name="connsiteY4" fmla="*/ 5143 h 197148"/>
                          <a:gd name="connsiteX5" fmla="*/ 188577 w 332580"/>
                          <a:gd name="connsiteY5" fmla="*/ 5143 h 197148"/>
                          <a:gd name="connsiteX6" fmla="*/ 322295 w 332580"/>
                          <a:gd name="connsiteY6" fmla="*/ 80574 h 197148"/>
                          <a:gd name="connsiteX7" fmla="*/ 332581 w 332580"/>
                          <a:gd name="connsiteY7" fmla="*/ 97717 h 197148"/>
                          <a:gd name="connsiteX8" fmla="*/ 322295 w 332580"/>
                          <a:gd name="connsiteY8" fmla="*/ 114860 h 197148"/>
                          <a:gd name="connsiteX9" fmla="*/ 188577 w 332580"/>
                          <a:gd name="connsiteY9" fmla="*/ 190291 h 197148"/>
                          <a:gd name="connsiteX10" fmla="*/ 164576 w 332580"/>
                          <a:gd name="connsiteY10" fmla="*/ 197148 h 197148"/>
                          <a:gd name="connsiteX11" fmla="*/ 144004 w 332580"/>
                          <a:gd name="connsiteY11" fmla="*/ 190291 h 197148"/>
                          <a:gd name="connsiteX12" fmla="*/ 150861 w 332580"/>
                          <a:gd name="connsiteY12" fmla="*/ 15429 h 197148"/>
                          <a:gd name="connsiteX13" fmla="*/ 17143 w 332580"/>
                          <a:gd name="connsiteY13" fmla="*/ 90860 h 197148"/>
                          <a:gd name="connsiteX14" fmla="*/ 10286 w 332580"/>
                          <a:gd name="connsiteY14" fmla="*/ 97717 h 197148"/>
                          <a:gd name="connsiteX15" fmla="*/ 17143 w 332580"/>
                          <a:gd name="connsiteY15" fmla="*/ 104575 h 197148"/>
                          <a:gd name="connsiteX16" fmla="*/ 150861 w 332580"/>
                          <a:gd name="connsiteY16" fmla="*/ 180005 h 197148"/>
                          <a:gd name="connsiteX17" fmla="*/ 185148 w 332580"/>
                          <a:gd name="connsiteY17" fmla="*/ 180005 h 197148"/>
                          <a:gd name="connsiteX18" fmla="*/ 318866 w 332580"/>
                          <a:gd name="connsiteY18" fmla="*/ 104575 h 197148"/>
                          <a:gd name="connsiteX19" fmla="*/ 325723 w 332580"/>
                          <a:gd name="connsiteY19" fmla="*/ 97717 h 197148"/>
                          <a:gd name="connsiteX20" fmla="*/ 318866 w 332580"/>
                          <a:gd name="connsiteY20" fmla="*/ 90860 h 197148"/>
                          <a:gd name="connsiteX21" fmla="*/ 185148 w 332580"/>
                          <a:gd name="connsiteY21" fmla="*/ 15429 h 197148"/>
                          <a:gd name="connsiteX22" fmla="*/ 168005 w 332580"/>
                          <a:gd name="connsiteY22" fmla="*/ 12000 h 197148"/>
                          <a:gd name="connsiteX23" fmla="*/ 150861 w 332580"/>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0" h="197148">
                            <a:moveTo>
                              <a:pt x="144004" y="190291"/>
                            </a:moveTo>
                            <a:lnTo>
                              <a:pt x="10286" y="114860"/>
                            </a:lnTo>
                            <a:cubicBezTo>
                              <a:pt x="3429" y="111432"/>
                              <a:pt x="0" y="104575"/>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5"/>
                              <a:pt x="329152" y="111432"/>
                              <a:pt x="322295" y="114860"/>
                            </a:cubicBezTo>
                            <a:lnTo>
                              <a:pt x="188577" y="190291"/>
                            </a:lnTo>
                            <a:cubicBezTo>
                              <a:pt x="181719" y="193720"/>
                              <a:pt x="174862" y="197148"/>
                              <a:pt x="164576" y="197148"/>
                            </a:cubicBezTo>
                            <a:cubicBezTo>
                              <a:pt x="157719" y="193720"/>
                              <a:pt x="150861" y="193720"/>
                              <a:pt x="144004" y="190291"/>
                            </a:cubicBezTo>
                            <a:close/>
                            <a:moveTo>
                              <a:pt x="150861" y="15429"/>
                            </a:moveTo>
                            <a:lnTo>
                              <a:pt x="17143" y="90860"/>
                            </a:lnTo>
                            <a:cubicBezTo>
                              <a:pt x="13715" y="94288"/>
                              <a:pt x="10286" y="94288"/>
                              <a:pt x="10286" y="97717"/>
                            </a:cubicBezTo>
                            <a:cubicBezTo>
                              <a:pt x="10286" y="101146"/>
                              <a:pt x="13715" y="101146"/>
                              <a:pt x="17143" y="104575"/>
                            </a:cubicBezTo>
                            <a:lnTo>
                              <a:pt x="150861" y="180005"/>
                            </a:lnTo>
                            <a:cubicBezTo>
                              <a:pt x="161147" y="186862"/>
                              <a:pt x="174862" y="186862"/>
                              <a:pt x="185148" y="180005"/>
                            </a:cubicBezTo>
                            <a:lnTo>
                              <a:pt x="318866" y="104575"/>
                            </a:lnTo>
                            <a:cubicBezTo>
                              <a:pt x="322295" y="101146"/>
                              <a:pt x="325723" y="101146"/>
                              <a:pt x="325723" y="97717"/>
                            </a:cubicBezTo>
                            <a:cubicBezTo>
                              <a:pt x="325723" y="94288"/>
                              <a:pt x="322295" y="94288"/>
                              <a:pt x="318866" y="90860"/>
                            </a:cubicBezTo>
                            <a:lnTo>
                              <a:pt x="185148" y="15429"/>
                            </a:lnTo>
                            <a:cubicBezTo>
                              <a:pt x="181719" y="12000"/>
                              <a:pt x="174862" y="12000"/>
                              <a:pt x="168005" y="12000"/>
                            </a:cubicBezTo>
                            <a:cubicBezTo>
                              <a:pt x="161147" y="12000"/>
                              <a:pt x="154290" y="15429"/>
                              <a:pt x="150861"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1052" name="Graphic 15">
                    <a:extLst>
                      <a:ext uri="{FF2B5EF4-FFF2-40B4-BE49-F238E27FC236}">
                        <a16:creationId xmlns:a16="http://schemas.microsoft.com/office/drawing/2014/main" id="{5DC85857-59FF-6FB9-39DE-8B7C9E70EAB3}"/>
                      </a:ext>
                    </a:extLst>
                  </p:cNvPr>
                  <p:cNvGrpSpPr/>
                  <p:nvPr/>
                </p:nvGrpSpPr>
                <p:grpSpPr>
                  <a:xfrm>
                    <a:off x="4458107" y="4406402"/>
                    <a:ext cx="181719" cy="750878"/>
                    <a:chOff x="4458107" y="4406402"/>
                    <a:chExt cx="181719" cy="750878"/>
                  </a:xfrm>
                </p:grpSpPr>
                <p:sp>
                  <p:nvSpPr>
                    <p:cNvPr id="1053" name="Freeform: Shape 1052">
                      <a:extLst>
                        <a:ext uri="{FF2B5EF4-FFF2-40B4-BE49-F238E27FC236}">
                          <a16:creationId xmlns:a16="http://schemas.microsoft.com/office/drawing/2014/main" id="{94E3AAA0-AA88-D42E-1E60-22691C30BFFA}"/>
                        </a:ext>
                      </a:extLst>
                    </p:cNvPr>
                    <p:cNvSpPr/>
                    <p:nvPr/>
                  </p:nvSpPr>
                  <p:spPr>
                    <a:xfrm>
                      <a:off x="4461535" y="4413260"/>
                      <a:ext cx="168004" cy="739735"/>
                    </a:xfrm>
                    <a:custGeom>
                      <a:avLst/>
                      <a:gdLst>
                        <a:gd name="connsiteX0" fmla="*/ 168005 w 168004"/>
                        <a:gd name="connsiteY0" fmla="*/ 0 h 739735"/>
                        <a:gd name="connsiteX1" fmla="*/ 168005 w 168004"/>
                        <a:gd name="connsiteY1" fmla="*/ 692591 h 739735"/>
                        <a:gd name="connsiteX2" fmla="*/ 168005 w 168004"/>
                        <a:gd name="connsiteY2" fmla="*/ 692591 h 739735"/>
                        <a:gd name="connsiteX3" fmla="*/ 144004 w 168004"/>
                        <a:gd name="connsiteY3" fmla="*/ 726878 h 739735"/>
                        <a:gd name="connsiteX4" fmla="*/ 24001 w 168004"/>
                        <a:gd name="connsiteY4" fmla="*/ 726878 h 739735"/>
                        <a:gd name="connsiteX5" fmla="*/ 0 w 168004"/>
                        <a:gd name="connsiteY5" fmla="*/ 692591 h 739735"/>
                        <a:gd name="connsiteX6" fmla="*/ 0 w 168004"/>
                        <a:gd name="connsiteY6" fmla="*/ 692591 h 739735"/>
                        <a:gd name="connsiteX7" fmla="*/ 0 w 168004"/>
                        <a:gd name="connsiteY7" fmla="*/ 0 h 739735"/>
                        <a:gd name="connsiteX8" fmla="*/ 168005 w 168004"/>
                        <a:gd name="connsiteY8" fmla="*/ 0 h 7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4" h="739735">
                          <a:moveTo>
                            <a:pt x="168005" y="0"/>
                          </a:moveTo>
                          <a:lnTo>
                            <a:pt x="168005" y="692591"/>
                          </a:lnTo>
                          <a:lnTo>
                            <a:pt x="168005" y="692591"/>
                          </a:lnTo>
                          <a:cubicBezTo>
                            <a:pt x="168005" y="702877"/>
                            <a:pt x="161147" y="716592"/>
                            <a:pt x="144004" y="726878"/>
                          </a:cubicBezTo>
                          <a:cubicBezTo>
                            <a:pt x="109717" y="744021"/>
                            <a:pt x="58287" y="744021"/>
                            <a:pt x="24001" y="726878"/>
                          </a:cubicBezTo>
                          <a:cubicBezTo>
                            <a:pt x="6857" y="716592"/>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54" name="Freeform: Shape 1053">
                      <a:extLst>
                        <a:ext uri="{FF2B5EF4-FFF2-40B4-BE49-F238E27FC236}">
                          <a16:creationId xmlns:a16="http://schemas.microsoft.com/office/drawing/2014/main" id="{37847B54-71BD-5542-E5D8-AE9FB7091853}"/>
                        </a:ext>
                      </a:extLst>
                    </p:cNvPr>
                    <p:cNvSpPr/>
                    <p:nvPr/>
                  </p:nvSpPr>
                  <p:spPr>
                    <a:xfrm>
                      <a:off x="4554109" y="4413260"/>
                      <a:ext cx="58287" cy="737163"/>
                    </a:xfrm>
                    <a:custGeom>
                      <a:avLst/>
                      <a:gdLst>
                        <a:gd name="connsiteX0" fmla="*/ 0 w 58287"/>
                        <a:gd name="connsiteY0" fmla="*/ 0 h 737163"/>
                        <a:gd name="connsiteX1" fmla="*/ 58288 w 58287"/>
                        <a:gd name="connsiteY1" fmla="*/ 0 h 737163"/>
                        <a:gd name="connsiteX2" fmla="*/ 58288 w 58287"/>
                        <a:gd name="connsiteY2" fmla="*/ 692591 h 737163"/>
                        <a:gd name="connsiteX3" fmla="*/ 58288 w 58287"/>
                        <a:gd name="connsiteY3" fmla="*/ 692591 h 737163"/>
                        <a:gd name="connsiteX4" fmla="*/ 34287 w 58287"/>
                        <a:gd name="connsiteY4" fmla="*/ 726878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8" y="0"/>
                          </a:lnTo>
                          <a:lnTo>
                            <a:pt x="58288" y="692591"/>
                          </a:lnTo>
                          <a:lnTo>
                            <a:pt x="58288" y="692591"/>
                          </a:lnTo>
                          <a:cubicBezTo>
                            <a:pt x="58288" y="702877"/>
                            <a:pt x="51430" y="716592"/>
                            <a:pt x="34287" y="726878"/>
                          </a:cubicBezTo>
                          <a:cubicBezTo>
                            <a:pt x="24001" y="733735"/>
                            <a:pt x="13715"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55" name="Freeform: Shape 1054">
                      <a:extLst>
                        <a:ext uri="{FF2B5EF4-FFF2-40B4-BE49-F238E27FC236}">
                          <a16:creationId xmlns:a16="http://schemas.microsoft.com/office/drawing/2014/main" id="{8CB8EE9A-4F95-74FB-3688-4C39A185476E}"/>
                        </a:ext>
                      </a:extLst>
                    </p:cNvPr>
                    <p:cNvSpPr/>
                    <p:nvPr/>
                  </p:nvSpPr>
                  <p:spPr>
                    <a:xfrm>
                      <a:off x="4458107" y="4406402"/>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19 h 750878"/>
                        <a:gd name="connsiteX13" fmla="*/ 10286 w 181719"/>
                        <a:gd name="connsiteY13" fmla="*/ 699448 h 750878"/>
                        <a:gd name="connsiteX14" fmla="*/ 30858 w 181719"/>
                        <a:gd name="connsiteY14" fmla="*/ 726877 h 750878"/>
                        <a:gd name="connsiteX15" fmla="*/ 144004 w 181719"/>
                        <a:gd name="connsiteY15" fmla="*/ 726877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4" y="730306"/>
                            <a:pt x="3429" y="716592"/>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49"/>
                            <a:pt x="113146" y="750878"/>
                            <a:pt x="92574" y="750878"/>
                          </a:cubicBezTo>
                          <a:cubicBezTo>
                            <a:pt x="65144" y="750878"/>
                            <a:pt x="44573" y="747449"/>
                            <a:pt x="27429" y="737164"/>
                          </a:cubicBezTo>
                          <a:close/>
                          <a:moveTo>
                            <a:pt x="168005" y="10286"/>
                          </a:moveTo>
                          <a:lnTo>
                            <a:pt x="10286" y="10286"/>
                          </a:lnTo>
                          <a:lnTo>
                            <a:pt x="10286" y="696019"/>
                          </a:lnTo>
                          <a:lnTo>
                            <a:pt x="10286" y="699448"/>
                          </a:lnTo>
                          <a:cubicBezTo>
                            <a:pt x="10286" y="709734"/>
                            <a:pt x="17143" y="720020"/>
                            <a:pt x="30858" y="726877"/>
                          </a:cubicBezTo>
                          <a:cubicBezTo>
                            <a:pt x="61716" y="744021"/>
                            <a:pt x="113146" y="744021"/>
                            <a:pt x="144004" y="726877"/>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56" name="Freeform: Shape 1055">
                    <a:extLst>
                      <a:ext uri="{FF2B5EF4-FFF2-40B4-BE49-F238E27FC236}">
                        <a16:creationId xmlns:a16="http://schemas.microsoft.com/office/drawing/2014/main" id="{C04CD325-F093-802C-1730-D1393267DD1D}"/>
                      </a:ext>
                    </a:extLst>
                  </p:cNvPr>
                  <p:cNvSpPr/>
                  <p:nvPr/>
                </p:nvSpPr>
                <p:spPr>
                  <a:xfrm>
                    <a:off x="4386104" y="5122994"/>
                    <a:ext cx="164576" cy="123431"/>
                  </a:xfrm>
                  <a:custGeom>
                    <a:avLst/>
                    <a:gdLst>
                      <a:gd name="connsiteX0" fmla="*/ 164576 w 164576"/>
                      <a:gd name="connsiteY0" fmla="*/ 85717 h 123431"/>
                      <a:gd name="connsiteX1" fmla="*/ 164576 w 164576"/>
                      <a:gd name="connsiteY1" fmla="*/ 123432 h 123431"/>
                      <a:gd name="connsiteX2" fmla="*/ 133718 w 164576"/>
                      <a:gd name="connsiteY2" fmla="*/ 113146 h 123431"/>
                      <a:gd name="connsiteX3" fmla="*/ 0 w 164576"/>
                      <a:gd name="connsiteY3" fmla="*/ 41144 h 123431"/>
                      <a:gd name="connsiteX4" fmla="*/ 0 w 164576"/>
                      <a:gd name="connsiteY4" fmla="*/ 0 h 123431"/>
                      <a:gd name="connsiteX5" fmla="*/ 140576 w 164576"/>
                      <a:gd name="connsiteY5" fmla="*/ 78859 h 1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6" h="123431">
                        <a:moveTo>
                          <a:pt x="164576" y="85717"/>
                        </a:moveTo>
                        <a:lnTo>
                          <a:pt x="164576" y="123432"/>
                        </a:lnTo>
                        <a:lnTo>
                          <a:pt x="133718" y="113146"/>
                        </a:lnTo>
                        <a:lnTo>
                          <a:pt x="0" y="41144"/>
                        </a:lnTo>
                        <a:lnTo>
                          <a:pt x="0" y="0"/>
                        </a:lnTo>
                        <a:lnTo>
                          <a:pt x="140576" y="78859"/>
                        </a:lnTo>
                        <a:close/>
                      </a:path>
                    </a:pathLst>
                  </a:custGeom>
                  <a:solidFill>
                    <a:srgbClr val="191411"/>
                  </a:solidFill>
                  <a:ln w="34242" cap="flat">
                    <a:noFill/>
                    <a:prstDash val="solid"/>
                    <a:miter/>
                  </a:ln>
                </p:spPr>
                <p:txBody>
                  <a:bodyPr rtlCol="1" anchor="ctr"/>
                  <a:lstStyle/>
                  <a:p>
                    <a:endParaRPr lang="ar-SA"/>
                  </a:p>
                </p:txBody>
              </p:sp>
              <p:sp>
                <p:nvSpPr>
                  <p:cNvPr id="1057" name="Freeform: Shape 1056">
                    <a:extLst>
                      <a:ext uri="{FF2B5EF4-FFF2-40B4-BE49-F238E27FC236}">
                        <a16:creationId xmlns:a16="http://schemas.microsoft.com/office/drawing/2014/main" id="{82E4B6E2-74B8-3E94-151D-7BAEDD484C3C}"/>
                      </a:ext>
                    </a:extLst>
                  </p:cNvPr>
                  <p:cNvSpPr/>
                  <p:nvPr/>
                </p:nvSpPr>
                <p:spPr>
                  <a:xfrm>
                    <a:off x="4461535" y="4416688"/>
                    <a:ext cx="48001" cy="726877"/>
                  </a:xfrm>
                  <a:custGeom>
                    <a:avLst/>
                    <a:gdLst>
                      <a:gd name="connsiteX0" fmla="*/ 48001 w 48001"/>
                      <a:gd name="connsiteY0" fmla="*/ 85717 h 726877"/>
                      <a:gd name="connsiteX1" fmla="*/ 48001 w 48001"/>
                      <a:gd name="connsiteY1" fmla="*/ 726878 h 726877"/>
                      <a:gd name="connsiteX2" fmla="*/ 24001 w 48001"/>
                      <a:gd name="connsiteY2" fmla="*/ 720020 h 726877"/>
                      <a:gd name="connsiteX3" fmla="*/ 0 w 48001"/>
                      <a:gd name="connsiteY3" fmla="*/ 699448 h 726877"/>
                      <a:gd name="connsiteX4" fmla="*/ 0 w 48001"/>
                      <a:gd name="connsiteY4" fmla="*/ 0 h 726877"/>
                      <a:gd name="connsiteX5" fmla="*/ 30858 w 48001"/>
                      <a:gd name="connsiteY5" fmla="*/ 10286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5717"/>
                        </a:moveTo>
                        <a:lnTo>
                          <a:pt x="48001" y="726878"/>
                        </a:lnTo>
                        <a:lnTo>
                          <a:pt x="24001" y="720020"/>
                        </a:lnTo>
                        <a:lnTo>
                          <a:pt x="0" y="699448"/>
                        </a:lnTo>
                        <a:lnTo>
                          <a:pt x="0" y="0"/>
                        </a:lnTo>
                        <a:lnTo>
                          <a:pt x="30858" y="10286"/>
                        </a:lnTo>
                        <a:close/>
                      </a:path>
                    </a:pathLst>
                  </a:custGeom>
                  <a:solidFill>
                    <a:srgbClr val="191411"/>
                  </a:solidFill>
                  <a:ln w="34242" cap="flat">
                    <a:noFill/>
                    <a:prstDash val="solid"/>
                    <a:miter/>
                  </a:ln>
                </p:spPr>
                <p:txBody>
                  <a:bodyPr rtlCol="1" anchor="ctr"/>
                  <a:lstStyle/>
                  <a:p>
                    <a:endParaRPr lang="ar-SA"/>
                  </a:p>
                </p:txBody>
              </p:sp>
            </p:grpSp>
            <p:grpSp>
              <p:nvGrpSpPr>
                <p:cNvPr id="1058" name="Graphic 15">
                  <a:extLst>
                    <a:ext uri="{FF2B5EF4-FFF2-40B4-BE49-F238E27FC236}">
                      <a16:creationId xmlns:a16="http://schemas.microsoft.com/office/drawing/2014/main" id="{202C7EB2-C77E-345A-14F5-74A83F376C94}"/>
                    </a:ext>
                  </a:extLst>
                </p:cNvPr>
                <p:cNvGrpSpPr/>
                <p:nvPr/>
              </p:nvGrpSpPr>
              <p:grpSpPr>
                <a:xfrm>
                  <a:off x="5078695" y="4005248"/>
                  <a:ext cx="333437" cy="846880"/>
                  <a:chOff x="5078695" y="4005248"/>
                  <a:chExt cx="333437" cy="846880"/>
                </a:xfrm>
              </p:grpSpPr>
              <p:grpSp>
                <p:nvGrpSpPr>
                  <p:cNvPr id="1059" name="Graphic 15">
                    <a:extLst>
                      <a:ext uri="{FF2B5EF4-FFF2-40B4-BE49-F238E27FC236}">
                        <a16:creationId xmlns:a16="http://schemas.microsoft.com/office/drawing/2014/main" id="{AE28662B-B7C4-7568-37C2-653BA51FE089}"/>
                      </a:ext>
                    </a:extLst>
                  </p:cNvPr>
                  <p:cNvGrpSpPr/>
                  <p:nvPr/>
                </p:nvGrpSpPr>
                <p:grpSpPr>
                  <a:xfrm>
                    <a:off x="5078695" y="4617265"/>
                    <a:ext cx="333437" cy="234863"/>
                    <a:chOff x="5078695" y="4617265"/>
                    <a:chExt cx="333437" cy="234863"/>
                  </a:xfrm>
                </p:grpSpPr>
                <p:grpSp>
                  <p:nvGrpSpPr>
                    <p:cNvPr id="1060" name="Graphic 15">
                      <a:extLst>
                        <a:ext uri="{FF2B5EF4-FFF2-40B4-BE49-F238E27FC236}">
                          <a16:creationId xmlns:a16="http://schemas.microsoft.com/office/drawing/2014/main" id="{BD04FFEF-8F22-4148-50DA-45F6C33A60B3}"/>
                        </a:ext>
                      </a:extLst>
                    </p:cNvPr>
                    <p:cNvGrpSpPr/>
                    <p:nvPr/>
                  </p:nvGrpSpPr>
                  <p:grpSpPr>
                    <a:xfrm>
                      <a:off x="5078695" y="4654981"/>
                      <a:ext cx="332581" cy="197148"/>
                      <a:chOff x="5078695" y="4654981"/>
                      <a:chExt cx="332581" cy="197148"/>
                    </a:xfrm>
                  </p:grpSpPr>
                  <p:sp>
                    <p:nvSpPr>
                      <p:cNvPr id="1061" name="Freeform: Shape 1060">
                        <a:extLst>
                          <a:ext uri="{FF2B5EF4-FFF2-40B4-BE49-F238E27FC236}">
                            <a16:creationId xmlns:a16="http://schemas.microsoft.com/office/drawing/2014/main" id="{696948F2-91CC-5B46-FD7D-1869F1127344}"/>
                          </a:ext>
                        </a:extLst>
                      </p:cNvPr>
                      <p:cNvSpPr/>
                      <p:nvPr/>
                    </p:nvSpPr>
                    <p:spPr>
                      <a:xfrm>
                        <a:off x="5085553" y="4661838"/>
                        <a:ext cx="322294" cy="181719"/>
                      </a:xfrm>
                      <a:custGeom>
                        <a:avLst/>
                        <a:gdLst>
                          <a:gd name="connsiteX0" fmla="*/ 0 w 322294"/>
                          <a:gd name="connsiteY0" fmla="*/ 90860 h 181719"/>
                          <a:gd name="connsiteX1" fmla="*/ 0 w 322294"/>
                          <a:gd name="connsiteY1" fmla="*/ 53144 h 181719"/>
                          <a:gd name="connsiteX2" fmla="*/ 58287 w 322294"/>
                          <a:gd name="connsiteY2" fmla="*/ 53144 h 181719"/>
                          <a:gd name="connsiteX3" fmla="*/ 140575 w 322294"/>
                          <a:gd name="connsiteY3" fmla="*/ 5143 h 181719"/>
                          <a:gd name="connsiteX4" fmla="*/ 181719 w 322294"/>
                          <a:gd name="connsiteY4" fmla="*/ 5143 h 181719"/>
                          <a:gd name="connsiteX5" fmla="*/ 264007 w 322294"/>
                          <a:gd name="connsiteY5" fmla="*/ 53144 h 181719"/>
                          <a:gd name="connsiteX6" fmla="*/ 322295 w 322294"/>
                          <a:gd name="connsiteY6" fmla="*/ 53144 h 181719"/>
                          <a:gd name="connsiteX7" fmla="*/ 322295 w 322294"/>
                          <a:gd name="connsiteY7" fmla="*/ 90860 h 181719"/>
                          <a:gd name="connsiteX8" fmla="*/ 322295 w 322294"/>
                          <a:gd name="connsiteY8" fmla="*/ 90860 h 181719"/>
                          <a:gd name="connsiteX9" fmla="*/ 315437 w 322294"/>
                          <a:gd name="connsiteY9" fmla="*/ 101146 h 181719"/>
                          <a:gd name="connsiteX10" fmla="*/ 181719 w 322294"/>
                          <a:gd name="connsiteY10" fmla="*/ 176576 h 181719"/>
                          <a:gd name="connsiteX11" fmla="*/ 140575 w 322294"/>
                          <a:gd name="connsiteY11" fmla="*/ 176576 h 181719"/>
                          <a:gd name="connsiteX12" fmla="*/ 6857 w 322294"/>
                          <a:gd name="connsiteY12" fmla="*/ 101146 h 181719"/>
                          <a:gd name="connsiteX13" fmla="*/ 0 w 322294"/>
                          <a:gd name="connsiteY13" fmla="*/ 90860 h 1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294" h="181719">
                            <a:moveTo>
                              <a:pt x="0" y="90860"/>
                            </a:moveTo>
                            <a:lnTo>
                              <a:pt x="0" y="53144"/>
                            </a:lnTo>
                            <a:lnTo>
                              <a:pt x="58287" y="53144"/>
                            </a:lnTo>
                            <a:lnTo>
                              <a:pt x="140575" y="5143"/>
                            </a:lnTo>
                            <a:cubicBezTo>
                              <a:pt x="150861" y="-1714"/>
                              <a:pt x="168005" y="-1714"/>
                              <a:pt x="181719" y="5143"/>
                            </a:cubicBezTo>
                            <a:lnTo>
                              <a:pt x="264007" y="53144"/>
                            </a:lnTo>
                            <a:lnTo>
                              <a:pt x="322295" y="53144"/>
                            </a:lnTo>
                            <a:lnTo>
                              <a:pt x="322295" y="90860"/>
                            </a:lnTo>
                            <a:lnTo>
                              <a:pt x="322295" y="90860"/>
                            </a:lnTo>
                            <a:cubicBezTo>
                              <a:pt x="322295" y="94288"/>
                              <a:pt x="318866" y="97717"/>
                              <a:pt x="315437" y="101146"/>
                            </a:cubicBezTo>
                            <a:lnTo>
                              <a:pt x="181719" y="176576"/>
                            </a:lnTo>
                            <a:cubicBezTo>
                              <a:pt x="171433" y="183434"/>
                              <a:pt x="154290" y="183434"/>
                              <a:pt x="140575" y="176576"/>
                            </a:cubicBezTo>
                            <a:lnTo>
                              <a:pt x="6857" y="101146"/>
                            </a:lnTo>
                            <a:cubicBezTo>
                              <a:pt x="3428" y="101146"/>
                              <a:pt x="0" y="97717"/>
                              <a:pt x="0" y="90860"/>
                            </a:cubicBezTo>
                            <a:close/>
                          </a:path>
                        </a:pathLst>
                      </a:custGeom>
                      <a:solidFill>
                        <a:srgbClr val="2B3C86"/>
                      </a:solidFill>
                      <a:ln w="34242" cap="flat">
                        <a:noFill/>
                        <a:prstDash val="solid"/>
                        <a:miter/>
                      </a:ln>
                    </p:spPr>
                    <p:txBody>
                      <a:bodyPr rtlCol="1" anchor="ctr"/>
                      <a:lstStyle/>
                      <a:p>
                        <a:endParaRPr lang="ar-SA"/>
                      </a:p>
                    </p:txBody>
                  </p:sp>
                  <p:sp>
                    <p:nvSpPr>
                      <p:cNvPr id="1062" name="Freeform: Shape 1061">
                        <a:extLst>
                          <a:ext uri="{FF2B5EF4-FFF2-40B4-BE49-F238E27FC236}">
                            <a16:creationId xmlns:a16="http://schemas.microsoft.com/office/drawing/2014/main" id="{4D40A372-7547-4A6A-CC59-05E191315A9C}"/>
                          </a:ext>
                        </a:extLst>
                      </p:cNvPr>
                      <p:cNvSpPr/>
                      <p:nvPr/>
                    </p:nvSpPr>
                    <p:spPr>
                      <a:xfrm>
                        <a:off x="5078695" y="4654981"/>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0 w 332581"/>
                          <a:gd name="connsiteY3" fmla="*/ 63430 h 197148"/>
                          <a:gd name="connsiteX4" fmla="*/ 10286 w 332581"/>
                          <a:gd name="connsiteY4" fmla="*/ 53144 h 197148"/>
                          <a:gd name="connsiteX5" fmla="*/ 61716 w 332581"/>
                          <a:gd name="connsiteY5" fmla="*/ 53144 h 197148"/>
                          <a:gd name="connsiteX6" fmla="*/ 144004 w 332581"/>
                          <a:gd name="connsiteY6" fmla="*/ 5143 h 197148"/>
                          <a:gd name="connsiteX7" fmla="*/ 188577 w 332581"/>
                          <a:gd name="connsiteY7" fmla="*/ 5143 h 197148"/>
                          <a:gd name="connsiteX8" fmla="*/ 270865 w 332581"/>
                          <a:gd name="connsiteY8" fmla="*/ 53144 h 197148"/>
                          <a:gd name="connsiteX9" fmla="*/ 322295 w 332581"/>
                          <a:gd name="connsiteY9" fmla="*/ 53144 h 197148"/>
                          <a:gd name="connsiteX10" fmla="*/ 332581 w 332581"/>
                          <a:gd name="connsiteY10" fmla="*/ 63430 h 197148"/>
                          <a:gd name="connsiteX11" fmla="*/ 332581 w 332581"/>
                          <a:gd name="connsiteY11" fmla="*/ 97717 h 197148"/>
                          <a:gd name="connsiteX12" fmla="*/ 322295 w 332581"/>
                          <a:gd name="connsiteY12" fmla="*/ 114860 h 197148"/>
                          <a:gd name="connsiteX13" fmla="*/ 188577 w 332581"/>
                          <a:gd name="connsiteY13" fmla="*/ 190291 h 197148"/>
                          <a:gd name="connsiteX14" fmla="*/ 164576 w 332581"/>
                          <a:gd name="connsiteY14" fmla="*/ 197148 h 197148"/>
                          <a:gd name="connsiteX15" fmla="*/ 144004 w 332581"/>
                          <a:gd name="connsiteY15" fmla="*/ 190291 h 197148"/>
                          <a:gd name="connsiteX16" fmla="*/ 270865 w 332581"/>
                          <a:gd name="connsiteY16" fmla="*/ 66859 h 197148"/>
                          <a:gd name="connsiteX17" fmla="*/ 185148 w 332581"/>
                          <a:gd name="connsiteY17" fmla="*/ 18858 h 197148"/>
                          <a:gd name="connsiteX18" fmla="*/ 150862 w 332581"/>
                          <a:gd name="connsiteY18" fmla="*/ 18858 h 197148"/>
                          <a:gd name="connsiteX19" fmla="*/ 65145 w 332581"/>
                          <a:gd name="connsiteY19" fmla="*/ 66859 h 197148"/>
                          <a:gd name="connsiteX20" fmla="*/ 13715 w 332581"/>
                          <a:gd name="connsiteY20" fmla="*/ 66859 h 197148"/>
                          <a:gd name="connsiteX21" fmla="*/ 13715 w 332581"/>
                          <a:gd name="connsiteY21" fmla="*/ 101146 h 197148"/>
                          <a:gd name="connsiteX22" fmla="*/ 20572 w 332581"/>
                          <a:gd name="connsiteY22" fmla="*/ 108003 h 197148"/>
                          <a:gd name="connsiteX23" fmla="*/ 154290 w 332581"/>
                          <a:gd name="connsiteY23" fmla="*/ 183434 h 197148"/>
                          <a:gd name="connsiteX24" fmla="*/ 188577 w 332581"/>
                          <a:gd name="connsiteY24" fmla="*/ 183434 h 197148"/>
                          <a:gd name="connsiteX25" fmla="*/ 322295 w 332581"/>
                          <a:gd name="connsiteY25" fmla="*/ 108003 h 197148"/>
                          <a:gd name="connsiteX26" fmla="*/ 329152 w 332581"/>
                          <a:gd name="connsiteY26" fmla="*/ 101146 h 197148"/>
                          <a:gd name="connsiteX27" fmla="*/ 329152 w 332581"/>
                          <a:gd name="connsiteY27" fmla="*/ 66859 h 197148"/>
                          <a:gd name="connsiteX28" fmla="*/ 270865 w 332581"/>
                          <a:gd name="connsiteY28" fmla="*/ 6685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2581" h="197148">
                            <a:moveTo>
                              <a:pt x="144004" y="190291"/>
                            </a:moveTo>
                            <a:lnTo>
                              <a:pt x="10286" y="114860"/>
                            </a:lnTo>
                            <a:cubicBezTo>
                              <a:pt x="3429" y="111432"/>
                              <a:pt x="0" y="104574"/>
                              <a:pt x="0" y="97717"/>
                            </a:cubicBezTo>
                            <a:lnTo>
                              <a:pt x="0" y="63430"/>
                            </a:lnTo>
                            <a:cubicBezTo>
                              <a:pt x="0" y="56573"/>
                              <a:pt x="3429" y="53144"/>
                              <a:pt x="10286" y="53144"/>
                            </a:cubicBezTo>
                            <a:lnTo>
                              <a:pt x="61716" y="53144"/>
                            </a:lnTo>
                            <a:lnTo>
                              <a:pt x="144004" y="5143"/>
                            </a:lnTo>
                            <a:cubicBezTo>
                              <a:pt x="157719" y="-1714"/>
                              <a:pt x="178291" y="-1714"/>
                              <a:pt x="188577" y="5143"/>
                            </a:cubicBezTo>
                            <a:lnTo>
                              <a:pt x="270865" y="53144"/>
                            </a:lnTo>
                            <a:lnTo>
                              <a:pt x="322295" y="53144"/>
                            </a:lnTo>
                            <a:cubicBezTo>
                              <a:pt x="325723" y="53144"/>
                              <a:pt x="332581" y="56573"/>
                              <a:pt x="332581" y="63430"/>
                            </a:cubicBezTo>
                            <a:lnTo>
                              <a:pt x="332581" y="97717"/>
                            </a:lnTo>
                            <a:cubicBezTo>
                              <a:pt x="332581" y="104574"/>
                              <a:pt x="329152" y="111432"/>
                              <a:pt x="322295" y="114860"/>
                            </a:cubicBezTo>
                            <a:lnTo>
                              <a:pt x="188577" y="190291"/>
                            </a:lnTo>
                            <a:cubicBezTo>
                              <a:pt x="181719" y="193720"/>
                              <a:pt x="174862" y="197148"/>
                              <a:pt x="164576" y="197148"/>
                            </a:cubicBezTo>
                            <a:cubicBezTo>
                              <a:pt x="161148" y="197148"/>
                              <a:pt x="150862" y="193720"/>
                              <a:pt x="144004" y="190291"/>
                            </a:cubicBezTo>
                            <a:close/>
                            <a:moveTo>
                              <a:pt x="270865" y="66859"/>
                            </a:moveTo>
                            <a:lnTo>
                              <a:pt x="185148" y="18858"/>
                            </a:lnTo>
                            <a:cubicBezTo>
                              <a:pt x="174862" y="12000"/>
                              <a:pt x="161148" y="12000"/>
                              <a:pt x="150862" y="18858"/>
                            </a:cubicBezTo>
                            <a:lnTo>
                              <a:pt x="65145" y="66859"/>
                            </a:lnTo>
                            <a:lnTo>
                              <a:pt x="13715" y="66859"/>
                            </a:lnTo>
                            <a:lnTo>
                              <a:pt x="13715" y="101146"/>
                            </a:lnTo>
                            <a:cubicBezTo>
                              <a:pt x="13715" y="104574"/>
                              <a:pt x="17143" y="104574"/>
                              <a:pt x="20572" y="108003"/>
                            </a:cubicBezTo>
                            <a:lnTo>
                              <a:pt x="154290" y="183434"/>
                            </a:lnTo>
                            <a:cubicBezTo>
                              <a:pt x="164576" y="190291"/>
                              <a:pt x="178291" y="190291"/>
                              <a:pt x="188577" y="183434"/>
                            </a:cubicBezTo>
                            <a:lnTo>
                              <a:pt x="322295" y="108003"/>
                            </a:lnTo>
                            <a:cubicBezTo>
                              <a:pt x="325723" y="104574"/>
                              <a:pt x="329152" y="104574"/>
                              <a:pt x="329152" y="101146"/>
                            </a:cubicBezTo>
                            <a:lnTo>
                              <a:pt x="329152" y="66859"/>
                            </a:lnTo>
                            <a:lnTo>
                              <a:pt x="270865" y="66859"/>
                            </a:lnTo>
                            <a:close/>
                          </a:path>
                        </a:pathLst>
                      </a:custGeom>
                      <a:solidFill>
                        <a:srgbClr val="191411"/>
                      </a:solidFill>
                      <a:ln w="34242" cap="flat">
                        <a:noFill/>
                        <a:prstDash val="solid"/>
                        <a:miter/>
                      </a:ln>
                    </p:spPr>
                    <p:txBody>
                      <a:bodyPr rtlCol="1" anchor="ctr"/>
                      <a:lstStyle/>
                      <a:p>
                        <a:endParaRPr lang="ar-SA"/>
                      </a:p>
                    </p:txBody>
                  </p:sp>
                </p:grpSp>
                <p:grpSp>
                  <p:nvGrpSpPr>
                    <p:cNvPr id="1063" name="Graphic 15">
                      <a:extLst>
                        <a:ext uri="{FF2B5EF4-FFF2-40B4-BE49-F238E27FC236}">
                          <a16:creationId xmlns:a16="http://schemas.microsoft.com/office/drawing/2014/main" id="{37B7D6CB-D23B-56EF-F233-47E038C808F4}"/>
                        </a:ext>
                      </a:extLst>
                    </p:cNvPr>
                    <p:cNvGrpSpPr/>
                    <p:nvPr/>
                  </p:nvGrpSpPr>
                  <p:grpSpPr>
                    <a:xfrm>
                      <a:off x="5078695" y="4617265"/>
                      <a:ext cx="333437" cy="197148"/>
                      <a:chOff x="5078695" y="4617265"/>
                      <a:chExt cx="333437" cy="197148"/>
                    </a:xfrm>
                  </p:grpSpPr>
                  <p:sp>
                    <p:nvSpPr>
                      <p:cNvPr id="1064" name="Freeform: Shape 1063">
                        <a:extLst>
                          <a:ext uri="{FF2B5EF4-FFF2-40B4-BE49-F238E27FC236}">
                            <a16:creationId xmlns:a16="http://schemas.microsoft.com/office/drawing/2014/main" id="{97869A7A-42BA-FE1A-6072-09AAC1A7943E}"/>
                          </a:ext>
                        </a:extLst>
                      </p:cNvPr>
                      <p:cNvSpPr/>
                      <p:nvPr/>
                    </p:nvSpPr>
                    <p:spPr>
                      <a:xfrm>
                        <a:off x="5085553" y="4620694"/>
                        <a:ext cx="326580" cy="185148"/>
                      </a:xfrm>
                      <a:custGeom>
                        <a:avLst/>
                        <a:gdLst>
                          <a:gd name="connsiteX0" fmla="*/ 10286 w 326580"/>
                          <a:gd name="connsiteY0" fmla="*/ 104574 h 185148"/>
                          <a:gd name="connsiteX1" fmla="*/ 144004 w 326580"/>
                          <a:gd name="connsiteY1" fmla="*/ 180005 h 185148"/>
                          <a:gd name="connsiteX2" fmla="*/ 185148 w 326580"/>
                          <a:gd name="connsiteY2" fmla="*/ 180005 h 185148"/>
                          <a:gd name="connsiteX3" fmla="*/ 318866 w 326580"/>
                          <a:gd name="connsiteY3" fmla="*/ 104574 h 185148"/>
                          <a:gd name="connsiteX4" fmla="*/ 318866 w 326580"/>
                          <a:gd name="connsiteY4" fmla="*/ 80574 h 185148"/>
                          <a:gd name="connsiteX5" fmla="*/ 185148 w 326580"/>
                          <a:gd name="connsiteY5" fmla="*/ 5143 h 185148"/>
                          <a:gd name="connsiteX6" fmla="*/ 144004 w 326580"/>
                          <a:gd name="connsiteY6" fmla="*/ 5143 h 185148"/>
                          <a:gd name="connsiteX7" fmla="*/ 10286 w 326580"/>
                          <a:gd name="connsiteY7" fmla="*/ 80574 h 185148"/>
                          <a:gd name="connsiteX8" fmla="*/ 10286 w 326580"/>
                          <a:gd name="connsiteY8" fmla="*/ 104574 h 18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80" h="185148">
                            <a:moveTo>
                              <a:pt x="10286" y="104574"/>
                            </a:moveTo>
                            <a:lnTo>
                              <a:pt x="144004" y="180005"/>
                            </a:lnTo>
                            <a:cubicBezTo>
                              <a:pt x="154290" y="186862"/>
                              <a:pt x="171434" y="186862"/>
                              <a:pt x="185148" y="180005"/>
                            </a:cubicBezTo>
                            <a:lnTo>
                              <a:pt x="318866" y="104574"/>
                            </a:lnTo>
                            <a:cubicBezTo>
                              <a:pt x="329152" y="97717"/>
                              <a:pt x="329152" y="87431"/>
                              <a:pt x="318866" y="80574"/>
                            </a:cubicBezTo>
                            <a:lnTo>
                              <a:pt x="185148" y="5143"/>
                            </a:lnTo>
                            <a:cubicBezTo>
                              <a:pt x="174862" y="-1714"/>
                              <a:pt x="157719" y="-1714"/>
                              <a:pt x="144004" y="5143"/>
                            </a:cubicBezTo>
                            <a:lnTo>
                              <a:pt x="10286" y="80574"/>
                            </a:lnTo>
                            <a:cubicBezTo>
                              <a:pt x="-3429" y="90860"/>
                              <a:pt x="-3429" y="101146"/>
                              <a:pt x="10286" y="104574"/>
                            </a:cubicBezTo>
                            <a:close/>
                          </a:path>
                        </a:pathLst>
                      </a:custGeom>
                      <a:solidFill>
                        <a:srgbClr val="2B3C86"/>
                      </a:solidFill>
                      <a:ln w="34242" cap="flat">
                        <a:noFill/>
                        <a:prstDash val="solid"/>
                        <a:miter/>
                      </a:ln>
                    </p:spPr>
                    <p:txBody>
                      <a:bodyPr rtlCol="1" anchor="ctr"/>
                      <a:lstStyle/>
                      <a:p>
                        <a:endParaRPr lang="ar-SA"/>
                      </a:p>
                    </p:txBody>
                  </p:sp>
                  <p:sp>
                    <p:nvSpPr>
                      <p:cNvPr id="1065" name="Freeform: Shape 1064">
                        <a:extLst>
                          <a:ext uri="{FF2B5EF4-FFF2-40B4-BE49-F238E27FC236}">
                            <a16:creationId xmlns:a16="http://schemas.microsoft.com/office/drawing/2014/main" id="{1BEAC5FC-14C0-C828-9996-C3F847DA54C3}"/>
                          </a:ext>
                        </a:extLst>
                      </p:cNvPr>
                      <p:cNvSpPr/>
                      <p:nvPr/>
                    </p:nvSpPr>
                    <p:spPr>
                      <a:xfrm>
                        <a:off x="5078695" y="4617265"/>
                        <a:ext cx="332581" cy="197148"/>
                      </a:xfrm>
                      <a:custGeom>
                        <a:avLst/>
                        <a:gdLst>
                          <a:gd name="connsiteX0" fmla="*/ 144004 w 332581"/>
                          <a:gd name="connsiteY0" fmla="*/ 190291 h 197148"/>
                          <a:gd name="connsiteX1" fmla="*/ 10286 w 332581"/>
                          <a:gd name="connsiteY1" fmla="*/ 114860 h 197148"/>
                          <a:gd name="connsiteX2" fmla="*/ 0 w 332581"/>
                          <a:gd name="connsiteY2" fmla="*/ 97717 h 197148"/>
                          <a:gd name="connsiteX3" fmla="*/ 10286 w 332581"/>
                          <a:gd name="connsiteY3" fmla="*/ 80574 h 197148"/>
                          <a:gd name="connsiteX4" fmla="*/ 144004 w 332581"/>
                          <a:gd name="connsiteY4" fmla="*/ 5143 h 197148"/>
                          <a:gd name="connsiteX5" fmla="*/ 188577 w 332581"/>
                          <a:gd name="connsiteY5" fmla="*/ 5143 h 197148"/>
                          <a:gd name="connsiteX6" fmla="*/ 322295 w 332581"/>
                          <a:gd name="connsiteY6" fmla="*/ 80574 h 197148"/>
                          <a:gd name="connsiteX7" fmla="*/ 332581 w 332581"/>
                          <a:gd name="connsiteY7" fmla="*/ 97717 h 197148"/>
                          <a:gd name="connsiteX8" fmla="*/ 322295 w 332581"/>
                          <a:gd name="connsiteY8" fmla="*/ 114860 h 197148"/>
                          <a:gd name="connsiteX9" fmla="*/ 188577 w 332581"/>
                          <a:gd name="connsiteY9" fmla="*/ 190291 h 197148"/>
                          <a:gd name="connsiteX10" fmla="*/ 164576 w 332581"/>
                          <a:gd name="connsiteY10" fmla="*/ 197148 h 197148"/>
                          <a:gd name="connsiteX11" fmla="*/ 144004 w 332581"/>
                          <a:gd name="connsiteY11" fmla="*/ 190291 h 197148"/>
                          <a:gd name="connsiteX12" fmla="*/ 150862 w 332581"/>
                          <a:gd name="connsiteY12" fmla="*/ 15429 h 197148"/>
                          <a:gd name="connsiteX13" fmla="*/ 17143 w 332581"/>
                          <a:gd name="connsiteY13" fmla="*/ 90860 h 197148"/>
                          <a:gd name="connsiteX14" fmla="*/ 10286 w 332581"/>
                          <a:gd name="connsiteY14" fmla="*/ 97717 h 197148"/>
                          <a:gd name="connsiteX15" fmla="*/ 17143 w 332581"/>
                          <a:gd name="connsiteY15" fmla="*/ 104574 h 197148"/>
                          <a:gd name="connsiteX16" fmla="*/ 150862 w 332581"/>
                          <a:gd name="connsiteY16" fmla="*/ 180005 h 197148"/>
                          <a:gd name="connsiteX17" fmla="*/ 185148 w 332581"/>
                          <a:gd name="connsiteY17" fmla="*/ 180005 h 197148"/>
                          <a:gd name="connsiteX18" fmla="*/ 318866 w 332581"/>
                          <a:gd name="connsiteY18" fmla="*/ 104574 h 197148"/>
                          <a:gd name="connsiteX19" fmla="*/ 325723 w 332581"/>
                          <a:gd name="connsiteY19" fmla="*/ 97717 h 197148"/>
                          <a:gd name="connsiteX20" fmla="*/ 318866 w 332581"/>
                          <a:gd name="connsiteY20" fmla="*/ 90860 h 197148"/>
                          <a:gd name="connsiteX21" fmla="*/ 185148 w 332581"/>
                          <a:gd name="connsiteY21" fmla="*/ 15429 h 197148"/>
                          <a:gd name="connsiteX22" fmla="*/ 168005 w 332581"/>
                          <a:gd name="connsiteY22" fmla="*/ 12000 h 197148"/>
                          <a:gd name="connsiteX23" fmla="*/ 150862 w 332581"/>
                          <a:gd name="connsiteY23" fmla="*/ 15429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581" h="197148">
                            <a:moveTo>
                              <a:pt x="144004" y="190291"/>
                            </a:moveTo>
                            <a:lnTo>
                              <a:pt x="10286" y="114860"/>
                            </a:lnTo>
                            <a:cubicBezTo>
                              <a:pt x="3429" y="111432"/>
                              <a:pt x="0" y="104574"/>
                              <a:pt x="0" y="97717"/>
                            </a:cubicBezTo>
                            <a:cubicBezTo>
                              <a:pt x="0" y="90860"/>
                              <a:pt x="3429" y="84002"/>
                              <a:pt x="10286" y="80574"/>
                            </a:cubicBezTo>
                            <a:lnTo>
                              <a:pt x="144004" y="5143"/>
                            </a:lnTo>
                            <a:cubicBezTo>
                              <a:pt x="157719" y="-1714"/>
                              <a:pt x="178291" y="-1714"/>
                              <a:pt x="188577" y="5143"/>
                            </a:cubicBezTo>
                            <a:lnTo>
                              <a:pt x="322295" y="80574"/>
                            </a:lnTo>
                            <a:cubicBezTo>
                              <a:pt x="329152" y="84002"/>
                              <a:pt x="332581" y="90860"/>
                              <a:pt x="332581" y="97717"/>
                            </a:cubicBezTo>
                            <a:cubicBezTo>
                              <a:pt x="332581" y="104574"/>
                              <a:pt x="329152" y="111432"/>
                              <a:pt x="322295" y="114860"/>
                            </a:cubicBezTo>
                            <a:lnTo>
                              <a:pt x="188577" y="190291"/>
                            </a:lnTo>
                            <a:cubicBezTo>
                              <a:pt x="181719" y="193720"/>
                              <a:pt x="174862" y="197148"/>
                              <a:pt x="164576" y="197148"/>
                            </a:cubicBezTo>
                            <a:cubicBezTo>
                              <a:pt x="161148" y="193720"/>
                              <a:pt x="150862" y="193720"/>
                              <a:pt x="144004" y="190291"/>
                            </a:cubicBezTo>
                            <a:close/>
                            <a:moveTo>
                              <a:pt x="150862" y="15429"/>
                            </a:moveTo>
                            <a:lnTo>
                              <a:pt x="17143" y="90860"/>
                            </a:lnTo>
                            <a:cubicBezTo>
                              <a:pt x="13715" y="94288"/>
                              <a:pt x="10286" y="94288"/>
                              <a:pt x="10286" y="97717"/>
                            </a:cubicBezTo>
                            <a:cubicBezTo>
                              <a:pt x="10286" y="101146"/>
                              <a:pt x="13715" y="101146"/>
                              <a:pt x="17143" y="104574"/>
                            </a:cubicBezTo>
                            <a:lnTo>
                              <a:pt x="150862" y="180005"/>
                            </a:lnTo>
                            <a:cubicBezTo>
                              <a:pt x="161148" y="186862"/>
                              <a:pt x="174862" y="186862"/>
                              <a:pt x="185148" y="180005"/>
                            </a:cubicBezTo>
                            <a:lnTo>
                              <a:pt x="318866" y="104574"/>
                            </a:lnTo>
                            <a:cubicBezTo>
                              <a:pt x="322295" y="101146"/>
                              <a:pt x="325723" y="101146"/>
                              <a:pt x="325723" y="97717"/>
                            </a:cubicBezTo>
                            <a:cubicBezTo>
                              <a:pt x="325723" y="94288"/>
                              <a:pt x="322295" y="94288"/>
                              <a:pt x="318866" y="90860"/>
                            </a:cubicBezTo>
                            <a:lnTo>
                              <a:pt x="185148" y="15429"/>
                            </a:lnTo>
                            <a:cubicBezTo>
                              <a:pt x="181719" y="12000"/>
                              <a:pt x="174862" y="12000"/>
                              <a:pt x="168005" y="12000"/>
                            </a:cubicBezTo>
                            <a:cubicBezTo>
                              <a:pt x="161148" y="12000"/>
                              <a:pt x="154290" y="15429"/>
                              <a:pt x="150862" y="15429"/>
                            </a:cubicBezTo>
                            <a:close/>
                          </a:path>
                        </a:pathLst>
                      </a:custGeom>
                      <a:solidFill>
                        <a:srgbClr val="191411"/>
                      </a:solidFill>
                      <a:ln w="34242" cap="flat">
                        <a:noFill/>
                        <a:prstDash val="solid"/>
                        <a:miter/>
                      </a:ln>
                    </p:spPr>
                    <p:txBody>
                      <a:bodyPr rtlCol="1" anchor="ctr"/>
                      <a:lstStyle/>
                      <a:p>
                        <a:endParaRPr lang="ar-SA"/>
                      </a:p>
                    </p:txBody>
                  </p:sp>
                </p:grpSp>
              </p:grpSp>
              <p:grpSp>
                <p:nvGrpSpPr>
                  <p:cNvPr id="1066" name="Graphic 15">
                    <a:extLst>
                      <a:ext uri="{FF2B5EF4-FFF2-40B4-BE49-F238E27FC236}">
                        <a16:creationId xmlns:a16="http://schemas.microsoft.com/office/drawing/2014/main" id="{AB463CE7-82C9-5326-9A55-1EFBB9996820}"/>
                      </a:ext>
                    </a:extLst>
                  </p:cNvPr>
                  <p:cNvGrpSpPr/>
                  <p:nvPr/>
                </p:nvGrpSpPr>
                <p:grpSpPr>
                  <a:xfrm>
                    <a:off x="5157555" y="4005248"/>
                    <a:ext cx="181719" cy="750878"/>
                    <a:chOff x="5157555" y="4005248"/>
                    <a:chExt cx="181719" cy="750878"/>
                  </a:xfrm>
                </p:grpSpPr>
                <p:sp>
                  <p:nvSpPr>
                    <p:cNvPr id="1067" name="Freeform: Shape 1066">
                      <a:extLst>
                        <a:ext uri="{FF2B5EF4-FFF2-40B4-BE49-F238E27FC236}">
                          <a16:creationId xmlns:a16="http://schemas.microsoft.com/office/drawing/2014/main" id="{8E5B42AE-4B4A-13EA-4616-2A29FDD5D65A}"/>
                        </a:ext>
                      </a:extLst>
                    </p:cNvPr>
                    <p:cNvSpPr/>
                    <p:nvPr/>
                  </p:nvSpPr>
                  <p:spPr>
                    <a:xfrm>
                      <a:off x="5164412" y="4012106"/>
                      <a:ext cx="168005" cy="739734"/>
                    </a:xfrm>
                    <a:custGeom>
                      <a:avLst/>
                      <a:gdLst>
                        <a:gd name="connsiteX0" fmla="*/ 168005 w 168005"/>
                        <a:gd name="connsiteY0" fmla="*/ 0 h 739734"/>
                        <a:gd name="connsiteX1" fmla="*/ 168005 w 168005"/>
                        <a:gd name="connsiteY1" fmla="*/ 692591 h 739734"/>
                        <a:gd name="connsiteX2" fmla="*/ 168005 w 168005"/>
                        <a:gd name="connsiteY2" fmla="*/ 692591 h 739734"/>
                        <a:gd name="connsiteX3" fmla="*/ 144004 w 168005"/>
                        <a:gd name="connsiteY3" fmla="*/ 726877 h 739734"/>
                        <a:gd name="connsiteX4" fmla="*/ 24001 w 168005"/>
                        <a:gd name="connsiteY4" fmla="*/ 726877 h 739734"/>
                        <a:gd name="connsiteX5" fmla="*/ 0 w 168005"/>
                        <a:gd name="connsiteY5" fmla="*/ 692591 h 739734"/>
                        <a:gd name="connsiteX6" fmla="*/ 0 w 168005"/>
                        <a:gd name="connsiteY6" fmla="*/ 692591 h 739734"/>
                        <a:gd name="connsiteX7" fmla="*/ 0 w 168005"/>
                        <a:gd name="connsiteY7" fmla="*/ 0 h 739734"/>
                        <a:gd name="connsiteX8" fmla="*/ 168005 w 168005"/>
                        <a:gd name="connsiteY8" fmla="*/ 0 h 73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05" h="739734">
                          <a:moveTo>
                            <a:pt x="168005" y="0"/>
                          </a:moveTo>
                          <a:lnTo>
                            <a:pt x="168005" y="692591"/>
                          </a:lnTo>
                          <a:lnTo>
                            <a:pt x="168005" y="692591"/>
                          </a:lnTo>
                          <a:cubicBezTo>
                            <a:pt x="168005" y="702877"/>
                            <a:pt x="161148" y="716591"/>
                            <a:pt x="144004" y="726877"/>
                          </a:cubicBezTo>
                          <a:cubicBezTo>
                            <a:pt x="109718" y="744021"/>
                            <a:pt x="58288" y="744021"/>
                            <a:pt x="24001" y="726877"/>
                          </a:cubicBezTo>
                          <a:cubicBezTo>
                            <a:pt x="6858" y="716591"/>
                            <a:pt x="0" y="706306"/>
                            <a:pt x="0" y="692591"/>
                          </a:cubicBezTo>
                          <a:lnTo>
                            <a:pt x="0" y="692591"/>
                          </a:lnTo>
                          <a:lnTo>
                            <a:pt x="0" y="0"/>
                          </a:lnTo>
                          <a:lnTo>
                            <a:pt x="168005" y="0"/>
                          </a:lnTo>
                          <a:close/>
                        </a:path>
                      </a:pathLst>
                    </a:custGeom>
                    <a:solidFill>
                      <a:srgbClr val="2B3C86"/>
                    </a:solidFill>
                    <a:ln w="34242" cap="flat">
                      <a:noFill/>
                      <a:prstDash val="solid"/>
                      <a:miter/>
                    </a:ln>
                  </p:spPr>
                  <p:txBody>
                    <a:bodyPr rtlCol="1" anchor="ctr"/>
                    <a:lstStyle/>
                    <a:p>
                      <a:endParaRPr lang="ar-SA"/>
                    </a:p>
                  </p:txBody>
                </p:sp>
                <p:sp>
                  <p:nvSpPr>
                    <p:cNvPr id="1068" name="Freeform: Shape 1067">
                      <a:extLst>
                        <a:ext uri="{FF2B5EF4-FFF2-40B4-BE49-F238E27FC236}">
                          <a16:creationId xmlns:a16="http://schemas.microsoft.com/office/drawing/2014/main" id="{AB1F3456-0FA4-ADC6-A2D1-58B032125DDB}"/>
                        </a:ext>
                      </a:extLst>
                    </p:cNvPr>
                    <p:cNvSpPr/>
                    <p:nvPr/>
                  </p:nvSpPr>
                  <p:spPr>
                    <a:xfrm>
                      <a:off x="5253557" y="4012106"/>
                      <a:ext cx="58287" cy="737163"/>
                    </a:xfrm>
                    <a:custGeom>
                      <a:avLst/>
                      <a:gdLst>
                        <a:gd name="connsiteX0" fmla="*/ 0 w 58287"/>
                        <a:gd name="connsiteY0" fmla="*/ 0 h 737163"/>
                        <a:gd name="connsiteX1" fmla="*/ 58287 w 58287"/>
                        <a:gd name="connsiteY1" fmla="*/ 0 h 737163"/>
                        <a:gd name="connsiteX2" fmla="*/ 58287 w 58287"/>
                        <a:gd name="connsiteY2" fmla="*/ 692591 h 737163"/>
                        <a:gd name="connsiteX3" fmla="*/ 58287 w 58287"/>
                        <a:gd name="connsiteY3" fmla="*/ 692591 h 737163"/>
                        <a:gd name="connsiteX4" fmla="*/ 34287 w 58287"/>
                        <a:gd name="connsiteY4" fmla="*/ 726877 h 737163"/>
                        <a:gd name="connsiteX5" fmla="*/ 0 w 58287"/>
                        <a:gd name="connsiteY5" fmla="*/ 737164 h 737163"/>
                        <a:gd name="connsiteX6" fmla="*/ 0 w 58287"/>
                        <a:gd name="connsiteY6" fmla="*/ 0 h 73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87" h="737163">
                          <a:moveTo>
                            <a:pt x="0" y="0"/>
                          </a:moveTo>
                          <a:lnTo>
                            <a:pt x="58287" y="0"/>
                          </a:lnTo>
                          <a:lnTo>
                            <a:pt x="58287" y="692591"/>
                          </a:lnTo>
                          <a:lnTo>
                            <a:pt x="58287" y="692591"/>
                          </a:lnTo>
                          <a:cubicBezTo>
                            <a:pt x="58287" y="702877"/>
                            <a:pt x="51430" y="716591"/>
                            <a:pt x="34287" y="726877"/>
                          </a:cubicBezTo>
                          <a:cubicBezTo>
                            <a:pt x="24001" y="733735"/>
                            <a:pt x="13714" y="737164"/>
                            <a:pt x="0" y="737164"/>
                          </a:cubicBezTo>
                          <a:lnTo>
                            <a:pt x="0" y="0"/>
                          </a:lnTo>
                          <a:close/>
                        </a:path>
                      </a:pathLst>
                    </a:custGeom>
                    <a:solidFill>
                      <a:srgbClr val="FFFFFF"/>
                    </a:solidFill>
                    <a:ln w="34242" cap="flat">
                      <a:noFill/>
                      <a:prstDash val="solid"/>
                      <a:miter/>
                    </a:ln>
                  </p:spPr>
                  <p:txBody>
                    <a:bodyPr rtlCol="1" anchor="ctr"/>
                    <a:lstStyle/>
                    <a:p>
                      <a:endParaRPr lang="ar-SA"/>
                    </a:p>
                  </p:txBody>
                </p:sp>
                <p:sp>
                  <p:nvSpPr>
                    <p:cNvPr id="1069" name="Freeform: Shape 1068">
                      <a:extLst>
                        <a:ext uri="{FF2B5EF4-FFF2-40B4-BE49-F238E27FC236}">
                          <a16:creationId xmlns:a16="http://schemas.microsoft.com/office/drawing/2014/main" id="{26DCB9EF-9931-B7E6-86D0-A1CDE2A912AE}"/>
                        </a:ext>
                      </a:extLst>
                    </p:cNvPr>
                    <p:cNvSpPr/>
                    <p:nvPr/>
                  </p:nvSpPr>
                  <p:spPr>
                    <a:xfrm>
                      <a:off x="5157555" y="4005248"/>
                      <a:ext cx="181719" cy="750878"/>
                    </a:xfrm>
                    <a:custGeom>
                      <a:avLst/>
                      <a:gdLst>
                        <a:gd name="connsiteX0" fmla="*/ 27429 w 181719"/>
                        <a:gd name="connsiteY0" fmla="*/ 737164 h 750878"/>
                        <a:gd name="connsiteX1" fmla="*/ 0 w 181719"/>
                        <a:gd name="connsiteY1" fmla="*/ 706306 h 750878"/>
                        <a:gd name="connsiteX2" fmla="*/ 0 w 181719"/>
                        <a:gd name="connsiteY2" fmla="*/ 0 h 750878"/>
                        <a:gd name="connsiteX3" fmla="*/ 181719 w 181719"/>
                        <a:gd name="connsiteY3" fmla="*/ 0 h 750878"/>
                        <a:gd name="connsiteX4" fmla="*/ 181719 w 181719"/>
                        <a:gd name="connsiteY4" fmla="*/ 699448 h 750878"/>
                        <a:gd name="connsiteX5" fmla="*/ 181719 w 181719"/>
                        <a:gd name="connsiteY5" fmla="*/ 706306 h 750878"/>
                        <a:gd name="connsiteX6" fmla="*/ 181719 w 181719"/>
                        <a:gd name="connsiteY6" fmla="*/ 706306 h 750878"/>
                        <a:gd name="connsiteX7" fmla="*/ 154290 w 181719"/>
                        <a:gd name="connsiteY7" fmla="*/ 737164 h 750878"/>
                        <a:gd name="connsiteX8" fmla="*/ 92574 w 181719"/>
                        <a:gd name="connsiteY8" fmla="*/ 750878 h 750878"/>
                        <a:gd name="connsiteX9" fmla="*/ 27429 w 181719"/>
                        <a:gd name="connsiteY9" fmla="*/ 737164 h 750878"/>
                        <a:gd name="connsiteX10" fmla="*/ 168005 w 181719"/>
                        <a:gd name="connsiteY10" fmla="*/ 10286 h 750878"/>
                        <a:gd name="connsiteX11" fmla="*/ 10286 w 181719"/>
                        <a:gd name="connsiteY11" fmla="*/ 10286 h 750878"/>
                        <a:gd name="connsiteX12" fmla="*/ 10286 w 181719"/>
                        <a:gd name="connsiteY12" fmla="*/ 696020 h 750878"/>
                        <a:gd name="connsiteX13" fmla="*/ 10286 w 181719"/>
                        <a:gd name="connsiteY13" fmla="*/ 699448 h 750878"/>
                        <a:gd name="connsiteX14" fmla="*/ 30858 w 181719"/>
                        <a:gd name="connsiteY14" fmla="*/ 726878 h 750878"/>
                        <a:gd name="connsiteX15" fmla="*/ 144004 w 181719"/>
                        <a:gd name="connsiteY15" fmla="*/ 726878 h 750878"/>
                        <a:gd name="connsiteX16" fmla="*/ 164576 w 181719"/>
                        <a:gd name="connsiteY16" fmla="*/ 699448 h 750878"/>
                        <a:gd name="connsiteX17" fmla="*/ 164576 w 181719"/>
                        <a:gd name="connsiteY17" fmla="*/ 699448 h 750878"/>
                        <a:gd name="connsiteX18" fmla="*/ 164576 w 181719"/>
                        <a:gd name="connsiteY18" fmla="*/ 10286 h 7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719" h="750878">
                          <a:moveTo>
                            <a:pt x="27429" y="737164"/>
                          </a:moveTo>
                          <a:cubicBezTo>
                            <a:pt x="13715" y="730306"/>
                            <a:pt x="3429" y="716591"/>
                            <a:pt x="0" y="706306"/>
                          </a:cubicBezTo>
                          <a:lnTo>
                            <a:pt x="0" y="0"/>
                          </a:lnTo>
                          <a:lnTo>
                            <a:pt x="181719" y="0"/>
                          </a:lnTo>
                          <a:lnTo>
                            <a:pt x="181719" y="699448"/>
                          </a:lnTo>
                          <a:lnTo>
                            <a:pt x="181719" y="706306"/>
                          </a:lnTo>
                          <a:lnTo>
                            <a:pt x="181719" y="706306"/>
                          </a:lnTo>
                          <a:cubicBezTo>
                            <a:pt x="178291" y="720020"/>
                            <a:pt x="171433" y="730306"/>
                            <a:pt x="154290" y="737164"/>
                          </a:cubicBezTo>
                          <a:cubicBezTo>
                            <a:pt x="137147" y="747450"/>
                            <a:pt x="113146" y="750878"/>
                            <a:pt x="92574" y="750878"/>
                          </a:cubicBezTo>
                          <a:cubicBezTo>
                            <a:pt x="65145" y="750878"/>
                            <a:pt x="44573" y="747450"/>
                            <a:pt x="27429" y="737164"/>
                          </a:cubicBezTo>
                          <a:close/>
                          <a:moveTo>
                            <a:pt x="168005" y="10286"/>
                          </a:moveTo>
                          <a:lnTo>
                            <a:pt x="10286" y="10286"/>
                          </a:lnTo>
                          <a:lnTo>
                            <a:pt x="10286" y="696020"/>
                          </a:lnTo>
                          <a:lnTo>
                            <a:pt x="10286" y="699448"/>
                          </a:lnTo>
                          <a:cubicBezTo>
                            <a:pt x="10286" y="709734"/>
                            <a:pt x="17143" y="720020"/>
                            <a:pt x="30858" y="726878"/>
                          </a:cubicBezTo>
                          <a:cubicBezTo>
                            <a:pt x="61716" y="744021"/>
                            <a:pt x="113146" y="744021"/>
                            <a:pt x="144004" y="726878"/>
                          </a:cubicBezTo>
                          <a:cubicBezTo>
                            <a:pt x="157719" y="720020"/>
                            <a:pt x="164576" y="709734"/>
                            <a:pt x="164576" y="699448"/>
                          </a:cubicBezTo>
                          <a:lnTo>
                            <a:pt x="164576" y="699448"/>
                          </a:lnTo>
                          <a:lnTo>
                            <a:pt x="164576" y="10286"/>
                          </a:lnTo>
                          <a:close/>
                        </a:path>
                      </a:pathLst>
                    </a:custGeom>
                    <a:solidFill>
                      <a:srgbClr val="191411"/>
                    </a:solidFill>
                    <a:ln w="34242" cap="flat">
                      <a:noFill/>
                      <a:prstDash val="solid"/>
                      <a:miter/>
                    </a:ln>
                  </p:spPr>
                  <p:txBody>
                    <a:bodyPr rtlCol="1" anchor="ctr"/>
                    <a:lstStyle/>
                    <a:p>
                      <a:endParaRPr lang="ar-SA"/>
                    </a:p>
                  </p:txBody>
                </p:sp>
              </p:grpSp>
              <p:sp>
                <p:nvSpPr>
                  <p:cNvPr id="1070" name="Freeform: Shape 1069">
                    <a:extLst>
                      <a:ext uri="{FF2B5EF4-FFF2-40B4-BE49-F238E27FC236}">
                        <a16:creationId xmlns:a16="http://schemas.microsoft.com/office/drawing/2014/main" id="{BF844CCA-639B-7C99-81F4-D217D336AB65}"/>
                      </a:ext>
                    </a:extLst>
                  </p:cNvPr>
                  <p:cNvSpPr/>
                  <p:nvPr/>
                </p:nvSpPr>
                <p:spPr>
                  <a:xfrm>
                    <a:off x="5085553" y="4721840"/>
                    <a:ext cx="164575" cy="123432"/>
                  </a:xfrm>
                  <a:custGeom>
                    <a:avLst/>
                    <a:gdLst>
                      <a:gd name="connsiteX0" fmla="*/ 164576 w 164575"/>
                      <a:gd name="connsiteY0" fmla="*/ 85717 h 123432"/>
                      <a:gd name="connsiteX1" fmla="*/ 164576 w 164575"/>
                      <a:gd name="connsiteY1" fmla="*/ 123432 h 123432"/>
                      <a:gd name="connsiteX2" fmla="*/ 133718 w 164575"/>
                      <a:gd name="connsiteY2" fmla="*/ 113146 h 123432"/>
                      <a:gd name="connsiteX3" fmla="*/ 0 w 164575"/>
                      <a:gd name="connsiteY3" fmla="*/ 41144 h 123432"/>
                      <a:gd name="connsiteX4" fmla="*/ 3428 w 164575"/>
                      <a:gd name="connsiteY4" fmla="*/ 0 h 123432"/>
                      <a:gd name="connsiteX5" fmla="*/ 140575 w 164575"/>
                      <a:gd name="connsiteY5" fmla="*/ 78859 h 12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75" h="123432">
                        <a:moveTo>
                          <a:pt x="164576" y="85717"/>
                        </a:moveTo>
                        <a:lnTo>
                          <a:pt x="164576" y="123432"/>
                        </a:lnTo>
                        <a:lnTo>
                          <a:pt x="133718" y="113146"/>
                        </a:lnTo>
                        <a:lnTo>
                          <a:pt x="0" y="41144"/>
                        </a:lnTo>
                        <a:lnTo>
                          <a:pt x="3428" y="0"/>
                        </a:lnTo>
                        <a:lnTo>
                          <a:pt x="140575" y="78859"/>
                        </a:lnTo>
                        <a:close/>
                      </a:path>
                    </a:pathLst>
                  </a:custGeom>
                  <a:solidFill>
                    <a:srgbClr val="191411"/>
                  </a:solidFill>
                  <a:ln w="34242" cap="flat">
                    <a:noFill/>
                    <a:prstDash val="solid"/>
                    <a:miter/>
                  </a:ln>
                </p:spPr>
                <p:txBody>
                  <a:bodyPr rtlCol="1" anchor="ctr"/>
                  <a:lstStyle/>
                  <a:p>
                    <a:endParaRPr lang="ar-SA"/>
                  </a:p>
                </p:txBody>
              </p:sp>
              <p:sp>
                <p:nvSpPr>
                  <p:cNvPr id="1071" name="Freeform: Shape 1070">
                    <a:extLst>
                      <a:ext uri="{FF2B5EF4-FFF2-40B4-BE49-F238E27FC236}">
                        <a16:creationId xmlns:a16="http://schemas.microsoft.com/office/drawing/2014/main" id="{F7BABAA4-5BA8-DDCF-1152-938E0E09814F}"/>
                      </a:ext>
                    </a:extLst>
                  </p:cNvPr>
                  <p:cNvSpPr/>
                  <p:nvPr/>
                </p:nvSpPr>
                <p:spPr>
                  <a:xfrm>
                    <a:off x="5160983" y="4015534"/>
                    <a:ext cx="48001" cy="726877"/>
                  </a:xfrm>
                  <a:custGeom>
                    <a:avLst/>
                    <a:gdLst>
                      <a:gd name="connsiteX0" fmla="*/ 48001 w 48001"/>
                      <a:gd name="connsiteY0" fmla="*/ 85717 h 726877"/>
                      <a:gd name="connsiteX1" fmla="*/ 48001 w 48001"/>
                      <a:gd name="connsiteY1" fmla="*/ 726878 h 726877"/>
                      <a:gd name="connsiteX2" fmla="*/ 27429 w 48001"/>
                      <a:gd name="connsiteY2" fmla="*/ 720020 h 726877"/>
                      <a:gd name="connsiteX3" fmla="*/ 0 w 48001"/>
                      <a:gd name="connsiteY3" fmla="*/ 699448 h 726877"/>
                      <a:gd name="connsiteX4" fmla="*/ 0 w 48001"/>
                      <a:gd name="connsiteY4" fmla="*/ 0 h 726877"/>
                      <a:gd name="connsiteX5" fmla="*/ 34287 w 48001"/>
                      <a:gd name="connsiteY5" fmla="*/ 6857 h 72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1" h="726877">
                        <a:moveTo>
                          <a:pt x="48001" y="85717"/>
                        </a:moveTo>
                        <a:lnTo>
                          <a:pt x="48001" y="726878"/>
                        </a:lnTo>
                        <a:lnTo>
                          <a:pt x="27429" y="720020"/>
                        </a:lnTo>
                        <a:lnTo>
                          <a:pt x="0" y="699448"/>
                        </a:lnTo>
                        <a:lnTo>
                          <a:pt x="0" y="0"/>
                        </a:lnTo>
                        <a:lnTo>
                          <a:pt x="34287" y="6857"/>
                        </a:lnTo>
                        <a:close/>
                      </a:path>
                    </a:pathLst>
                  </a:custGeom>
                  <a:solidFill>
                    <a:srgbClr val="191411"/>
                  </a:solidFill>
                  <a:ln w="34242" cap="flat">
                    <a:noFill/>
                    <a:prstDash val="solid"/>
                    <a:miter/>
                  </a:ln>
                </p:spPr>
                <p:txBody>
                  <a:bodyPr rtlCol="1" anchor="ctr"/>
                  <a:lstStyle/>
                  <a:p>
                    <a:endParaRPr lang="ar-SA"/>
                  </a:p>
                </p:txBody>
              </p:sp>
            </p:grpSp>
            <p:grpSp>
              <p:nvGrpSpPr>
                <p:cNvPr id="1072" name="Graphic 15">
                  <a:extLst>
                    <a:ext uri="{FF2B5EF4-FFF2-40B4-BE49-F238E27FC236}">
                      <a16:creationId xmlns:a16="http://schemas.microsoft.com/office/drawing/2014/main" id="{CD4ABA8F-A461-11C7-680B-750C2CF99E35}"/>
                    </a:ext>
                  </a:extLst>
                </p:cNvPr>
                <p:cNvGrpSpPr/>
                <p:nvPr/>
              </p:nvGrpSpPr>
              <p:grpSpPr>
                <a:xfrm>
                  <a:off x="3000923" y="3036908"/>
                  <a:ext cx="2832079" cy="1702074"/>
                  <a:chOff x="3000923" y="3036908"/>
                  <a:chExt cx="2832079" cy="1702074"/>
                </a:xfrm>
              </p:grpSpPr>
              <p:grpSp>
                <p:nvGrpSpPr>
                  <p:cNvPr id="1073" name="Graphic 15">
                    <a:extLst>
                      <a:ext uri="{FF2B5EF4-FFF2-40B4-BE49-F238E27FC236}">
                        <a16:creationId xmlns:a16="http://schemas.microsoft.com/office/drawing/2014/main" id="{8C5023A5-9A11-EE9E-8394-06F2DB00B959}"/>
                      </a:ext>
                    </a:extLst>
                  </p:cNvPr>
                  <p:cNvGrpSpPr/>
                  <p:nvPr/>
                </p:nvGrpSpPr>
                <p:grpSpPr>
                  <a:xfrm>
                    <a:off x="3000923" y="3105482"/>
                    <a:ext cx="2832079" cy="1633501"/>
                    <a:chOff x="3000923" y="3105482"/>
                    <a:chExt cx="2832079" cy="1633501"/>
                  </a:xfrm>
                </p:grpSpPr>
                <p:sp>
                  <p:nvSpPr>
                    <p:cNvPr id="1074" name="Freeform: Shape 1073">
                      <a:extLst>
                        <a:ext uri="{FF2B5EF4-FFF2-40B4-BE49-F238E27FC236}">
                          <a16:creationId xmlns:a16="http://schemas.microsoft.com/office/drawing/2014/main" id="{A65FDC76-81C3-CFFD-15CC-0BA4AB1E4739}"/>
                        </a:ext>
                      </a:extLst>
                    </p:cNvPr>
                    <p:cNvSpPr/>
                    <p:nvPr/>
                  </p:nvSpPr>
                  <p:spPr>
                    <a:xfrm>
                      <a:off x="3007266" y="3111459"/>
                      <a:ext cx="2818878" cy="1616144"/>
                    </a:xfrm>
                    <a:custGeom>
                      <a:avLst/>
                      <a:gdLst>
                        <a:gd name="connsiteX0" fmla="*/ 514 w 2818878"/>
                        <a:gd name="connsiteY0" fmla="*/ 972648 h 1616144"/>
                        <a:gd name="connsiteX1" fmla="*/ 514 w 2818878"/>
                        <a:gd name="connsiteY1" fmla="*/ 972648 h 1616144"/>
                        <a:gd name="connsiteX2" fmla="*/ 514 w 2818878"/>
                        <a:gd name="connsiteY2" fmla="*/ 921218 h 1616144"/>
                        <a:gd name="connsiteX3" fmla="*/ 463384 w 2818878"/>
                        <a:gd name="connsiteY3" fmla="*/ 698355 h 1616144"/>
                        <a:gd name="connsiteX4" fmla="*/ 1635989 w 2818878"/>
                        <a:gd name="connsiteY4" fmla="*/ 16050 h 1616144"/>
                        <a:gd name="connsiteX5" fmla="*/ 1803993 w 2818878"/>
                        <a:gd name="connsiteY5" fmla="*/ 22907 h 1616144"/>
                        <a:gd name="connsiteX6" fmla="*/ 2719448 w 2818878"/>
                        <a:gd name="connsiteY6" fmla="*/ 561208 h 1616144"/>
                        <a:gd name="connsiteX7" fmla="*/ 2818879 w 2818878"/>
                        <a:gd name="connsiteY7" fmla="*/ 581780 h 1616144"/>
                        <a:gd name="connsiteX8" fmla="*/ 2818879 w 2818878"/>
                        <a:gd name="connsiteY8" fmla="*/ 629782 h 1616144"/>
                        <a:gd name="connsiteX9" fmla="*/ 2818879 w 2818878"/>
                        <a:gd name="connsiteY9" fmla="*/ 633210 h 1616144"/>
                        <a:gd name="connsiteX10" fmla="*/ 2818879 w 2818878"/>
                        <a:gd name="connsiteY10" fmla="*/ 633210 h 1616144"/>
                        <a:gd name="connsiteX11" fmla="*/ 2818879 w 2818878"/>
                        <a:gd name="connsiteY11" fmla="*/ 633210 h 1616144"/>
                        <a:gd name="connsiteX12" fmla="*/ 2791450 w 2818878"/>
                        <a:gd name="connsiteY12" fmla="*/ 674354 h 1616144"/>
                        <a:gd name="connsiteX13" fmla="*/ 1193691 w 2818878"/>
                        <a:gd name="connsiteY13" fmla="*/ 1600095 h 1616144"/>
                        <a:gd name="connsiteX14" fmla="*/ 1025686 w 2818878"/>
                        <a:gd name="connsiteY14" fmla="*/ 1593237 h 1616144"/>
                        <a:gd name="connsiteX15" fmla="*/ 41658 w 2818878"/>
                        <a:gd name="connsiteY15" fmla="*/ 1030936 h 1616144"/>
                        <a:gd name="connsiteX16" fmla="*/ 514 w 2818878"/>
                        <a:gd name="connsiteY16" fmla="*/ 972648 h 161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8878" h="1616144">
                          <a:moveTo>
                            <a:pt x="514" y="972648"/>
                          </a:moveTo>
                          <a:lnTo>
                            <a:pt x="514" y="972648"/>
                          </a:lnTo>
                          <a:lnTo>
                            <a:pt x="514" y="921218"/>
                          </a:lnTo>
                          <a:lnTo>
                            <a:pt x="463384" y="698355"/>
                          </a:lnTo>
                          <a:lnTo>
                            <a:pt x="1635989" y="16050"/>
                          </a:lnTo>
                          <a:cubicBezTo>
                            <a:pt x="1680561" y="-7951"/>
                            <a:pt x="1755992" y="-4522"/>
                            <a:pt x="1803993" y="22907"/>
                          </a:cubicBezTo>
                          <a:lnTo>
                            <a:pt x="2719448" y="561208"/>
                          </a:lnTo>
                          <a:lnTo>
                            <a:pt x="2818879" y="581780"/>
                          </a:lnTo>
                          <a:lnTo>
                            <a:pt x="2818879" y="629782"/>
                          </a:lnTo>
                          <a:cubicBezTo>
                            <a:pt x="2818879" y="629782"/>
                            <a:pt x="2818879" y="633210"/>
                            <a:pt x="2818879" y="633210"/>
                          </a:cubicBezTo>
                          <a:lnTo>
                            <a:pt x="2818879" y="633210"/>
                          </a:lnTo>
                          <a:lnTo>
                            <a:pt x="2818879" y="633210"/>
                          </a:lnTo>
                          <a:cubicBezTo>
                            <a:pt x="2818879" y="646925"/>
                            <a:pt x="2808593" y="660640"/>
                            <a:pt x="2791450" y="674354"/>
                          </a:cubicBezTo>
                          <a:lnTo>
                            <a:pt x="1193691" y="1600095"/>
                          </a:lnTo>
                          <a:cubicBezTo>
                            <a:pt x="1149118" y="1624095"/>
                            <a:pt x="1073687" y="1620667"/>
                            <a:pt x="1025686" y="1593237"/>
                          </a:cubicBezTo>
                          <a:lnTo>
                            <a:pt x="41658" y="1030936"/>
                          </a:lnTo>
                          <a:cubicBezTo>
                            <a:pt x="10800" y="1013792"/>
                            <a:pt x="-2914" y="993220"/>
                            <a:pt x="514" y="972648"/>
                          </a:cubicBezTo>
                          <a:close/>
                        </a:path>
                      </a:pathLst>
                    </a:custGeom>
                    <a:solidFill>
                      <a:srgbClr val="2B3C86"/>
                    </a:solidFill>
                    <a:ln w="34242" cap="flat">
                      <a:noFill/>
                      <a:prstDash val="solid"/>
                      <a:miter/>
                    </a:ln>
                  </p:spPr>
                  <p:txBody>
                    <a:bodyPr rtlCol="1" anchor="ctr"/>
                    <a:lstStyle/>
                    <a:p>
                      <a:endParaRPr lang="ar-SA"/>
                    </a:p>
                  </p:txBody>
                </p:sp>
                <p:sp>
                  <p:nvSpPr>
                    <p:cNvPr id="1075" name="Freeform: Shape 1074">
                      <a:extLst>
                        <a:ext uri="{FF2B5EF4-FFF2-40B4-BE49-F238E27FC236}">
                          <a16:creationId xmlns:a16="http://schemas.microsoft.com/office/drawing/2014/main" id="{9097A101-F007-CC79-76DB-608F783D9824}"/>
                        </a:ext>
                      </a:extLst>
                    </p:cNvPr>
                    <p:cNvSpPr/>
                    <p:nvPr/>
                  </p:nvSpPr>
                  <p:spPr>
                    <a:xfrm>
                      <a:off x="3000923" y="3105482"/>
                      <a:ext cx="2832079" cy="1633501"/>
                    </a:xfrm>
                    <a:custGeom>
                      <a:avLst/>
                      <a:gdLst>
                        <a:gd name="connsiteX0" fmla="*/ 1028600 w 2832079"/>
                        <a:gd name="connsiteY0" fmla="*/ 1606072 h 1633501"/>
                        <a:gd name="connsiteX1" fmla="*/ 44573 w 2832079"/>
                        <a:gd name="connsiteY1" fmla="*/ 1040342 h 1633501"/>
                        <a:gd name="connsiteX2" fmla="*/ 0 w 2832079"/>
                        <a:gd name="connsiteY2" fmla="*/ 982055 h 1633501"/>
                        <a:gd name="connsiteX3" fmla="*/ 0 w 2832079"/>
                        <a:gd name="connsiteY3" fmla="*/ 982055 h 1633501"/>
                        <a:gd name="connsiteX4" fmla="*/ 0 w 2832079"/>
                        <a:gd name="connsiteY4" fmla="*/ 978626 h 1633501"/>
                        <a:gd name="connsiteX5" fmla="*/ 0 w 2832079"/>
                        <a:gd name="connsiteY5" fmla="*/ 923767 h 1633501"/>
                        <a:gd name="connsiteX6" fmla="*/ 466299 w 2832079"/>
                        <a:gd name="connsiteY6" fmla="*/ 697475 h 1633501"/>
                        <a:gd name="connsiteX7" fmla="*/ 1638903 w 2832079"/>
                        <a:gd name="connsiteY7" fmla="*/ 18599 h 1633501"/>
                        <a:gd name="connsiteX8" fmla="*/ 1813765 w 2832079"/>
                        <a:gd name="connsiteY8" fmla="*/ 25456 h 1633501"/>
                        <a:gd name="connsiteX9" fmla="*/ 2729219 w 2832079"/>
                        <a:gd name="connsiteY9" fmla="*/ 563757 h 1633501"/>
                        <a:gd name="connsiteX10" fmla="*/ 2832079 w 2832079"/>
                        <a:gd name="connsiteY10" fmla="*/ 587758 h 1633501"/>
                        <a:gd name="connsiteX11" fmla="*/ 2832079 w 2832079"/>
                        <a:gd name="connsiteY11" fmla="*/ 642617 h 1633501"/>
                        <a:gd name="connsiteX12" fmla="*/ 2832079 w 2832079"/>
                        <a:gd name="connsiteY12" fmla="*/ 646045 h 1633501"/>
                        <a:gd name="connsiteX13" fmla="*/ 2801221 w 2832079"/>
                        <a:gd name="connsiteY13" fmla="*/ 690618 h 1633501"/>
                        <a:gd name="connsiteX14" fmla="*/ 1203462 w 2832079"/>
                        <a:gd name="connsiteY14" fmla="*/ 1616358 h 1633501"/>
                        <a:gd name="connsiteX15" fmla="*/ 1128031 w 2832079"/>
                        <a:gd name="connsiteY15" fmla="*/ 1633501 h 1633501"/>
                        <a:gd name="connsiteX16" fmla="*/ 1028600 w 2832079"/>
                        <a:gd name="connsiteY16" fmla="*/ 1606072 h 1633501"/>
                        <a:gd name="connsiteX17" fmla="*/ 2722362 w 2832079"/>
                        <a:gd name="connsiteY17" fmla="*/ 574043 h 1633501"/>
                        <a:gd name="connsiteX18" fmla="*/ 1806908 w 2832079"/>
                        <a:gd name="connsiteY18" fmla="*/ 35742 h 1633501"/>
                        <a:gd name="connsiteX19" fmla="*/ 1642332 w 2832079"/>
                        <a:gd name="connsiteY19" fmla="*/ 28885 h 1633501"/>
                        <a:gd name="connsiteX20" fmla="*/ 469727 w 2832079"/>
                        <a:gd name="connsiteY20" fmla="*/ 707761 h 1633501"/>
                        <a:gd name="connsiteX21" fmla="*/ 10286 w 2832079"/>
                        <a:gd name="connsiteY21" fmla="*/ 930625 h 1633501"/>
                        <a:gd name="connsiteX22" fmla="*/ 10286 w 2832079"/>
                        <a:gd name="connsiteY22" fmla="*/ 971769 h 1633501"/>
                        <a:gd name="connsiteX23" fmla="*/ 10286 w 2832079"/>
                        <a:gd name="connsiteY23" fmla="*/ 971769 h 1633501"/>
                        <a:gd name="connsiteX24" fmla="*/ 10286 w 2832079"/>
                        <a:gd name="connsiteY24" fmla="*/ 978626 h 1633501"/>
                        <a:gd name="connsiteX25" fmla="*/ 48001 w 2832079"/>
                        <a:gd name="connsiteY25" fmla="*/ 1030056 h 1633501"/>
                        <a:gd name="connsiteX26" fmla="*/ 1035458 w 2832079"/>
                        <a:gd name="connsiteY26" fmla="*/ 1599215 h 1633501"/>
                        <a:gd name="connsiteX27" fmla="*/ 1200034 w 2832079"/>
                        <a:gd name="connsiteY27" fmla="*/ 1606072 h 1633501"/>
                        <a:gd name="connsiteX28" fmla="*/ 2797792 w 2832079"/>
                        <a:gd name="connsiteY28" fmla="*/ 680332 h 1633501"/>
                        <a:gd name="connsiteX29" fmla="*/ 2825222 w 2832079"/>
                        <a:gd name="connsiteY29" fmla="*/ 646045 h 1633501"/>
                        <a:gd name="connsiteX30" fmla="*/ 2825222 w 2832079"/>
                        <a:gd name="connsiteY30" fmla="*/ 642617 h 1633501"/>
                        <a:gd name="connsiteX31" fmla="*/ 2825222 w 2832079"/>
                        <a:gd name="connsiteY31" fmla="*/ 598044 h 1633501"/>
                        <a:gd name="connsiteX32" fmla="*/ 2722362 w 2832079"/>
                        <a:gd name="connsiteY32" fmla="*/ 574043 h 163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2079" h="1633501">
                          <a:moveTo>
                            <a:pt x="1028600" y="1606072"/>
                          </a:moveTo>
                          <a:lnTo>
                            <a:pt x="44573" y="1040342"/>
                          </a:lnTo>
                          <a:cubicBezTo>
                            <a:pt x="17143" y="1023199"/>
                            <a:pt x="0" y="1002627"/>
                            <a:pt x="0" y="982055"/>
                          </a:cubicBezTo>
                          <a:lnTo>
                            <a:pt x="0" y="982055"/>
                          </a:lnTo>
                          <a:cubicBezTo>
                            <a:pt x="0" y="982055"/>
                            <a:pt x="0" y="978626"/>
                            <a:pt x="0" y="978626"/>
                          </a:cubicBezTo>
                          <a:lnTo>
                            <a:pt x="0" y="923767"/>
                          </a:lnTo>
                          <a:lnTo>
                            <a:pt x="466299" y="697475"/>
                          </a:lnTo>
                          <a:lnTo>
                            <a:pt x="1638903" y="18599"/>
                          </a:lnTo>
                          <a:cubicBezTo>
                            <a:pt x="1683476" y="-8830"/>
                            <a:pt x="1762335" y="-5402"/>
                            <a:pt x="1813765" y="25456"/>
                          </a:cubicBezTo>
                          <a:lnTo>
                            <a:pt x="2729219" y="563757"/>
                          </a:lnTo>
                          <a:lnTo>
                            <a:pt x="2832079" y="587758"/>
                          </a:lnTo>
                          <a:lnTo>
                            <a:pt x="2832079" y="642617"/>
                          </a:lnTo>
                          <a:cubicBezTo>
                            <a:pt x="2832079" y="642617"/>
                            <a:pt x="2832079" y="646045"/>
                            <a:pt x="2832079" y="646045"/>
                          </a:cubicBezTo>
                          <a:cubicBezTo>
                            <a:pt x="2832079" y="663188"/>
                            <a:pt x="2818365" y="680332"/>
                            <a:pt x="2801221" y="690618"/>
                          </a:cubicBezTo>
                          <a:lnTo>
                            <a:pt x="1203462" y="1616358"/>
                          </a:lnTo>
                          <a:cubicBezTo>
                            <a:pt x="1182890" y="1626644"/>
                            <a:pt x="1155461" y="1633501"/>
                            <a:pt x="1128031" y="1633501"/>
                          </a:cubicBezTo>
                          <a:cubicBezTo>
                            <a:pt x="1093745" y="1633501"/>
                            <a:pt x="1056029" y="1623215"/>
                            <a:pt x="1028600" y="1606072"/>
                          </a:cubicBezTo>
                          <a:close/>
                          <a:moveTo>
                            <a:pt x="2722362" y="574043"/>
                          </a:moveTo>
                          <a:lnTo>
                            <a:pt x="1806908" y="35742"/>
                          </a:lnTo>
                          <a:cubicBezTo>
                            <a:pt x="1758906" y="8313"/>
                            <a:pt x="1686904" y="4884"/>
                            <a:pt x="1642332" y="28885"/>
                          </a:cubicBezTo>
                          <a:lnTo>
                            <a:pt x="469727" y="707761"/>
                          </a:lnTo>
                          <a:lnTo>
                            <a:pt x="10286" y="930625"/>
                          </a:lnTo>
                          <a:lnTo>
                            <a:pt x="10286" y="971769"/>
                          </a:lnTo>
                          <a:lnTo>
                            <a:pt x="10286" y="971769"/>
                          </a:lnTo>
                          <a:lnTo>
                            <a:pt x="10286" y="978626"/>
                          </a:lnTo>
                          <a:cubicBezTo>
                            <a:pt x="10286" y="995769"/>
                            <a:pt x="24001" y="1016341"/>
                            <a:pt x="48001" y="1030056"/>
                          </a:cubicBezTo>
                          <a:lnTo>
                            <a:pt x="1035458" y="1599215"/>
                          </a:lnTo>
                          <a:cubicBezTo>
                            <a:pt x="1083459" y="1626644"/>
                            <a:pt x="1155461" y="1630073"/>
                            <a:pt x="1200034" y="1606072"/>
                          </a:cubicBezTo>
                          <a:lnTo>
                            <a:pt x="2797792" y="680332"/>
                          </a:lnTo>
                          <a:cubicBezTo>
                            <a:pt x="2814936" y="670046"/>
                            <a:pt x="2821794" y="659760"/>
                            <a:pt x="2825222" y="646045"/>
                          </a:cubicBezTo>
                          <a:cubicBezTo>
                            <a:pt x="2825222" y="646045"/>
                            <a:pt x="2825222" y="642617"/>
                            <a:pt x="2825222" y="642617"/>
                          </a:cubicBezTo>
                          <a:lnTo>
                            <a:pt x="2825222" y="598044"/>
                          </a:lnTo>
                          <a:lnTo>
                            <a:pt x="2722362" y="574043"/>
                          </a:lnTo>
                          <a:close/>
                        </a:path>
                      </a:pathLst>
                    </a:custGeom>
                    <a:solidFill>
                      <a:srgbClr val="191411"/>
                    </a:solidFill>
                    <a:ln w="34242" cap="flat">
                      <a:noFill/>
                      <a:prstDash val="solid"/>
                      <a:miter/>
                    </a:ln>
                  </p:spPr>
                  <p:txBody>
                    <a:bodyPr rtlCol="1" anchor="ctr"/>
                    <a:lstStyle/>
                    <a:p>
                      <a:endParaRPr lang="ar-SA"/>
                    </a:p>
                  </p:txBody>
                </p:sp>
              </p:grpSp>
              <p:grpSp>
                <p:nvGrpSpPr>
                  <p:cNvPr id="1076" name="Graphic 15">
                    <a:extLst>
                      <a:ext uri="{FF2B5EF4-FFF2-40B4-BE49-F238E27FC236}">
                        <a16:creationId xmlns:a16="http://schemas.microsoft.com/office/drawing/2014/main" id="{FC06A001-5F8C-E0D0-6EB5-B579B6C67001}"/>
                      </a:ext>
                    </a:extLst>
                  </p:cNvPr>
                  <p:cNvGrpSpPr/>
                  <p:nvPr/>
                </p:nvGrpSpPr>
                <p:grpSpPr>
                  <a:xfrm>
                    <a:off x="3000923" y="3036908"/>
                    <a:ext cx="2832079" cy="1650644"/>
                    <a:chOff x="3000923" y="3036908"/>
                    <a:chExt cx="2832079" cy="1650644"/>
                  </a:xfrm>
                </p:grpSpPr>
                <p:sp>
                  <p:nvSpPr>
                    <p:cNvPr id="1077" name="Freeform: Shape 1076">
                      <a:extLst>
                        <a:ext uri="{FF2B5EF4-FFF2-40B4-BE49-F238E27FC236}">
                          <a16:creationId xmlns:a16="http://schemas.microsoft.com/office/drawing/2014/main" id="{E523566E-1210-EEEB-FC5A-BCED5E76D7F9}"/>
                        </a:ext>
                      </a:extLst>
                    </p:cNvPr>
                    <p:cNvSpPr/>
                    <p:nvPr/>
                  </p:nvSpPr>
                  <p:spPr>
                    <a:xfrm>
                      <a:off x="3005654" y="3042886"/>
                      <a:ext cx="2822617" cy="1635836"/>
                    </a:xfrm>
                    <a:custGeom>
                      <a:avLst/>
                      <a:gdLst>
                        <a:gd name="connsiteX0" fmla="*/ 1195303 w 2822617"/>
                        <a:gd name="connsiteY0" fmla="*/ 1617238 h 1635836"/>
                        <a:gd name="connsiteX1" fmla="*/ 2793062 w 2822617"/>
                        <a:gd name="connsiteY1" fmla="*/ 691498 h 1635836"/>
                        <a:gd name="connsiteX2" fmla="*/ 2779347 w 2822617"/>
                        <a:gd name="connsiteY2" fmla="*/ 595495 h 1635836"/>
                        <a:gd name="connsiteX3" fmla="*/ 1805606 w 2822617"/>
                        <a:gd name="connsiteY3" fmla="*/ 22907 h 1635836"/>
                        <a:gd name="connsiteX4" fmla="*/ 1637601 w 2822617"/>
                        <a:gd name="connsiteY4" fmla="*/ 16050 h 1635836"/>
                        <a:gd name="connsiteX5" fmla="*/ 29556 w 2822617"/>
                        <a:gd name="connsiteY5" fmla="*/ 948648 h 1635836"/>
                        <a:gd name="connsiteX6" fmla="*/ 43270 w 2822617"/>
                        <a:gd name="connsiteY6" fmla="*/ 1044650 h 1635836"/>
                        <a:gd name="connsiteX7" fmla="*/ 1027298 w 2822617"/>
                        <a:gd name="connsiteY7" fmla="*/ 1610380 h 1635836"/>
                        <a:gd name="connsiteX8" fmla="*/ 1195303 w 2822617"/>
                        <a:gd name="connsiteY8" fmla="*/ 1617238 h 16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617" h="1635836">
                          <a:moveTo>
                            <a:pt x="1195303" y="1617238"/>
                          </a:moveTo>
                          <a:lnTo>
                            <a:pt x="2793062" y="691498"/>
                          </a:lnTo>
                          <a:cubicBezTo>
                            <a:pt x="2837635" y="667497"/>
                            <a:pt x="2830777" y="622924"/>
                            <a:pt x="2779347" y="595495"/>
                          </a:cubicBezTo>
                          <a:lnTo>
                            <a:pt x="1805606" y="22907"/>
                          </a:lnTo>
                          <a:cubicBezTo>
                            <a:pt x="1754176" y="-4522"/>
                            <a:pt x="1678745" y="-7951"/>
                            <a:pt x="1637601" y="16050"/>
                          </a:cubicBezTo>
                          <a:lnTo>
                            <a:pt x="29556" y="948648"/>
                          </a:lnTo>
                          <a:cubicBezTo>
                            <a:pt x="-15017" y="972648"/>
                            <a:pt x="-8160" y="1017221"/>
                            <a:pt x="43270" y="1044650"/>
                          </a:cubicBezTo>
                          <a:lnTo>
                            <a:pt x="1027298" y="1610380"/>
                          </a:lnTo>
                          <a:cubicBezTo>
                            <a:pt x="1075300" y="1641239"/>
                            <a:pt x="1150730" y="1644667"/>
                            <a:pt x="1195303" y="1617238"/>
                          </a:cubicBezTo>
                          <a:close/>
                        </a:path>
                      </a:pathLst>
                    </a:custGeom>
                    <a:solidFill>
                      <a:srgbClr val="191411"/>
                    </a:solidFill>
                    <a:ln w="34242" cap="flat">
                      <a:noFill/>
                      <a:prstDash val="solid"/>
                      <a:miter/>
                    </a:ln>
                  </p:spPr>
                  <p:txBody>
                    <a:bodyPr rtlCol="1" anchor="ctr"/>
                    <a:lstStyle/>
                    <a:p>
                      <a:endParaRPr lang="ar-SA"/>
                    </a:p>
                  </p:txBody>
                </p:sp>
                <p:sp>
                  <p:nvSpPr>
                    <p:cNvPr id="1078" name="Freeform: Shape 1077">
                      <a:extLst>
                        <a:ext uri="{FF2B5EF4-FFF2-40B4-BE49-F238E27FC236}">
                          <a16:creationId xmlns:a16="http://schemas.microsoft.com/office/drawing/2014/main" id="{4FC268DD-5472-F2AA-92C7-59EE5E640745}"/>
                        </a:ext>
                      </a:extLst>
                    </p:cNvPr>
                    <p:cNvSpPr/>
                    <p:nvPr/>
                  </p:nvSpPr>
                  <p:spPr>
                    <a:xfrm>
                      <a:off x="3138070" y="3080601"/>
                      <a:ext cx="2673967" cy="1533856"/>
                    </a:xfrm>
                    <a:custGeom>
                      <a:avLst/>
                      <a:gdLst>
                        <a:gd name="connsiteX0" fmla="*/ 13714 w 2673967"/>
                        <a:gd name="connsiteY0" fmla="*/ 886932 h 1533856"/>
                        <a:gd name="connsiteX1" fmla="*/ 1505185 w 2673967"/>
                        <a:gd name="connsiteY1" fmla="*/ 16050 h 1533856"/>
                        <a:gd name="connsiteX2" fmla="*/ 1673190 w 2673967"/>
                        <a:gd name="connsiteY2" fmla="*/ 22907 h 1533856"/>
                        <a:gd name="connsiteX3" fmla="*/ 2646931 w 2673967"/>
                        <a:gd name="connsiteY3" fmla="*/ 595495 h 1533856"/>
                        <a:gd name="connsiteX4" fmla="*/ 2664075 w 2673967"/>
                        <a:gd name="connsiteY4" fmla="*/ 605781 h 1533856"/>
                        <a:gd name="connsiteX5" fmla="*/ 2660646 w 2673967"/>
                        <a:gd name="connsiteY5" fmla="*/ 653782 h 1533856"/>
                        <a:gd name="connsiteX6" fmla="*/ 2660646 w 2673967"/>
                        <a:gd name="connsiteY6" fmla="*/ 653782 h 1533856"/>
                        <a:gd name="connsiteX7" fmla="*/ 1179461 w 2673967"/>
                        <a:gd name="connsiteY7" fmla="*/ 1517807 h 1533856"/>
                        <a:gd name="connsiteX8" fmla="*/ 1011457 w 2673967"/>
                        <a:gd name="connsiteY8" fmla="*/ 1510949 h 1533856"/>
                        <a:gd name="connsiteX9" fmla="*/ 24001 w 2673967"/>
                        <a:gd name="connsiteY9" fmla="*/ 945219 h 1533856"/>
                        <a:gd name="connsiteX10" fmla="*/ 0 w 2673967"/>
                        <a:gd name="connsiteY10" fmla="*/ 893789 h 1533856"/>
                        <a:gd name="connsiteX11" fmla="*/ 13714 w 2673967"/>
                        <a:gd name="connsiteY11" fmla="*/ 886932 h 15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3967" h="1533856">
                          <a:moveTo>
                            <a:pt x="13714" y="886932"/>
                          </a:moveTo>
                          <a:lnTo>
                            <a:pt x="1505185" y="16050"/>
                          </a:lnTo>
                          <a:cubicBezTo>
                            <a:pt x="1549758" y="-7951"/>
                            <a:pt x="1625188" y="-4522"/>
                            <a:pt x="1673190" y="22907"/>
                          </a:cubicBezTo>
                          <a:lnTo>
                            <a:pt x="2646931" y="595495"/>
                          </a:lnTo>
                          <a:cubicBezTo>
                            <a:pt x="2653789" y="598924"/>
                            <a:pt x="2657217" y="602352"/>
                            <a:pt x="2664075" y="605781"/>
                          </a:cubicBezTo>
                          <a:cubicBezTo>
                            <a:pt x="2677789" y="619496"/>
                            <a:pt x="2677789" y="643496"/>
                            <a:pt x="2660646" y="653782"/>
                          </a:cubicBezTo>
                          <a:cubicBezTo>
                            <a:pt x="2660646" y="653782"/>
                            <a:pt x="2660646" y="653782"/>
                            <a:pt x="2660646" y="653782"/>
                          </a:cubicBezTo>
                          <a:lnTo>
                            <a:pt x="1179461" y="1517807"/>
                          </a:lnTo>
                          <a:cubicBezTo>
                            <a:pt x="1134889" y="1541807"/>
                            <a:pt x="1059458" y="1538378"/>
                            <a:pt x="1011457" y="1510949"/>
                          </a:cubicBezTo>
                          <a:lnTo>
                            <a:pt x="24001" y="945219"/>
                          </a:lnTo>
                          <a:cubicBezTo>
                            <a:pt x="6857" y="934933"/>
                            <a:pt x="6857" y="904075"/>
                            <a:pt x="0" y="893789"/>
                          </a:cubicBezTo>
                          <a:cubicBezTo>
                            <a:pt x="6857" y="883503"/>
                            <a:pt x="0" y="893789"/>
                            <a:pt x="13714" y="886932"/>
                          </a:cubicBezTo>
                          <a:close/>
                        </a:path>
                      </a:pathLst>
                    </a:custGeom>
                    <a:solidFill>
                      <a:srgbClr val="FFFFFF"/>
                    </a:solidFill>
                    <a:ln w="34242" cap="flat">
                      <a:noFill/>
                      <a:prstDash val="solid"/>
                      <a:miter/>
                    </a:ln>
                  </p:spPr>
                  <p:txBody>
                    <a:bodyPr rtlCol="1" anchor="ctr"/>
                    <a:lstStyle/>
                    <a:p>
                      <a:endParaRPr lang="ar-SA"/>
                    </a:p>
                  </p:txBody>
                </p:sp>
                <p:sp>
                  <p:nvSpPr>
                    <p:cNvPr id="1079" name="Freeform: Shape 1078">
                      <a:extLst>
                        <a:ext uri="{FF2B5EF4-FFF2-40B4-BE49-F238E27FC236}">
                          <a16:creationId xmlns:a16="http://schemas.microsoft.com/office/drawing/2014/main" id="{6758CF67-7AB7-32FE-3875-945D050AC804}"/>
                        </a:ext>
                      </a:extLst>
                    </p:cNvPr>
                    <p:cNvSpPr/>
                    <p:nvPr/>
                  </p:nvSpPr>
                  <p:spPr>
                    <a:xfrm>
                      <a:off x="3000923" y="3036908"/>
                      <a:ext cx="2832079" cy="1650644"/>
                    </a:xfrm>
                    <a:custGeom>
                      <a:avLst/>
                      <a:gdLst>
                        <a:gd name="connsiteX0" fmla="*/ 1028600 w 2832079"/>
                        <a:gd name="connsiteY0" fmla="*/ 1623215 h 1650644"/>
                        <a:gd name="connsiteX1" fmla="*/ 44573 w 2832079"/>
                        <a:gd name="connsiteY1" fmla="*/ 1057485 h 1650644"/>
                        <a:gd name="connsiteX2" fmla="*/ 0 w 2832079"/>
                        <a:gd name="connsiteY2" fmla="*/ 995769 h 1650644"/>
                        <a:gd name="connsiteX3" fmla="*/ 30858 w 2832079"/>
                        <a:gd name="connsiteY3" fmla="*/ 947768 h 1650644"/>
                        <a:gd name="connsiteX4" fmla="*/ 1638903 w 2832079"/>
                        <a:gd name="connsiteY4" fmla="*/ 18599 h 1650644"/>
                        <a:gd name="connsiteX5" fmla="*/ 1813765 w 2832079"/>
                        <a:gd name="connsiteY5" fmla="*/ 25456 h 1650644"/>
                        <a:gd name="connsiteX6" fmla="*/ 2787507 w 2832079"/>
                        <a:gd name="connsiteY6" fmla="*/ 598044 h 1650644"/>
                        <a:gd name="connsiteX7" fmla="*/ 2832079 w 2832079"/>
                        <a:gd name="connsiteY7" fmla="*/ 659760 h 1650644"/>
                        <a:gd name="connsiteX8" fmla="*/ 2801221 w 2832079"/>
                        <a:gd name="connsiteY8" fmla="*/ 707761 h 1650644"/>
                        <a:gd name="connsiteX9" fmla="*/ 1203462 w 2832079"/>
                        <a:gd name="connsiteY9" fmla="*/ 1633501 h 1650644"/>
                        <a:gd name="connsiteX10" fmla="*/ 1203462 w 2832079"/>
                        <a:gd name="connsiteY10" fmla="*/ 1633501 h 1650644"/>
                        <a:gd name="connsiteX11" fmla="*/ 1128031 w 2832079"/>
                        <a:gd name="connsiteY11" fmla="*/ 1650645 h 1650644"/>
                        <a:gd name="connsiteX12" fmla="*/ 1028600 w 2832079"/>
                        <a:gd name="connsiteY12" fmla="*/ 1623215 h 1650644"/>
                        <a:gd name="connsiteX13" fmla="*/ 2794364 w 2832079"/>
                        <a:gd name="connsiteY13" fmla="*/ 694047 h 1650644"/>
                        <a:gd name="connsiteX14" fmla="*/ 2821794 w 2832079"/>
                        <a:gd name="connsiteY14" fmla="*/ 656331 h 1650644"/>
                        <a:gd name="connsiteX15" fmla="*/ 2784078 w 2832079"/>
                        <a:gd name="connsiteY15" fmla="*/ 604901 h 1650644"/>
                        <a:gd name="connsiteX16" fmla="*/ 1806908 w 2832079"/>
                        <a:gd name="connsiteY16" fmla="*/ 35742 h 1650644"/>
                        <a:gd name="connsiteX17" fmla="*/ 1642332 w 2832079"/>
                        <a:gd name="connsiteY17" fmla="*/ 28885 h 1650644"/>
                        <a:gd name="connsiteX18" fmla="*/ 37715 w 2832079"/>
                        <a:gd name="connsiteY18" fmla="*/ 958054 h 1650644"/>
                        <a:gd name="connsiteX19" fmla="*/ 10286 w 2832079"/>
                        <a:gd name="connsiteY19" fmla="*/ 995769 h 1650644"/>
                        <a:gd name="connsiteX20" fmla="*/ 48001 w 2832079"/>
                        <a:gd name="connsiteY20" fmla="*/ 1047199 h 1650644"/>
                        <a:gd name="connsiteX21" fmla="*/ 1035458 w 2832079"/>
                        <a:gd name="connsiteY21" fmla="*/ 1612929 h 1650644"/>
                        <a:gd name="connsiteX22" fmla="*/ 1200034 w 2832079"/>
                        <a:gd name="connsiteY22" fmla="*/ 1619787 h 1650644"/>
                        <a:gd name="connsiteX23" fmla="*/ 2794364 w 2832079"/>
                        <a:gd name="connsiteY23" fmla="*/ 694047 h 165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32079" h="1650644">
                          <a:moveTo>
                            <a:pt x="1028600" y="1623215"/>
                          </a:moveTo>
                          <a:lnTo>
                            <a:pt x="44573" y="1057485"/>
                          </a:lnTo>
                          <a:cubicBezTo>
                            <a:pt x="17143" y="1040342"/>
                            <a:pt x="0" y="1019770"/>
                            <a:pt x="0" y="995769"/>
                          </a:cubicBezTo>
                          <a:cubicBezTo>
                            <a:pt x="0" y="978626"/>
                            <a:pt x="10286" y="961483"/>
                            <a:pt x="30858" y="947768"/>
                          </a:cubicBezTo>
                          <a:lnTo>
                            <a:pt x="1638903" y="18599"/>
                          </a:lnTo>
                          <a:cubicBezTo>
                            <a:pt x="1683476" y="-8830"/>
                            <a:pt x="1762335" y="-5402"/>
                            <a:pt x="1813765" y="25456"/>
                          </a:cubicBezTo>
                          <a:lnTo>
                            <a:pt x="2787507" y="598044"/>
                          </a:lnTo>
                          <a:cubicBezTo>
                            <a:pt x="2814936" y="615187"/>
                            <a:pt x="2832079" y="635759"/>
                            <a:pt x="2832079" y="659760"/>
                          </a:cubicBezTo>
                          <a:cubicBezTo>
                            <a:pt x="2832079" y="676903"/>
                            <a:pt x="2821794" y="694047"/>
                            <a:pt x="2801221" y="707761"/>
                          </a:cubicBezTo>
                          <a:lnTo>
                            <a:pt x="1203462" y="1633501"/>
                          </a:lnTo>
                          <a:lnTo>
                            <a:pt x="1203462" y="1633501"/>
                          </a:lnTo>
                          <a:cubicBezTo>
                            <a:pt x="1182890" y="1643788"/>
                            <a:pt x="1155461" y="1650645"/>
                            <a:pt x="1128031" y="1650645"/>
                          </a:cubicBezTo>
                          <a:cubicBezTo>
                            <a:pt x="1093745" y="1647216"/>
                            <a:pt x="1056029" y="1640359"/>
                            <a:pt x="1028600" y="1623215"/>
                          </a:cubicBezTo>
                          <a:close/>
                          <a:moveTo>
                            <a:pt x="2794364" y="694047"/>
                          </a:moveTo>
                          <a:cubicBezTo>
                            <a:pt x="2811507" y="683761"/>
                            <a:pt x="2821794" y="670046"/>
                            <a:pt x="2821794" y="656331"/>
                          </a:cubicBezTo>
                          <a:cubicBezTo>
                            <a:pt x="2821794" y="639188"/>
                            <a:pt x="2808079" y="622045"/>
                            <a:pt x="2784078" y="604901"/>
                          </a:cubicBezTo>
                          <a:lnTo>
                            <a:pt x="1806908" y="35742"/>
                          </a:lnTo>
                          <a:cubicBezTo>
                            <a:pt x="1758906" y="8313"/>
                            <a:pt x="1686904" y="4884"/>
                            <a:pt x="1642332" y="28885"/>
                          </a:cubicBezTo>
                          <a:lnTo>
                            <a:pt x="37715" y="958054"/>
                          </a:lnTo>
                          <a:cubicBezTo>
                            <a:pt x="20572" y="968340"/>
                            <a:pt x="10286" y="982055"/>
                            <a:pt x="10286" y="995769"/>
                          </a:cubicBezTo>
                          <a:cubicBezTo>
                            <a:pt x="10286" y="1012913"/>
                            <a:pt x="24001" y="1030056"/>
                            <a:pt x="48001" y="1047199"/>
                          </a:cubicBezTo>
                          <a:lnTo>
                            <a:pt x="1035458" y="1612929"/>
                          </a:lnTo>
                          <a:cubicBezTo>
                            <a:pt x="1083459" y="1640359"/>
                            <a:pt x="1155461" y="1643788"/>
                            <a:pt x="1200034" y="1619787"/>
                          </a:cubicBezTo>
                          <a:lnTo>
                            <a:pt x="2794364" y="694047"/>
                          </a:lnTo>
                          <a:close/>
                        </a:path>
                      </a:pathLst>
                    </a:custGeom>
                    <a:solidFill>
                      <a:srgbClr val="191411"/>
                    </a:solidFill>
                    <a:ln w="34242" cap="flat">
                      <a:noFill/>
                      <a:prstDash val="solid"/>
                      <a:miter/>
                    </a:ln>
                  </p:spPr>
                  <p:txBody>
                    <a:bodyPr rtlCol="1" anchor="ctr"/>
                    <a:lstStyle/>
                    <a:p>
                      <a:endParaRPr lang="ar-SA"/>
                    </a:p>
                  </p:txBody>
                </p:sp>
              </p:grpSp>
            </p:grpSp>
            <p:grpSp>
              <p:nvGrpSpPr>
                <p:cNvPr id="1080" name="Graphic 15">
                  <a:extLst>
                    <a:ext uri="{FF2B5EF4-FFF2-40B4-BE49-F238E27FC236}">
                      <a16:creationId xmlns:a16="http://schemas.microsoft.com/office/drawing/2014/main" id="{DF810022-F905-CCC8-4580-2AB2D400F824}"/>
                    </a:ext>
                  </a:extLst>
                </p:cNvPr>
                <p:cNvGrpSpPr/>
                <p:nvPr/>
              </p:nvGrpSpPr>
              <p:grpSpPr>
                <a:xfrm>
                  <a:off x="3199785" y="2958555"/>
                  <a:ext cx="2475498" cy="1571279"/>
                  <a:chOff x="3199785" y="2958555"/>
                  <a:chExt cx="2475498" cy="1571279"/>
                </a:xfrm>
              </p:grpSpPr>
              <p:sp>
                <p:nvSpPr>
                  <p:cNvPr id="1081" name="Freeform: Shape 1080">
                    <a:extLst>
                      <a:ext uri="{FF2B5EF4-FFF2-40B4-BE49-F238E27FC236}">
                        <a16:creationId xmlns:a16="http://schemas.microsoft.com/office/drawing/2014/main" id="{9B1EE395-6139-104E-D217-0571EC2316EA}"/>
                      </a:ext>
                    </a:extLst>
                  </p:cNvPr>
                  <p:cNvSpPr/>
                  <p:nvPr/>
                </p:nvSpPr>
                <p:spPr>
                  <a:xfrm>
                    <a:off x="3203214" y="2963140"/>
                    <a:ext cx="2461783" cy="1566487"/>
                  </a:xfrm>
                  <a:custGeom>
                    <a:avLst/>
                    <a:gdLst>
                      <a:gd name="connsiteX0" fmla="*/ 0 w 2461783"/>
                      <a:gd name="connsiteY0" fmla="*/ 1018108 h 1566487"/>
                      <a:gd name="connsiteX1" fmla="*/ 0 w 2461783"/>
                      <a:gd name="connsiteY1" fmla="*/ 1018108 h 1566487"/>
                      <a:gd name="connsiteX2" fmla="*/ 0 w 2461783"/>
                      <a:gd name="connsiteY2" fmla="*/ 791816 h 1566487"/>
                      <a:gd name="connsiteX3" fmla="*/ 387440 w 2461783"/>
                      <a:gd name="connsiteY3" fmla="*/ 651240 h 1566487"/>
                      <a:gd name="connsiteX4" fmla="*/ 1412611 w 2461783"/>
                      <a:gd name="connsiteY4" fmla="*/ 13508 h 1566487"/>
                      <a:gd name="connsiteX5" fmla="*/ 1553187 w 2461783"/>
                      <a:gd name="connsiteY5" fmla="*/ 20365 h 1566487"/>
                      <a:gd name="connsiteX6" fmla="*/ 2328066 w 2461783"/>
                      <a:gd name="connsiteY6" fmla="*/ 466092 h 1566487"/>
                      <a:gd name="connsiteX7" fmla="*/ 2461783 w 2461783"/>
                      <a:gd name="connsiteY7" fmla="*/ 538094 h 1566487"/>
                      <a:gd name="connsiteX8" fmla="*/ 2461783 w 2461783"/>
                      <a:gd name="connsiteY8" fmla="*/ 678670 h 1566487"/>
                      <a:gd name="connsiteX9" fmla="*/ 2461783 w 2461783"/>
                      <a:gd name="connsiteY9" fmla="*/ 682098 h 1566487"/>
                      <a:gd name="connsiteX10" fmla="*/ 2461783 w 2461783"/>
                      <a:gd name="connsiteY10" fmla="*/ 682098 h 1566487"/>
                      <a:gd name="connsiteX11" fmla="*/ 2461783 w 2461783"/>
                      <a:gd name="connsiteY11" fmla="*/ 682098 h 1566487"/>
                      <a:gd name="connsiteX12" fmla="*/ 2437783 w 2461783"/>
                      <a:gd name="connsiteY12" fmla="*/ 716385 h 1566487"/>
                      <a:gd name="connsiteX13" fmla="*/ 1001171 w 2461783"/>
                      <a:gd name="connsiteY13" fmla="*/ 1552980 h 1566487"/>
                      <a:gd name="connsiteX14" fmla="*/ 860596 w 2461783"/>
                      <a:gd name="connsiteY14" fmla="*/ 1546123 h 1566487"/>
                      <a:gd name="connsiteX15" fmla="*/ 37716 w 2461783"/>
                      <a:gd name="connsiteY15" fmla="*/ 1072966 h 1566487"/>
                      <a:gd name="connsiteX16" fmla="*/ 0 w 2461783"/>
                      <a:gd name="connsiteY16" fmla="*/ 1018108 h 156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1783" h="1566487">
                        <a:moveTo>
                          <a:pt x="0" y="1018108"/>
                        </a:moveTo>
                        <a:lnTo>
                          <a:pt x="0" y="1018108"/>
                        </a:lnTo>
                        <a:lnTo>
                          <a:pt x="0" y="791816"/>
                        </a:lnTo>
                        <a:lnTo>
                          <a:pt x="387440" y="651240"/>
                        </a:lnTo>
                        <a:lnTo>
                          <a:pt x="1412611" y="13508"/>
                        </a:lnTo>
                        <a:cubicBezTo>
                          <a:pt x="1450327" y="-7064"/>
                          <a:pt x="1512043" y="-3635"/>
                          <a:pt x="1553187" y="20365"/>
                        </a:cubicBezTo>
                        <a:lnTo>
                          <a:pt x="2328066" y="466092"/>
                        </a:lnTo>
                        <a:lnTo>
                          <a:pt x="2461783" y="538094"/>
                        </a:lnTo>
                        <a:lnTo>
                          <a:pt x="2461783" y="678670"/>
                        </a:lnTo>
                        <a:cubicBezTo>
                          <a:pt x="2461783" y="678670"/>
                          <a:pt x="2461783" y="682098"/>
                          <a:pt x="2461783" y="682098"/>
                        </a:cubicBezTo>
                        <a:lnTo>
                          <a:pt x="2461783" y="682098"/>
                        </a:lnTo>
                        <a:lnTo>
                          <a:pt x="2461783" y="682098"/>
                        </a:lnTo>
                        <a:cubicBezTo>
                          <a:pt x="2461783" y="695813"/>
                          <a:pt x="2451497" y="706099"/>
                          <a:pt x="2437783" y="716385"/>
                        </a:cubicBezTo>
                        <a:lnTo>
                          <a:pt x="1001171" y="1552980"/>
                        </a:lnTo>
                        <a:cubicBezTo>
                          <a:pt x="963456" y="1573552"/>
                          <a:pt x="901740" y="1570123"/>
                          <a:pt x="860596" y="1546123"/>
                        </a:cubicBezTo>
                        <a:lnTo>
                          <a:pt x="37716" y="1072966"/>
                        </a:lnTo>
                        <a:cubicBezTo>
                          <a:pt x="10286" y="1052394"/>
                          <a:pt x="0" y="1035251"/>
                          <a:pt x="0" y="1018108"/>
                        </a:cubicBezTo>
                        <a:close/>
                      </a:path>
                    </a:pathLst>
                  </a:custGeom>
                  <a:solidFill>
                    <a:srgbClr val="2B3C86"/>
                  </a:solidFill>
                  <a:ln w="34242" cap="flat">
                    <a:noFill/>
                    <a:prstDash val="solid"/>
                    <a:miter/>
                  </a:ln>
                </p:spPr>
                <p:txBody>
                  <a:bodyPr rtlCol="1" anchor="ctr"/>
                  <a:lstStyle/>
                  <a:p>
                    <a:endParaRPr lang="ar-SA"/>
                  </a:p>
                </p:txBody>
              </p:sp>
              <p:sp>
                <p:nvSpPr>
                  <p:cNvPr id="1082" name="Freeform: Shape 1081">
                    <a:extLst>
                      <a:ext uri="{FF2B5EF4-FFF2-40B4-BE49-F238E27FC236}">
                        <a16:creationId xmlns:a16="http://schemas.microsoft.com/office/drawing/2014/main" id="{B6B03CD4-E79E-A905-D3CF-A85EBBC9DD32}"/>
                      </a:ext>
                    </a:extLst>
                  </p:cNvPr>
                  <p:cNvSpPr/>
                  <p:nvPr/>
                </p:nvSpPr>
                <p:spPr>
                  <a:xfrm>
                    <a:off x="3199785" y="2958555"/>
                    <a:ext cx="2475498" cy="1571279"/>
                  </a:xfrm>
                  <a:custGeom>
                    <a:avLst/>
                    <a:gdLst>
                      <a:gd name="connsiteX0" fmla="*/ 860596 w 2475498"/>
                      <a:gd name="connsiteY0" fmla="*/ 1550707 h 1571279"/>
                      <a:gd name="connsiteX1" fmla="*/ 37715 w 2475498"/>
                      <a:gd name="connsiteY1" fmla="*/ 1077551 h 1571279"/>
                      <a:gd name="connsiteX2" fmla="*/ 0 w 2475498"/>
                      <a:gd name="connsiteY2" fmla="*/ 1029550 h 1571279"/>
                      <a:gd name="connsiteX3" fmla="*/ 0 w 2475498"/>
                      <a:gd name="connsiteY3" fmla="*/ 1029550 h 1571279"/>
                      <a:gd name="connsiteX4" fmla="*/ 0 w 2475498"/>
                      <a:gd name="connsiteY4" fmla="*/ 1026121 h 1571279"/>
                      <a:gd name="connsiteX5" fmla="*/ 0 w 2475498"/>
                      <a:gd name="connsiteY5" fmla="*/ 796400 h 1571279"/>
                      <a:gd name="connsiteX6" fmla="*/ 390868 w 2475498"/>
                      <a:gd name="connsiteY6" fmla="*/ 652396 h 1571279"/>
                      <a:gd name="connsiteX7" fmla="*/ 1416040 w 2475498"/>
                      <a:gd name="connsiteY7" fmla="*/ 14664 h 1571279"/>
                      <a:gd name="connsiteX8" fmla="*/ 1563472 w 2475498"/>
                      <a:gd name="connsiteY8" fmla="*/ 21521 h 1571279"/>
                      <a:gd name="connsiteX9" fmla="*/ 2338352 w 2475498"/>
                      <a:gd name="connsiteY9" fmla="*/ 467248 h 1571279"/>
                      <a:gd name="connsiteX10" fmla="*/ 2475498 w 2475498"/>
                      <a:gd name="connsiteY10" fmla="*/ 539250 h 1571279"/>
                      <a:gd name="connsiteX11" fmla="*/ 2475498 w 2475498"/>
                      <a:gd name="connsiteY11" fmla="*/ 683254 h 1571279"/>
                      <a:gd name="connsiteX12" fmla="*/ 2475498 w 2475498"/>
                      <a:gd name="connsiteY12" fmla="*/ 686683 h 1571279"/>
                      <a:gd name="connsiteX13" fmla="*/ 2448069 w 2475498"/>
                      <a:gd name="connsiteY13" fmla="*/ 724398 h 1571279"/>
                      <a:gd name="connsiteX14" fmla="*/ 1008028 w 2475498"/>
                      <a:gd name="connsiteY14" fmla="*/ 1557564 h 1571279"/>
                      <a:gd name="connsiteX15" fmla="*/ 942884 w 2475498"/>
                      <a:gd name="connsiteY15" fmla="*/ 1571279 h 1571279"/>
                      <a:gd name="connsiteX16" fmla="*/ 860596 w 2475498"/>
                      <a:gd name="connsiteY16" fmla="*/ 1550707 h 1571279"/>
                      <a:gd name="connsiteX17" fmla="*/ 2331494 w 2475498"/>
                      <a:gd name="connsiteY17" fmla="*/ 470677 h 1571279"/>
                      <a:gd name="connsiteX18" fmla="*/ 1556615 w 2475498"/>
                      <a:gd name="connsiteY18" fmla="*/ 24950 h 1571279"/>
                      <a:gd name="connsiteX19" fmla="*/ 1419468 w 2475498"/>
                      <a:gd name="connsiteY19" fmla="*/ 18093 h 1571279"/>
                      <a:gd name="connsiteX20" fmla="*/ 394297 w 2475498"/>
                      <a:gd name="connsiteY20" fmla="*/ 659254 h 1571279"/>
                      <a:gd name="connsiteX21" fmla="*/ 10286 w 2475498"/>
                      <a:gd name="connsiteY21" fmla="*/ 799829 h 1571279"/>
                      <a:gd name="connsiteX22" fmla="*/ 10286 w 2475498"/>
                      <a:gd name="connsiteY22" fmla="*/ 1015835 h 1571279"/>
                      <a:gd name="connsiteX23" fmla="*/ 10286 w 2475498"/>
                      <a:gd name="connsiteY23" fmla="*/ 1015835 h 1571279"/>
                      <a:gd name="connsiteX24" fmla="*/ 10286 w 2475498"/>
                      <a:gd name="connsiteY24" fmla="*/ 1022692 h 1571279"/>
                      <a:gd name="connsiteX25" fmla="*/ 41144 w 2475498"/>
                      <a:gd name="connsiteY25" fmla="*/ 1067265 h 1571279"/>
                      <a:gd name="connsiteX26" fmla="*/ 864024 w 2475498"/>
                      <a:gd name="connsiteY26" fmla="*/ 1540421 h 1571279"/>
                      <a:gd name="connsiteX27" fmla="*/ 1001171 w 2475498"/>
                      <a:gd name="connsiteY27" fmla="*/ 1547278 h 1571279"/>
                      <a:gd name="connsiteX28" fmla="*/ 2437783 w 2475498"/>
                      <a:gd name="connsiteY28" fmla="*/ 710684 h 1571279"/>
                      <a:gd name="connsiteX29" fmla="*/ 2458355 w 2475498"/>
                      <a:gd name="connsiteY29" fmla="*/ 683254 h 1571279"/>
                      <a:gd name="connsiteX30" fmla="*/ 2458355 w 2475498"/>
                      <a:gd name="connsiteY30" fmla="*/ 679826 h 1571279"/>
                      <a:gd name="connsiteX31" fmla="*/ 2458355 w 2475498"/>
                      <a:gd name="connsiteY31" fmla="*/ 542679 h 1571279"/>
                      <a:gd name="connsiteX32" fmla="*/ 2331494 w 2475498"/>
                      <a:gd name="connsiteY32" fmla="*/ 470677 h 157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5498" h="1571279">
                        <a:moveTo>
                          <a:pt x="860596" y="1550707"/>
                        </a:moveTo>
                        <a:lnTo>
                          <a:pt x="37715" y="1077551"/>
                        </a:lnTo>
                        <a:cubicBezTo>
                          <a:pt x="13715" y="1063836"/>
                          <a:pt x="3429" y="1046693"/>
                          <a:pt x="0" y="1029550"/>
                        </a:cubicBezTo>
                        <a:lnTo>
                          <a:pt x="0" y="1029550"/>
                        </a:lnTo>
                        <a:cubicBezTo>
                          <a:pt x="0" y="1029550"/>
                          <a:pt x="0" y="1026121"/>
                          <a:pt x="0" y="1026121"/>
                        </a:cubicBezTo>
                        <a:lnTo>
                          <a:pt x="0" y="796400"/>
                        </a:lnTo>
                        <a:lnTo>
                          <a:pt x="390868" y="652396"/>
                        </a:lnTo>
                        <a:lnTo>
                          <a:pt x="1416040" y="14664"/>
                        </a:lnTo>
                        <a:cubicBezTo>
                          <a:pt x="1453755" y="-5908"/>
                          <a:pt x="1518900" y="-5908"/>
                          <a:pt x="1563472" y="21521"/>
                        </a:cubicBezTo>
                        <a:lnTo>
                          <a:pt x="2338352" y="467248"/>
                        </a:lnTo>
                        <a:lnTo>
                          <a:pt x="2475498" y="539250"/>
                        </a:lnTo>
                        <a:lnTo>
                          <a:pt x="2475498" y="683254"/>
                        </a:lnTo>
                        <a:cubicBezTo>
                          <a:pt x="2475498" y="683254"/>
                          <a:pt x="2475498" y="686683"/>
                          <a:pt x="2475498" y="686683"/>
                        </a:cubicBezTo>
                        <a:cubicBezTo>
                          <a:pt x="2475498" y="700398"/>
                          <a:pt x="2465212" y="714112"/>
                          <a:pt x="2448069" y="724398"/>
                        </a:cubicBezTo>
                        <a:lnTo>
                          <a:pt x="1008028" y="1557564"/>
                        </a:lnTo>
                        <a:cubicBezTo>
                          <a:pt x="990885" y="1567851"/>
                          <a:pt x="966884" y="1571279"/>
                          <a:pt x="942884" y="1571279"/>
                        </a:cubicBezTo>
                        <a:cubicBezTo>
                          <a:pt x="915454" y="1571279"/>
                          <a:pt x="884596" y="1564422"/>
                          <a:pt x="860596" y="1550707"/>
                        </a:cubicBezTo>
                        <a:close/>
                        <a:moveTo>
                          <a:pt x="2331494" y="470677"/>
                        </a:moveTo>
                        <a:lnTo>
                          <a:pt x="1556615" y="24950"/>
                        </a:lnTo>
                        <a:cubicBezTo>
                          <a:pt x="1515471" y="949"/>
                          <a:pt x="1457184" y="-2479"/>
                          <a:pt x="1419468" y="18093"/>
                        </a:cubicBezTo>
                        <a:lnTo>
                          <a:pt x="394297" y="659254"/>
                        </a:lnTo>
                        <a:lnTo>
                          <a:pt x="10286" y="799829"/>
                        </a:lnTo>
                        <a:lnTo>
                          <a:pt x="10286" y="1015835"/>
                        </a:lnTo>
                        <a:lnTo>
                          <a:pt x="10286" y="1015835"/>
                        </a:lnTo>
                        <a:lnTo>
                          <a:pt x="10286" y="1022692"/>
                        </a:lnTo>
                        <a:cubicBezTo>
                          <a:pt x="10286" y="1036407"/>
                          <a:pt x="20572" y="1053550"/>
                          <a:pt x="41144" y="1067265"/>
                        </a:cubicBezTo>
                        <a:lnTo>
                          <a:pt x="864024" y="1540421"/>
                        </a:lnTo>
                        <a:cubicBezTo>
                          <a:pt x="905168" y="1564422"/>
                          <a:pt x="963456" y="1567851"/>
                          <a:pt x="1001171" y="1547278"/>
                        </a:cubicBezTo>
                        <a:lnTo>
                          <a:pt x="2437783" y="710684"/>
                        </a:lnTo>
                        <a:cubicBezTo>
                          <a:pt x="2451498" y="703826"/>
                          <a:pt x="2458355" y="693540"/>
                          <a:pt x="2458355" y="683254"/>
                        </a:cubicBezTo>
                        <a:cubicBezTo>
                          <a:pt x="2458355" y="683254"/>
                          <a:pt x="2458355" y="679826"/>
                          <a:pt x="2458355" y="679826"/>
                        </a:cubicBezTo>
                        <a:lnTo>
                          <a:pt x="2458355" y="542679"/>
                        </a:lnTo>
                        <a:lnTo>
                          <a:pt x="2331494" y="470677"/>
                        </a:lnTo>
                        <a:close/>
                      </a:path>
                    </a:pathLst>
                  </a:custGeom>
                  <a:solidFill>
                    <a:srgbClr val="191411"/>
                  </a:solidFill>
                  <a:ln w="34242" cap="flat">
                    <a:noFill/>
                    <a:prstDash val="solid"/>
                    <a:miter/>
                  </a:ln>
                </p:spPr>
                <p:txBody>
                  <a:bodyPr rtlCol="1" anchor="ctr"/>
                  <a:lstStyle/>
                  <a:p>
                    <a:endParaRPr lang="ar-SA"/>
                  </a:p>
                </p:txBody>
              </p:sp>
            </p:grpSp>
            <p:grpSp>
              <p:nvGrpSpPr>
                <p:cNvPr id="1083" name="Graphic 15">
                  <a:extLst>
                    <a:ext uri="{FF2B5EF4-FFF2-40B4-BE49-F238E27FC236}">
                      <a16:creationId xmlns:a16="http://schemas.microsoft.com/office/drawing/2014/main" id="{4D3C747A-8015-3F3A-D97F-CCA661261D71}"/>
                    </a:ext>
                  </a:extLst>
                </p:cNvPr>
                <p:cNvGrpSpPr/>
                <p:nvPr/>
              </p:nvGrpSpPr>
              <p:grpSpPr>
                <a:xfrm>
                  <a:off x="2952921" y="2897789"/>
                  <a:ext cx="2886938" cy="1745191"/>
                  <a:chOff x="2952921" y="2897789"/>
                  <a:chExt cx="2886938" cy="1745191"/>
                </a:xfrm>
              </p:grpSpPr>
              <p:sp>
                <p:nvSpPr>
                  <p:cNvPr id="1084" name="Freeform: Shape 1083">
                    <a:extLst>
                      <a:ext uri="{FF2B5EF4-FFF2-40B4-BE49-F238E27FC236}">
                        <a16:creationId xmlns:a16="http://schemas.microsoft.com/office/drawing/2014/main" id="{2E36EACE-6F93-1CB3-9972-C0E04E2E4C32}"/>
                      </a:ext>
                    </a:extLst>
                  </p:cNvPr>
                  <p:cNvSpPr/>
                  <p:nvPr/>
                </p:nvSpPr>
                <p:spPr>
                  <a:xfrm>
                    <a:off x="2956350" y="2904646"/>
                    <a:ext cx="2876651" cy="1731567"/>
                  </a:xfrm>
                  <a:custGeom>
                    <a:avLst/>
                    <a:gdLst>
                      <a:gd name="connsiteX0" fmla="*/ 34287 w 2876651"/>
                      <a:gd name="connsiteY0" fmla="*/ 970313 h 1731567"/>
                      <a:gd name="connsiteX1" fmla="*/ 833166 w 2876651"/>
                      <a:gd name="connsiteY1" fmla="*/ 0 h 1731567"/>
                      <a:gd name="connsiteX2" fmla="*/ 833166 w 2876651"/>
                      <a:gd name="connsiteY2" fmla="*/ 0 h 1731567"/>
                      <a:gd name="connsiteX3" fmla="*/ 1618331 w 2876651"/>
                      <a:gd name="connsiteY3" fmla="*/ 54859 h 1731567"/>
                      <a:gd name="connsiteX4" fmla="*/ 1793193 w 2876651"/>
                      <a:gd name="connsiteY4" fmla="*/ 109717 h 1731567"/>
                      <a:gd name="connsiteX5" fmla="*/ 2705219 w 2876651"/>
                      <a:gd name="connsiteY5" fmla="*/ 634304 h 1731567"/>
                      <a:gd name="connsiteX6" fmla="*/ 2876652 w 2876651"/>
                      <a:gd name="connsiteY6" fmla="*/ 682305 h 1731567"/>
                      <a:gd name="connsiteX7" fmla="*/ 2876652 w 2876651"/>
                      <a:gd name="connsiteY7" fmla="*/ 737164 h 1731567"/>
                      <a:gd name="connsiteX8" fmla="*/ 2808079 w 2876651"/>
                      <a:gd name="connsiteY8" fmla="*/ 761164 h 1731567"/>
                      <a:gd name="connsiteX9" fmla="*/ 2088058 w 2876651"/>
                      <a:gd name="connsiteY9" fmla="*/ 709734 h 1731567"/>
                      <a:gd name="connsiteX10" fmla="*/ 2088058 w 2876651"/>
                      <a:gd name="connsiteY10" fmla="*/ 709734 h 1731567"/>
                      <a:gd name="connsiteX11" fmla="*/ 1258321 w 2876651"/>
                      <a:gd name="connsiteY11" fmla="*/ 1693762 h 1731567"/>
                      <a:gd name="connsiteX12" fmla="*/ 1107460 w 2876651"/>
                      <a:gd name="connsiteY12" fmla="*/ 1717763 h 1731567"/>
                      <a:gd name="connsiteX13" fmla="*/ 37715 w 2876651"/>
                      <a:gd name="connsiteY13" fmla="*/ 1104031 h 1731567"/>
                      <a:gd name="connsiteX14" fmla="*/ 0 w 2876651"/>
                      <a:gd name="connsiteY14" fmla="*/ 1042315 h 1731567"/>
                      <a:gd name="connsiteX15" fmla="*/ 0 w 2876651"/>
                      <a:gd name="connsiteY15" fmla="*/ 1042315 h 1731567"/>
                      <a:gd name="connsiteX16" fmla="*/ 0 w 2876651"/>
                      <a:gd name="connsiteY16" fmla="*/ 1035458 h 1731567"/>
                      <a:gd name="connsiteX17" fmla="*/ 0 w 2876651"/>
                      <a:gd name="connsiteY17" fmla="*/ 973742 h 1731567"/>
                      <a:gd name="connsiteX18" fmla="*/ 34287 w 2876651"/>
                      <a:gd name="connsiteY18" fmla="*/ 970313 h 173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76651" h="1731567">
                        <a:moveTo>
                          <a:pt x="34287" y="970313"/>
                        </a:moveTo>
                        <a:lnTo>
                          <a:pt x="833166" y="0"/>
                        </a:lnTo>
                        <a:lnTo>
                          <a:pt x="833166" y="0"/>
                        </a:lnTo>
                        <a:lnTo>
                          <a:pt x="1618331" y="54859"/>
                        </a:lnTo>
                        <a:cubicBezTo>
                          <a:pt x="1680047" y="58287"/>
                          <a:pt x="1741763" y="78859"/>
                          <a:pt x="1793193" y="109717"/>
                        </a:cubicBezTo>
                        <a:lnTo>
                          <a:pt x="2705219" y="634304"/>
                        </a:lnTo>
                        <a:cubicBezTo>
                          <a:pt x="2808079" y="665162"/>
                          <a:pt x="2876652" y="682305"/>
                          <a:pt x="2876652" y="682305"/>
                        </a:cubicBezTo>
                        <a:lnTo>
                          <a:pt x="2876652" y="737164"/>
                        </a:lnTo>
                        <a:cubicBezTo>
                          <a:pt x="2873224" y="754307"/>
                          <a:pt x="2856080" y="764593"/>
                          <a:pt x="2808079" y="761164"/>
                        </a:cubicBezTo>
                        <a:lnTo>
                          <a:pt x="2088058" y="709734"/>
                        </a:lnTo>
                        <a:lnTo>
                          <a:pt x="2088058" y="709734"/>
                        </a:lnTo>
                        <a:lnTo>
                          <a:pt x="1258321" y="1693762"/>
                        </a:lnTo>
                        <a:cubicBezTo>
                          <a:pt x="1227463" y="1734906"/>
                          <a:pt x="1152032" y="1741763"/>
                          <a:pt x="1107460" y="1717763"/>
                        </a:cubicBezTo>
                        <a:lnTo>
                          <a:pt x="37715" y="1104031"/>
                        </a:lnTo>
                        <a:cubicBezTo>
                          <a:pt x="13715" y="1090316"/>
                          <a:pt x="3429" y="1066316"/>
                          <a:pt x="0" y="1042315"/>
                        </a:cubicBezTo>
                        <a:lnTo>
                          <a:pt x="0" y="1042315"/>
                        </a:lnTo>
                        <a:cubicBezTo>
                          <a:pt x="0" y="1038886"/>
                          <a:pt x="0" y="1038886"/>
                          <a:pt x="0" y="1035458"/>
                        </a:cubicBezTo>
                        <a:lnTo>
                          <a:pt x="0" y="973742"/>
                        </a:lnTo>
                        <a:lnTo>
                          <a:pt x="34287" y="970313"/>
                        </a:lnTo>
                        <a:close/>
                      </a:path>
                    </a:pathLst>
                  </a:custGeom>
                  <a:solidFill>
                    <a:srgbClr val="2B3C86"/>
                  </a:solidFill>
                  <a:ln w="34242" cap="flat">
                    <a:noFill/>
                    <a:prstDash val="solid"/>
                    <a:miter/>
                  </a:ln>
                </p:spPr>
                <p:txBody>
                  <a:bodyPr rtlCol="1" anchor="ctr"/>
                  <a:lstStyle/>
                  <a:p>
                    <a:endParaRPr lang="ar-SA"/>
                  </a:p>
                </p:txBody>
              </p:sp>
              <p:sp>
                <p:nvSpPr>
                  <p:cNvPr id="1085" name="Freeform: Shape 1084">
                    <a:extLst>
                      <a:ext uri="{FF2B5EF4-FFF2-40B4-BE49-F238E27FC236}">
                        <a16:creationId xmlns:a16="http://schemas.microsoft.com/office/drawing/2014/main" id="{96785A68-7A5D-FA76-426D-2339AAA41C0A}"/>
                      </a:ext>
                    </a:extLst>
                  </p:cNvPr>
                  <p:cNvSpPr/>
                  <p:nvPr/>
                </p:nvSpPr>
                <p:spPr>
                  <a:xfrm>
                    <a:off x="2952921" y="2897789"/>
                    <a:ext cx="2886938" cy="1745191"/>
                  </a:xfrm>
                  <a:custGeom>
                    <a:avLst/>
                    <a:gdLst>
                      <a:gd name="connsiteX0" fmla="*/ 1110888 w 2886938"/>
                      <a:gd name="connsiteY0" fmla="*/ 1728049 h 1745191"/>
                      <a:gd name="connsiteX1" fmla="*/ 37715 w 2886938"/>
                      <a:gd name="connsiteY1" fmla="*/ 1117746 h 1745191"/>
                      <a:gd name="connsiteX2" fmla="*/ 0 w 2886938"/>
                      <a:gd name="connsiteY2" fmla="*/ 1052601 h 1745191"/>
                      <a:gd name="connsiteX3" fmla="*/ 0 w 2886938"/>
                      <a:gd name="connsiteY3" fmla="*/ 1045744 h 1745191"/>
                      <a:gd name="connsiteX4" fmla="*/ 0 w 2886938"/>
                      <a:gd name="connsiteY4" fmla="*/ 973742 h 1745191"/>
                      <a:gd name="connsiteX5" fmla="*/ 37715 w 2886938"/>
                      <a:gd name="connsiteY5" fmla="*/ 973742 h 1745191"/>
                      <a:gd name="connsiteX6" fmla="*/ 829737 w 2886938"/>
                      <a:gd name="connsiteY6" fmla="*/ 6857 h 1745191"/>
                      <a:gd name="connsiteX7" fmla="*/ 829737 w 2886938"/>
                      <a:gd name="connsiteY7" fmla="*/ 0 h 1745191"/>
                      <a:gd name="connsiteX8" fmla="*/ 1621760 w 2886938"/>
                      <a:gd name="connsiteY8" fmla="*/ 54859 h 1745191"/>
                      <a:gd name="connsiteX9" fmla="*/ 1800051 w 2886938"/>
                      <a:gd name="connsiteY9" fmla="*/ 109717 h 1745191"/>
                      <a:gd name="connsiteX10" fmla="*/ 2712076 w 2886938"/>
                      <a:gd name="connsiteY10" fmla="*/ 634304 h 1745191"/>
                      <a:gd name="connsiteX11" fmla="*/ 2883509 w 2886938"/>
                      <a:gd name="connsiteY11" fmla="*/ 682305 h 1745191"/>
                      <a:gd name="connsiteX12" fmla="*/ 2886938 w 2886938"/>
                      <a:gd name="connsiteY12" fmla="*/ 682305 h 1745191"/>
                      <a:gd name="connsiteX13" fmla="*/ 2886938 w 2886938"/>
                      <a:gd name="connsiteY13" fmla="*/ 744021 h 1745191"/>
                      <a:gd name="connsiteX14" fmla="*/ 2811507 w 2886938"/>
                      <a:gd name="connsiteY14" fmla="*/ 771450 h 1745191"/>
                      <a:gd name="connsiteX15" fmla="*/ 2094916 w 2886938"/>
                      <a:gd name="connsiteY15" fmla="*/ 720020 h 1745191"/>
                      <a:gd name="connsiteX16" fmla="*/ 1268607 w 2886938"/>
                      <a:gd name="connsiteY16" fmla="*/ 1704048 h 1745191"/>
                      <a:gd name="connsiteX17" fmla="*/ 1172604 w 2886938"/>
                      <a:gd name="connsiteY17" fmla="*/ 1745192 h 1745191"/>
                      <a:gd name="connsiteX18" fmla="*/ 1110888 w 2886938"/>
                      <a:gd name="connsiteY18" fmla="*/ 1728049 h 1745191"/>
                      <a:gd name="connsiteX19" fmla="*/ 2811507 w 2886938"/>
                      <a:gd name="connsiteY19" fmla="*/ 761164 h 1745191"/>
                      <a:gd name="connsiteX20" fmla="*/ 2873223 w 2886938"/>
                      <a:gd name="connsiteY20" fmla="*/ 744021 h 1745191"/>
                      <a:gd name="connsiteX21" fmla="*/ 2873223 w 2886938"/>
                      <a:gd name="connsiteY21" fmla="*/ 692591 h 1745191"/>
                      <a:gd name="connsiteX22" fmla="*/ 2705219 w 2886938"/>
                      <a:gd name="connsiteY22" fmla="*/ 644590 h 1745191"/>
                      <a:gd name="connsiteX23" fmla="*/ 1796622 w 2886938"/>
                      <a:gd name="connsiteY23" fmla="*/ 120003 h 1745191"/>
                      <a:gd name="connsiteX24" fmla="*/ 1621760 w 2886938"/>
                      <a:gd name="connsiteY24" fmla="*/ 68573 h 1745191"/>
                      <a:gd name="connsiteX25" fmla="*/ 840024 w 2886938"/>
                      <a:gd name="connsiteY25" fmla="*/ 13715 h 1745191"/>
                      <a:gd name="connsiteX26" fmla="*/ 44573 w 2886938"/>
                      <a:gd name="connsiteY26" fmla="*/ 984028 h 1745191"/>
                      <a:gd name="connsiteX27" fmla="*/ 41144 w 2886938"/>
                      <a:gd name="connsiteY27" fmla="*/ 987456 h 1745191"/>
                      <a:gd name="connsiteX28" fmla="*/ 10286 w 2886938"/>
                      <a:gd name="connsiteY28" fmla="*/ 987456 h 1745191"/>
                      <a:gd name="connsiteX29" fmla="*/ 10286 w 2886938"/>
                      <a:gd name="connsiteY29" fmla="*/ 1045744 h 1745191"/>
                      <a:gd name="connsiteX30" fmla="*/ 10286 w 2886938"/>
                      <a:gd name="connsiteY30" fmla="*/ 1052601 h 1745191"/>
                      <a:gd name="connsiteX31" fmla="*/ 44573 w 2886938"/>
                      <a:gd name="connsiteY31" fmla="*/ 1107460 h 1745191"/>
                      <a:gd name="connsiteX32" fmla="*/ 1117746 w 2886938"/>
                      <a:gd name="connsiteY32" fmla="*/ 1717763 h 1745191"/>
                      <a:gd name="connsiteX33" fmla="*/ 1258321 w 2886938"/>
                      <a:gd name="connsiteY33" fmla="*/ 1697191 h 1745191"/>
                      <a:gd name="connsiteX34" fmla="*/ 2091487 w 2886938"/>
                      <a:gd name="connsiteY34" fmla="*/ 709734 h 1745191"/>
                      <a:gd name="connsiteX35" fmla="*/ 2811507 w 2886938"/>
                      <a:gd name="connsiteY35" fmla="*/ 761164 h 174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6938" h="1745191">
                        <a:moveTo>
                          <a:pt x="1110888" y="1728049"/>
                        </a:moveTo>
                        <a:lnTo>
                          <a:pt x="37715" y="1117746"/>
                        </a:lnTo>
                        <a:cubicBezTo>
                          <a:pt x="13715" y="1104031"/>
                          <a:pt x="0" y="1080030"/>
                          <a:pt x="0" y="1052601"/>
                        </a:cubicBezTo>
                        <a:cubicBezTo>
                          <a:pt x="0" y="1049172"/>
                          <a:pt x="0" y="1049172"/>
                          <a:pt x="0" y="1045744"/>
                        </a:cubicBezTo>
                        <a:lnTo>
                          <a:pt x="0" y="973742"/>
                        </a:lnTo>
                        <a:lnTo>
                          <a:pt x="37715" y="973742"/>
                        </a:lnTo>
                        <a:lnTo>
                          <a:pt x="829737" y="6857"/>
                        </a:lnTo>
                        <a:lnTo>
                          <a:pt x="829737" y="0"/>
                        </a:lnTo>
                        <a:lnTo>
                          <a:pt x="1621760" y="54859"/>
                        </a:lnTo>
                        <a:cubicBezTo>
                          <a:pt x="1683476" y="58287"/>
                          <a:pt x="1745192" y="78859"/>
                          <a:pt x="1800051" y="109717"/>
                        </a:cubicBezTo>
                        <a:lnTo>
                          <a:pt x="2712076" y="634304"/>
                        </a:lnTo>
                        <a:cubicBezTo>
                          <a:pt x="2814936" y="665162"/>
                          <a:pt x="2883509" y="682305"/>
                          <a:pt x="2883509" y="682305"/>
                        </a:cubicBezTo>
                        <a:lnTo>
                          <a:pt x="2886938" y="682305"/>
                        </a:lnTo>
                        <a:lnTo>
                          <a:pt x="2886938" y="744021"/>
                        </a:lnTo>
                        <a:cubicBezTo>
                          <a:pt x="2883509" y="774879"/>
                          <a:pt x="2842366" y="774879"/>
                          <a:pt x="2811507" y="771450"/>
                        </a:cubicBezTo>
                        <a:lnTo>
                          <a:pt x="2094916" y="720020"/>
                        </a:lnTo>
                        <a:lnTo>
                          <a:pt x="1268607" y="1704048"/>
                        </a:lnTo>
                        <a:cubicBezTo>
                          <a:pt x="1248035" y="1728049"/>
                          <a:pt x="1210320" y="1745192"/>
                          <a:pt x="1172604" y="1745192"/>
                        </a:cubicBezTo>
                        <a:cubicBezTo>
                          <a:pt x="1148604" y="1745192"/>
                          <a:pt x="1128032" y="1741763"/>
                          <a:pt x="1110888" y="1728049"/>
                        </a:cubicBezTo>
                        <a:close/>
                        <a:moveTo>
                          <a:pt x="2811507" y="761164"/>
                        </a:moveTo>
                        <a:cubicBezTo>
                          <a:pt x="2866366" y="764593"/>
                          <a:pt x="2873223" y="754307"/>
                          <a:pt x="2873223" y="744021"/>
                        </a:cubicBezTo>
                        <a:lnTo>
                          <a:pt x="2873223" y="692591"/>
                        </a:lnTo>
                        <a:cubicBezTo>
                          <a:pt x="2856080" y="689162"/>
                          <a:pt x="2794364" y="668590"/>
                          <a:pt x="2705219" y="644590"/>
                        </a:cubicBezTo>
                        <a:lnTo>
                          <a:pt x="1796622" y="120003"/>
                        </a:lnTo>
                        <a:cubicBezTo>
                          <a:pt x="1745192" y="89145"/>
                          <a:pt x="1683476" y="72002"/>
                          <a:pt x="1621760" y="68573"/>
                        </a:cubicBezTo>
                        <a:lnTo>
                          <a:pt x="840024" y="13715"/>
                        </a:lnTo>
                        <a:lnTo>
                          <a:pt x="44573" y="984028"/>
                        </a:lnTo>
                        <a:lnTo>
                          <a:pt x="41144" y="987456"/>
                        </a:lnTo>
                        <a:lnTo>
                          <a:pt x="10286" y="987456"/>
                        </a:lnTo>
                        <a:lnTo>
                          <a:pt x="10286" y="1045744"/>
                        </a:lnTo>
                        <a:cubicBezTo>
                          <a:pt x="10286" y="1049172"/>
                          <a:pt x="10286" y="1049172"/>
                          <a:pt x="10286" y="1052601"/>
                        </a:cubicBezTo>
                        <a:cubicBezTo>
                          <a:pt x="10286" y="1076602"/>
                          <a:pt x="24001" y="1097174"/>
                          <a:pt x="44573" y="1107460"/>
                        </a:cubicBezTo>
                        <a:lnTo>
                          <a:pt x="1117746" y="1717763"/>
                        </a:lnTo>
                        <a:cubicBezTo>
                          <a:pt x="1162318" y="1745192"/>
                          <a:pt x="1230892" y="1731477"/>
                          <a:pt x="1258321" y="1697191"/>
                        </a:cubicBezTo>
                        <a:lnTo>
                          <a:pt x="2091487" y="709734"/>
                        </a:lnTo>
                        <a:lnTo>
                          <a:pt x="2811507" y="761164"/>
                        </a:lnTo>
                        <a:close/>
                      </a:path>
                    </a:pathLst>
                  </a:custGeom>
                  <a:solidFill>
                    <a:srgbClr val="191411"/>
                  </a:solidFill>
                  <a:ln w="34242" cap="flat">
                    <a:noFill/>
                    <a:prstDash val="solid"/>
                    <a:miter/>
                  </a:ln>
                </p:spPr>
                <p:txBody>
                  <a:bodyPr rtlCol="1" anchor="ctr"/>
                  <a:lstStyle/>
                  <a:p>
                    <a:endParaRPr lang="ar-SA"/>
                  </a:p>
                </p:txBody>
              </p:sp>
            </p:grpSp>
            <p:sp>
              <p:nvSpPr>
                <p:cNvPr id="1086" name="Freeform: Shape 1085">
                  <a:extLst>
                    <a:ext uri="{FF2B5EF4-FFF2-40B4-BE49-F238E27FC236}">
                      <a16:creationId xmlns:a16="http://schemas.microsoft.com/office/drawing/2014/main" id="{FE5C5EEE-E35D-FF2F-276B-C7F03CE24582}"/>
                    </a:ext>
                  </a:extLst>
                </p:cNvPr>
                <p:cNvSpPr/>
                <p:nvPr/>
              </p:nvSpPr>
              <p:spPr>
                <a:xfrm>
                  <a:off x="2957996" y="2836073"/>
                  <a:ext cx="2072697" cy="1729642"/>
                </a:xfrm>
                <a:custGeom>
                  <a:avLst/>
                  <a:gdLst>
                    <a:gd name="connsiteX0" fmla="*/ 1242960 w 2072697"/>
                    <a:gd name="connsiteY0" fmla="*/ 1690333 h 1729642"/>
                    <a:gd name="connsiteX1" fmla="*/ 2072698 w 2072697"/>
                    <a:gd name="connsiteY1" fmla="*/ 702877 h 1729642"/>
                    <a:gd name="connsiteX2" fmla="*/ 831520 w 2072697"/>
                    <a:gd name="connsiteY2" fmla="*/ 0 h 1729642"/>
                    <a:gd name="connsiteX3" fmla="*/ 15497 w 2072697"/>
                    <a:gd name="connsiteY3" fmla="*/ 990885 h 1729642"/>
                    <a:gd name="connsiteX4" fmla="*/ 36069 w 2072697"/>
                    <a:gd name="connsiteY4" fmla="*/ 1100602 h 1729642"/>
                    <a:gd name="connsiteX5" fmla="*/ 1109242 w 2072697"/>
                    <a:gd name="connsiteY5" fmla="*/ 1714334 h 1729642"/>
                    <a:gd name="connsiteX6" fmla="*/ 1242960 w 2072697"/>
                    <a:gd name="connsiteY6" fmla="*/ 1690333 h 172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2697" h="1729642">
                      <a:moveTo>
                        <a:pt x="1242960" y="1690333"/>
                      </a:moveTo>
                      <a:lnTo>
                        <a:pt x="2072698" y="702877"/>
                      </a:lnTo>
                      <a:lnTo>
                        <a:pt x="831520" y="0"/>
                      </a:lnTo>
                      <a:lnTo>
                        <a:pt x="15497" y="990885"/>
                      </a:lnTo>
                      <a:cubicBezTo>
                        <a:pt x="-11932" y="1025172"/>
                        <a:pt x="-1646" y="1076602"/>
                        <a:pt x="36069" y="1100602"/>
                      </a:cubicBezTo>
                      <a:lnTo>
                        <a:pt x="1109242" y="1714334"/>
                      </a:lnTo>
                      <a:cubicBezTo>
                        <a:pt x="1153815" y="1741763"/>
                        <a:pt x="1208673" y="1731477"/>
                        <a:pt x="1242960" y="1690333"/>
                      </a:cubicBezTo>
                      <a:close/>
                    </a:path>
                  </a:pathLst>
                </a:custGeom>
                <a:solidFill>
                  <a:srgbClr val="2B3C86"/>
                </a:solidFill>
                <a:ln w="34242" cap="flat">
                  <a:noFill/>
                  <a:prstDash val="solid"/>
                  <a:miter/>
                </a:ln>
              </p:spPr>
              <p:txBody>
                <a:bodyPr rtlCol="1" anchor="ctr"/>
                <a:lstStyle/>
                <a:p>
                  <a:endParaRPr lang="ar-SA"/>
                </a:p>
              </p:txBody>
            </p:sp>
            <p:sp>
              <p:nvSpPr>
                <p:cNvPr id="1087" name="Freeform: Shape 1086">
                  <a:extLst>
                    <a:ext uri="{FF2B5EF4-FFF2-40B4-BE49-F238E27FC236}">
                      <a16:creationId xmlns:a16="http://schemas.microsoft.com/office/drawing/2014/main" id="{E711A447-0101-E995-7C1C-B8486E7E020C}"/>
                    </a:ext>
                  </a:extLst>
                </p:cNvPr>
                <p:cNvSpPr/>
                <p:nvPr/>
              </p:nvSpPr>
              <p:spPr>
                <a:xfrm>
                  <a:off x="3789516" y="2836073"/>
                  <a:ext cx="2043493" cy="760166"/>
                </a:xfrm>
                <a:custGeom>
                  <a:avLst/>
                  <a:gdLst>
                    <a:gd name="connsiteX0" fmla="*/ 1237749 w 2043493"/>
                    <a:gd name="connsiteY0" fmla="*/ 702877 h 760166"/>
                    <a:gd name="connsiteX1" fmla="*/ 1974912 w 2043493"/>
                    <a:gd name="connsiteY1" fmla="*/ 757736 h 760166"/>
                    <a:gd name="connsiteX2" fmla="*/ 2016057 w 2043493"/>
                    <a:gd name="connsiteY2" fmla="*/ 716592 h 760166"/>
                    <a:gd name="connsiteX3" fmla="*/ 1947483 w 2043493"/>
                    <a:gd name="connsiteY3" fmla="*/ 672019 h 760166"/>
                    <a:gd name="connsiteX4" fmla="*/ 960027 w 2043493"/>
                    <a:gd name="connsiteY4" fmla="*/ 106289 h 760166"/>
                    <a:gd name="connsiteX5" fmla="*/ 785165 w 2043493"/>
                    <a:gd name="connsiteY5" fmla="*/ 51430 h 760166"/>
                    <a:gd name="connsiteX6" fmla="*/ 0 w 2043493"/>
                    <a:gd name="connsiteY6" fmla="*/ 0 h 760166"/>
                    <a:gd name="connsiteX7" fmla="*/ 1237749 w 2043493"/>
                    <a:gd name="connsiteY7" fmla="*/ 702877 h 76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3493" h="760166">
                      <a:moveTo>
                        <a:pt x="1237749" y="702877"/>
                      </a:moveTo>
                      <a:lnTo>
                        <a:pt x="1974912" y="757736"/>
                      </a:lnTo>
                      <a:cubicBezTo>
                        <a:pt x="2067487" y="768022"/>
                        <a:pt x="2050343" y="744021"/>
                        <a:pt x="2016057" y="716592"/>
                      </a:cubicBezTo>
                      <a:cubicBezTo>
                        <a:pt x="1995484" y="699448"/>
                        <a:pt x="1971484" y="685734"/>
                        <a:pt x="1947483" y="672019"/>
                      </a:cubicBezTo>
                      <a:lnTo>
                        <a:pt x="960027" y="106289"/>
                      </a:lnTo>
                      <a:cubicBezTo>
                        <a:pt x="905168" y="75431"/>
                        <a:pt x="846881" y="58287"/>
                        <a:pt x="785165" y="51430"/>
                      </a:cubicBezTo>
                      <a:lnTo>
                        <a:pt x="0" y="0"/>
                      </a:lnTo>
                      <a:lnTo>
                        <a:pt x="1237749" y="702877"/>
                      </a:lnTo>
                      <a:close/>
                    </a:path>
                  </a:pathLst>
                </a:custGeom>
                <a:solidFill>
                  <a:srgbClr val="2B3C86"/>
                </a:solidFill>
                <a:ln w="34242" cap="flat">
                  <a:noFill/>
                  <a:prstDash val="solid"/>
                  <a:miter/>
                </a:ln>
              </p:spPr>
              <p:txBody>
                <a:bodyPr rtlCol="1" anchor="ctr"/>
                <a:lstStyle/>
                <a:p>
                  <a:endParaRPr lang="ar-SA"/>
                </a:p>
              </p:txBody>
            </p:sp>
            <p:grpSp>
              <p:nvGrpSpPr>
                <p:cNvPr id="1088" name="Graphic 15">
                  <a:extLst>
                    <a:ext uri="{FF2B5EF4-FFF2-40B4-BE49-F238E27FC236}">
                      <a16:creationId xmlns:a16="http://schemas.microsoft.com/office/drawing/2014/main" id="{0DC173A9-0513-9F3E-3C4E-43E7CDA5D953}"/>
                    </a:ext>
                  </a:extLst>
                </p:cNvPr>
                <p:cNvGrpSpPr/>
                <p:nvPr/>
              </p:nvGrpSpPr>
              <p:grpSpPr>
                <a:xfrm>
                  <a:off x="4910691" y="3691634"/>
                  <a:ext cx="219434" cy="280672"/>
                  <a:chOff x="4910691" y="3691634"/>
                  <a:chExt cx="219434" cy="280672"/>
                </a:xfrm>
              </p:grpSpPr>
              <p:grpSp>
                <p:nvGrpSpPr>
                  <p:cNvPr id="1089" name="Graphic 15">
                    <a:extLst>
                      <a:ext uri="{FF2B5EF4-FFF2-40B4-BE49-F238E27FC236}">
                        <a16:creationId xmlns:a16="http://schemas.microsoft.com/office/drawing/2014/main" id="{D5597056-18DF-F1D7-1DB1-79CF2CFCE7FF}"/>
                      </a:ext>
                    </a:extLst>
                  </p:cNvPr>
                  <p:cNvGrpSpPr/>
                  <p:nvPr/>
                </p:nvGrpSpPr>
                <p:grpSpPr>
                  <a:xfrm>
                    <a:off x="4910691" y="3691634"/>
                    <a:ext cx="219434" cy="280672"/>
                    <a:chOff x="4910691" y="3691634"/>
                    <a:chExt cx="219434" cy="280672"/>
                  </a:xfrm>
                </p:grpSpPr>
                <p:sp>
                  <p:nvSpPr>
                    <p:cNvPr id="1090" name="Freeform: Shape 1089">
                      <a:extLst>
                        <a:ext uri="{FF2B5EF4-FFF2-40B4-BE49-F238E27FC236}">
                          <a16:creationId xmlns:a16="http://schemas.microsoft.com/office/drawing/2014/main" id="{EEAA6452-1B09-8526-0E79-311FC608EB92}"/>
                        </a:ext>
                      </a:extLst>
                    </p:cNvPr>
                    <p:cNvSpPr/>
                    <p:nvPr/>
                  </p:nvSpPr>
                  <p:spPr>
                    <a:xfrm>
                      <a:off x="4917548" y="3697126"/>
                      <a:ext cx="205720" cy="269355"/>
                    </a:xfrm>
                    <a:custGeom>
                      <a:avLst/>
                      <a:gdLst>
                        <a:gd name="connsiteX0" fmla="*/ 0 w 205720"/>
                        <a:gd name="connsiteY0" fmla="*/ 194976 h 269355"/>
                        <a:gd name="connsiteX1" fmla="*/ 102860 w 205720"/>
                        <a:gd name="connsiteY1" fmla="*/ 256692 h 269355"/>
                        <a:gd name="connsiteX2" fmla="*/ 205720 w 205720"/>
                        <a:gd name="connsiteY2" fmla="*/ 74973 h 269355"/>
                        <a:gd name="connsiteX3" fmla="*/ 102860 w 205720"/>
                        <a:gd name="connsiteY3" fmla="*/ 13257 h 269355"/>
                        <a:gd name="connsiteX4" fmla="*/ 0 w 205720"/>
                        <a:gd name="connsiteY4" fmla="*/ 194976 h 26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20" h="269355">
                          <a:moveTo>
                            <a:pt x="0" y="194976"/>
                          </a:moveTo>
                          <a:cubicBezTo>
                            <a:pt x="0" y="260121"/>
                            <a:pt x="48002" y="287550"/>
                            <a:pt x="102860" y="256692"/>
                          </a:cubicBezTo>
                          <a:cubicBezTo>
                            <a:pt x="161147" y="222405"/>
                            <a:pt x="205720" y="143546"/>
                            <a:pt x="205720" y="74973"/>
                          </a:cubicBezTo>
                          <a:cubicBezTo>
                            <a:pt x="205720" y="6399"/>
                            <a:pt x="157719" y="-17601"/>
                            <a:pt x="102860" y="13257"/>
                          </a:cubicBezTo>
                          <a:cubicBezTo>
                            <a:pt x="48002" y="47543"/>
                            <a:pt x="0" y="129831"/>
                            <a:pt x="0" y="194976"/>
                          </a:cubicBezTo>
                          <a:close/>
                        </a:path>
                      </a:pathLst>
                    </a:custGeom>
                    <a:solidFill>
                      <a:srgbClr val="2B3C86"/>
                    </a:solidFill>
                    <a:ln w="34242" cap="flat">
                      <a:noFill/>
                      <a:prstDash val="solid"/>
                      <a:miter/>
                    </a:ln>
                  </p:spPr>
                  <p:txBody>
                    <a:bodyPr rtlCol="1" anchor="ctr"/>
                    <a:lstStyle/>
                    <a:p>
                      <a:endParaRPr lang="ar-SA"/>
                    </a:p>
                  </p:txBody>
                </p:sp>
                <p:sp>
                  <p:nvSpPr>
                    <p:cNvPr id="1091" name="Freeform: Shape 1090">
                      <a:extLst>
                        <a:ext uri="{FF2B5EF4-FFF2-40B4-BE49-F238E27FC236}">
                          <a16:creationId xmlns:a16="http://schemas.microsoft.com/office/drawing/2014/main" id="{FB59DA46-458F-535D-5045-42D4A08B9E95}"/>
                        </a:ext>
                      </a:extLst>
                    </p:cNvPr>
                    <p:cNvSpPr/>
                    <p:nvPr/>
                  </p:nvSpPr>
                  <p:spPr>
                    <a:xfrm>
                      <a:off x="4910691" y="3691634"/>
                      <a:ext cx="219434" cy="280672"/>
                    </a:xfrm>
                    <a:custGeom>
                      <a:avLst/>
                      <a:gdLst>
                        <a:gd name="connsiteX0" fmla="*/ 34287 w 219434"/>
                        <a:gd name="connsiteY0" fmla="*/ 272470 h 280672"/>
                        <a:gd name="connsiteX1" fmla="*/ 0 w 219434"/>
                        <a:gd name="connsiteY1" fmla="*/ 200468 h 280672"/>
                        <a:gd name="connsiteX2" fmla="*/ 106289 w 219434"/>
                        <a:gd name="connsiteY2" fmla="*/ 15320 h 280672"/>
                        <a:gd name="connsiteX3" fmla="*/ 185148 w 219434"/>
                        <a:gd name="connsiteY3" fmla="*/ 8463 h 280672"/>
                        <a:gd name="connsiteX4" fmla="*/ 219435 w 219434"/>
                        <a:gd name="connsiteY4" fmla="*/ 80465 h 280672"/>
                        <a:gd name="connsiteX5" fmla="*/ 113146 w 219434"/>
                        <a:gd name="connsiteY5" fmla="*/ 265613 h 280672"/>
                        <a:gd name="connsiteX6" fmla="*/ 65144 w 219434"/>
                        <a:gd name="connsiteY6" fmla="*/ 279327 h 280672"/>
                        <a:gd name="connsiteX7" fmla="*/ 34287 w 219434"/>
                        <a:gd name="connsiteY7" fmla="*/ 272470 h 280672"/>
                        <a:gd name="connsiteX8" fmla="*/ 116574 w 219434"/>
                        <a:gd name="connsiteY8" fmla="*/ 25606 h 280672"/>
                        <a:gd name="connsiteX9" fmla="*/ 17143 w 219434"/>
                        <a:gd name="connsiteY9" fmla="*/ 200468 h 280672"/>
                        <a:gd name="connsiteX10" fmla="*/ 44573 w 219434"/>
                        <a:gd name="connsiteY10" fmla="*/ 262184 h 280672"/>
                        <a:gd name="connsiteX11" fmla="*/ 113146 w 219434"/>
                        <a:gd name="connsiteY11" fmla="*/ 255327 h 280672"/>
                        <a:gd name="connsiteX12" fmla="*/ 212577 w 219434"/>
                        <a:gd name="connsiteY12" fmla="*/ 80465 h 280672"/>
                        <a:gd name="connsiteX13" fmla="*/ 185148 w 219434"/>
                        <a:gd name="connsiteY13" fmla="*/ 18749 h 280672"/>
                        <a:gd name="connsiteX14" fmla="*/ 161147 w 219434"/>
                        <a:gd name="connsiteY14" fmla="*/ 11891 h 280672"/>
                        <a:gd name="connsiteX15" fmla="*/ 116574 w 219434"/>
                        <a:gd name="connsiteY15" fmla="*/ 25606 h 28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434" h="280672">
                          <a:moveTo>
                            <a:pt x="34287" y="272470"/>
                          </a:moveTo>
                          <a:cubicBezTo>
                            <a:pt x="13715" y="258755"/>
                            <a:pt x="0" y="234755"/>
                            <a:pt x="0" y="200468"/>
                          </a:cubicBezTo>
                          <a:cubicBezTo>
                            <a:pt x="0" y="131895"/>
                            <a:pt x="48001" y="49607"/>
                            <a:pt x="106289" y="15320"/>
                          </a:cubicBezTo>
                          <a:cubicBezTo>
                            <a:pt x="137147" y="-1823"/>
                            <a:pt x="164576" y="-5252"/>
                            <a:pt x="185148" y="8463"/>
                          </a:cubicBezTo>
                          <a:cubicBezTo>
                            <a:pt x="205720" y="22177"/>
                            <a:pt x="219435" y="46178"/>
                            <a:pt x="219435" y="80465"/>
                          </a:cubicBezTo>
                          <a:cubicBezTo>
                            <a:pt x="219435" y="149038"/>
                            <a:pt x="171433" y="231326"/>
                            <a:pt x="113146" y="265613"/>
                          </a:cubicBezTo>
                          <a:cubicBezTo>
                            <a:pt x="96003" y="275899"/>
                            <a:pt x="78859" y="279327"/>
                            <a:pt x="65144" y="279327"/>
                          </a:cubicBezTo>
                          <a:cubicBezTo>
                            <a:pt x="54859" y="282756"/>
                            <a:pt x="44573" y="279327"/>
                            <a:pt x="34287" y="272470"/>
                          </a:cubicBezTo>
                          <a:close/>
                          <a:moveTo>
                            <a:pt x="116574" y="25606"/>
                          </a:moveTo>
                          <a:cubicBezTo>
                            <a:pt x="61716" y="56464"/>
                            <a:pt x="17143" y="135323"/>
                            <a:pt x="17143" y="200468"/>
                          </a:cubicBezTo>
                          <a:cubicBezTo>
                            <a:pt x="17143" y="231326"/>
                            <a:pt x="27429" y="251898"/>
                            <a:pt x="44573" y="262184"/>
                          </a:cubicBezTo>
                          <a:cubicBezTo>
                            <a:pt x="61716" y="272470"/>
                            <a:pt x="85717" y="269041"/>
                            <a:pt x="113146" y="255327"/>
                          </a:cubicBezTo>
                          <a:cubicBezTo>
                            <a:pt x="168005" y="224469"/>
                            <a:pt x="212577" y="145609"/>
                            <a:pt x="212577" y="80465"/>
                          </a:cubicBezTo>
                          <a:cubicBezTo>
                            <a:pt x="212577" y="49607"/>
                            <a:pt x="202291" y="29035"/>
                            <a:pt x="185148" y="18749"/>
                          </a:cubicBezTo>
                          <a:cubicBezTo>
                            <a:pt x="178291" y="15320"/>
                            <a:pt x="171433" y="11891"/>
                            <a:pt x="161147" y="11891"/>
                          </a:cubicBezTo>
                          <a:cubicBezTo>
                            <a:pt x="144004" y="11891"/>
                            <a:pt x="130289" y="18749"/>
                            <a:pt x="116574" y="25606"/>
                          </a:cubicBezTo>
                          <a:close/>
                        </a:path>
                      </a:pathLst>
                    </a:custGeom>
                    <a:solidFill>
                      <a:srgbClr val="191411"/>
                    </a:solidFill>
                    <a:ln w="34242" cap="flat">
                      <a:noFill/>
                      <a:prstDash val="solid"/>
                      <a:miter/>
                    </a:ln>
                  </p:spPr>
                  <p:txBody>
                    <a:bodyPr rtlCol="1" anchor="ctr"/>
                    <a:lstStyle/>
                    <a:p>
                      <a:endParaRPr lang="ar-SA"/>
                    </a:p>
                  </p:txBody>
                </p:sp>
              </p:grpSp>
              <p:sp>
                <p:nvSpPr>
                  <p:cNvPr id="1092" name="Freeform: Shape 1091">
                    <a:extLst>
                      <a:ext uri="{FF2B5EF4-FFF2-40B4-BE49-F238E27FC236}">
                        <a16:creationId xmlns:a16="http://schemas.microsoft.com/office/drawing/2014/main" id="{D1F4694D-9076-5D53-6F03-D16B7AC0B3DB}"/>
                      </a:ext>
                    </a:extLst>
                  </p:cNvPr>
                  <p:cNvSpPr/>
                  <p:nvPr/>
                </p:nvSpPr>
                <p:spPr>
                  <a:xfrm>
                    <a:off x="4948406" y="3738459"/>
                    <a:ext cx="150861" cy="191358"/>
                  </a:xfrm>
                  <a:custGeom>
                    <a:avLst/>
                    <a:gdLst>
                      <a:gd name="connsiteX0" fmla="*/ 72002 w 150861"/>
                      <a:gd name="connsiteY0" fmla="*/ 9639 h 191358"/>
                      <a:gd name="connsiteX1" fmla="*/ 126861 w 150861"/>
                      <a:gd name="connsiteY1" fmla="*/ 6211 h 191358"/>
                      <a:gd name="connsiteX2" fmla="*/ 150861 w 150861"/>
                      <a:gd name="connsiteY2" fmla="*/ 57641 h 191358"/>
                      <a:gd name="connsiteX3" fmla="*/ 78859 w 150861"/>
                      <a:gd name="connsiteY3" fmla="*/ 181073 h 191358"/>
                      <a:gd name="connsiteX4" fmla="*/ 44572 w 150861"/>
                      <a:gd name="connsiteY4" fmla="*/ 191359 h 191358"/>
                      <a:gd name="connsiteX5" fmla="*/ 24001 w 150861"/>
                      <a:gd name="connsiteY5" fmla="*/ 184501 h 191358"/>
                      <a:gd name="connsiteX6" fmla="*/ 0 w 150861"/>
                      <a:gd name="connsiteY6" fmla="*/ 133071 h 191358"/>
                      <a:gd name="connsiteX7" fmla="*/ 72002 w 150861"/>
                      <a:gd name="connsiteY7" fmla="*/ 9639 h 19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61" h="191358">
                        <a:moveTo>
                          <a:pt x="72002" y="9639"/>
                        </a:moveTo>
                        <a:cubicBezTo>
                          <a:pt x="92574" y="-647"/>
                          <a:pt x="113146" y="-4075"/>
                          <a:pt x="126861" y="6211"/>
                        </a:cubicBezTo>
                        <a:cubicBezTo>
                          <a:pt x="140575" y="16497"/>
                          <a:pt x="150861" y="33640"/>
                          <a:pt x="150861" y="57641"/>
                        </a:cubicBezTo>
                        <a:cubicBezTo>
                          <a:pt x="150861" y="102213"/>
                          <a:pt x="120003" y="160501"/>
                          <a:pt x="78859" y="181073"/>
                        </a:cubicBezTo>
                        <a:cubicBezTo>
                          <a:pt x="68573" y="187930"/>
                          <a:pt x="54858" y="191359"/>
                          <a:pt x="44572" y="191359"/>
                        </a:cubicBezTo>
                        <a:cubicBezTo>
                          <a:pt x="37715" y="191359"/>
                          <a:pt x="30858" y="187930"/>
                          <a:pt x="24001" y="184501"/>
                        </a:cubicBezTo>
                        <a:cubicBezTo>
                          <a:pt x="10286" y="174215"/>
                          <a:pt x="0" y="157072"/>
                          <a:pt x="0" y="133071"/>
                        </a:cubicBezTo>
                        <a:cubicBezTo>
                          <a:pt x="0" y="88499"/>
                          <a:pt x="30858" y="33640"/>
                          <a:pt x="72002" y="9639"/>
                        </a:cubicBezTo>
                        <a:close/>
                      </a:path>
                    </a:pathLst>
                  </a:custGeom>
                  <a:solidFill>
                    <a:srgbClr val="191411"/>
                  </a:solidFill>
                  <a:ln w="34242" cap="flat">
                    <a:noFill/>
                    <a:prstDash val="solid"/>
                    <a:miter/>
                  </a:ln>
                </p:spPr>
                <p:txBody>
                  <a:bodyPr rtlCol="1" anchor="ctr"/>
                  <a:lstStyle/>
                  <a:p>
                    <a:endParaRPr lang="ar-SA"/>
                  </a:p>
                </p:txBody>
              </p:sp>
              <p:grpSp>
                <p:nvGrpSpPr>
                  <p:cNvPr id="1093" name="Graphic 15">
                    <a:extLst>
                      <a:ext uri="{FF2B5EF4-FFF2-40B4-BE49-F238E27FC236}">
                        <a16:creationId xmlns:a16="http://schemas.microsoft.com/office/drawing/2014/main" id="{E223C56F-D399-8AC4-0336-1EE99424BED1}"/>
                      </a:ext>
                    </a:extLst>
                  </p:cNvPr>
                  <p:cNvGrpSpPr/>
                  <p:nvPr/>
                </p:nvGrpSpPr>
                <p:grpSpPr>
                  <a:xfrm>
                    <a:off x="4944977" y="3737812"/>
                    <a:ext cx="116574" cy="174862"/>
                    <a:chOff x="4944977" y="3737812"/>
                    <a:chExt cx="116574" cy="174862"/>
                  </a:xfrm>
                </p:grpSpPr>
                <p:sp>
                  <p:nvSpPr>
                    <p:cNvPr id="1094" name="Freeform: Shape 1093">
                      <a:extLst>
                        <a:ext uri="{FF2B5EF4-FFF2-40B4-BE49-F238E27FC236}">
                          <a16:creationId xmlns:a16="http://schemas.microsoft.com/office/drawing/2014/main" id="{50EF4CFC-6236-B17E-448B-CEC547073DEE}"/>
                        </a:ext>
                      </a:extLst>
                    </p:cNvPr>
                    <p:cNvSpPr/>
                    <p:nvPr/>
                  </p:nvSpPr>
                  <p:spPr>
                    <a:xfrm>
                      <a:off x="4955263" y="3741241"/>
                      <a:ext cx="102860" cy="164576"/>
                    </a:xfrm>
                    <a:custGeom>
                      <a:avLst/>
                      <a:gdLst>
                        <a:gd name="connsiteX0" fmla="*/ 68573 w 102860"/>
                        <a:gd name="connsiteY0" fmla="*/ 10286 h 164576"/>
                        <a:gd name="connsiteX1" fmla="*/ 96003 w 102860"/>
                        <a:gd name="connsiteY1" fmla="*/ 0 h 164576"/>
                        <a:gd name="connsiteX2" fmla="*/ 102860 w 102860"/>
                        <a:gd name="connsiteY2" fmla="*/ 34287 h 164576"/>
                        <a:gd name="connsiteX3" fmla="*/ 34287 w 102860"/>
                        <a:gd name="connsiteY3" fmla="*/ 154290 h 164576"/>
                        <a:gd name="connsiteX4" fmla="*/ 6857 w 102860"/>
                        <a:gd name="connsiteY4" fmla="*/ 164576 h 164576"/>
                        <a:gd name="connsiteX5" fmla="*/ 0 w 102860"/>
                        <a:gd name="connsiteY5" fmla="*/ 130289 h 164576"/>
                        <a:gd name="connsiteX6" fmla="*/ 68573 w 102860"/>
                        <a:gd name="connsiteY6" fmla="*/ 10286 h 16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60" h="164576">
                          <a:moveTo>
                            <a:pt x="68573" y="10286"/>
                          </a:moveTo>
                          <a:cubicBezTo>
                            <a:pt x="78859" y="3429"/>
                            <a:pt x="85717" y="3429"/>
                            <a:pt x="96003" y="0"/>
                          </a:cubicBezTo>
                          <a:cubicBezTo>
                            <a:pt x="102860" y="6857"/>
                            <a:pt x="102860" y="20572"/>
                            <a:pt x="102860" y="34287"/>
                          </a:cubicBezTo>
                          <a:cubicBezTo>
                            <a:pt x="102860" y="78859"/>
                            <a:pt x="72002" y="133718"/>
                            <a:pt x="34287" y="154290"/>
                          </a:cubicBezTo>
                          <a:cubicBezTo>
                            <a:pt x="24001" y="161147"/>
                            <a:pt x="17143" y="161147"/>
                            <a:pt x="6857" y="164576"/>
                          </a:cubicBezTo>
                          <a:cubicBezTo>
                            <a:pt x="0" y="157719"/>
                            <a:pt x="0" y="144004"/>
                            <a:pt x="0" y="130289"/>
                          </a:cubicBezTo>
                          <a:cubicBezTo>
                            <a:pt x="0" y="85717"/>
                            <a:pt x="30858" y="34287"/>
                            <a:pt x="68573" y="10286"/>
                          </a:cubicBezTo>
                          <a:close/>
                        </a:path>
                      </a:pathLst>
                    </a:custGeom>
                    <a:solidFill>
                      <a:srgbClr val="2B3C86"/>
                    </a:solidFill>
                    <a:ln w="34242" cap="flat">
                      <a:noFill/>
                      <a:prstDash val="solid"/>
                      <a:miter/>
                    </a:ln>
                  </p:spPr>
                  <p:txBody>
                    <a:bodyPr rtlCol="1" anchor="ctr"/>
                    <a:lstStyle/>
                    <a:p>
                      <a:endParaRPr lang="ar-SA"/>
                    </a:p>
                  </p:txBody>
                </p:sp>
                <p:sp>
                  <p:nvSpPr>
                    <p:cNvPr id="1095" name="Freeform: Shape 1094">
                      <a:extLst>
                        <a:ext uri="{FF2B5EF4-FFF2-40B4-BE49-F238E27FC236}">
                          <a16:creationId xmlns:a16="http://schemas.microsoft.com/office/drawing/2014/main" id="{FD8B9D7F-02B2-01E7-6363-F8EA136D5E85}"/>
                        </a:ext>
                      </a:extLst>
                    </p:cNvPr>
                    <p:cNvSpPr/>
                    <p:nvPr/>
                  </p:nvSpPr>
                  <p:spPr>
                    <a:xfrm>
                      <a:off x="4955263" y="3775527"/>
                      <a:ext cx="102860" cy="126860"/>
                    </a:xfrm>
                    <a:custGeom>
                      <a:avLst/>
                      <a:gdLst>
                        <a:gd name="connsiteX0" fmla="*/ 68573 w 102860"/>
                        <a:gd name="connsiteY0" fmla="*/ 10286 h 126860"/>
                        <a:gd name="connsiteX1" fmla="*/ 96003 w 102860"/>
                        <a:gd name="connsiteY1" fmla="*/ 0 h 126860"/>
                        <a:gd name="connsiteX2" fmla="*/ 102860 w 102860"/>
                        <a:gd name="connsiteY2" fmla="*/ 17143 h 126860"/>
                        <a:gd name="connsiteX3" fmla="*/ 34287 w 102860"/>
                        <a:gd name="connsiteY3" fmla="*/ 116575 h 126860"/>
                        <a:gd name="connsiteX4" fmla="*/ 6857 w 102860"/>
                        <a:gd name="connsiteY4" fmla="*/ 126861 h 126860"/>
                        <a:gd name="connsiteX5" fmla="*/ 0 w 102860"/>
                        <a:gd name="connsiteY5" fmla="*/ 109717 h 126860"/>
                        <a:gd name="connsiteX6" fmla="*/ 68573 w 102860"/>
                        <a:gd name="connsiteY6" fmla="*/ 10286 h 12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60" h="126860">
                          <a:moveTo>
                            <a:pt x="68573" y="10286"/>
                          </a:moveTo>
                          <a:cubicBezTo>
                            <a:pt x="78859" y="3429"/>
                            <a:pt x="85717" y="3429"/>
                            <a:pt x="96003" y="0"/>
                          </a:cubicBezTo>
                          <a:cubicBezTo>
                            <a:pt x="99431" y="3429"/>
                            <a:pt x="99431" y="10286"/>
                            <a:pt x="102860" y="17143"/>
                          </a:cubicBezTo>
                          <a:cubicBezTo>
                            <a:pt x="96003" y="58287"/>
                            <a:pt x="68573" y="99431"/>
                            <a:pt x="34287" y="116575"/>
                          </a:cubicBezTo>
                          <a:cubicBezTo>
                            <a:pt x="24001" y="123432"/>
                            <a:pt x="17143" y="123432"/>
                            <a:pt x="6857" y="126861"/>
                          </a:cubicBezTo>
                          <a:cubicBezTo>
                            <a:pt x="3428" y="123432"/>
                            <a:pt x="3428" y="116575"/>
                            <a:pt x="0" y="109717"/>
                          </a:cubicBezTo>
                          <a:cubicBezTo>
                            <a:pt x="10286" y="72002"/>
                            <a:pt x="37715" y="30858"/>
                            <a:pt x="68573" y="10286"/>
                          </a:cubicBezTo>
                          <a:close/>
                        </a:path>
                      </a:pathLst>
                    </a:custGeom>
                    <a:solidFill>
                      <a:srgbClr val="FFFFFF"/>
                    </a:solidFill>
                    <a:ln w="34242" cap="flat">
                      <a:noFill/>
                      <a:prstDash val="solid"/>
                      <a:miter/>
                    </a:ln>
                  </p:spPr>
                  <p:txBody>
                    <a:bodyPr rtlCol="1" anchor="ctr"/>
                    <a:lstStyle/>
                    <a:p>
                      <a:endParaRPr lang="ar-SA"/>
                    </a:p>
                  </p:txBody>
                </p:sp>
                <p:sp>
                  <p:nvSpPr>
                    <p:cNvPr id="1096" name="Freeform: Shape 1095">
                      <a:extLst>
                        <a:ext uri="{FF2B5EF4-FFF2-40B4-BE49-F238E27FC236}">
                          <a16:creationId xmlns:a16="http://schemas.microsoft.com/office/drawing/2014/main" id="{23B55BF6-CA18-2CB0-4DD1-89BE8F402F94}"/>
                        </a:ext>
                      </a:extLst>
                    </p:cNvPr>
                    <p:cNvSpPr/>
                    <p:nvPr/>
                  </p:nvSpPr>
                  <p:spPr>
                    <a:xfrm>
                      <a:off x="4944977" y="3737812"/>
                      <a:ext cx="116574" cy="174862"/>
                    </a:xfrm>
                    <a:custGeom>
                      <a:avLst/>
                      <a:gdLst>
                        <a:gd name="connsiteX0" fmla="*/ 10286 w 116574"/>
                        <a:gd name="connsiteY0" fmla="*/ 171433 h 174862"/>
                        <a:gd name="connsiteX1" fmla="*/ 0 w 116574"/>
                        <a:gd name="connsiteY1" fmla="*/ 133718 h 174862"/>
                        <a:gd name="connsiteX2" fmla="*/ 72002 w 116574"/>
                        <a:gd name="connsiteY2" fmla="*/ 10286 h 174862"/>
                        <a:gd name="connsiteX3" fmla="*/ 99431 w 116574"/>
                        <a:gd name="connsiteY3" fmla="*/ 0 h 174862"/>
                        <a:gd name="connsiteX4" fmla="*/ 102860 w 116574"/>
                        <a:gd name="connsiteY4" fmla="*/ 0 h 174862"/>
                        <a:gd name="connsiteX5" fmla="*/ 106289 w 116574"/>
                        <a:gd name="connsiteY5" fmla="*/ 3429 h 174862"/>
                        <a:gd name="connsiteX6" fmla="*/ 116574 w 116574"/>
                        <a:gd name="connsiteY6" fmla="*/ 41144 h 174862"/>
                        <a:gd name="connsiteX7" fmla="*/ 44573 w 116574"/>
                        <a:gd name="connsiteY7" fmla="*/ 164576 h 174862"/>
                        <a:gd name="connsiteX8" fmla="*/ 17143 w 116574"/>
                        <a:gd name="connsiteY8" fmla="*/ 174862 h 174862"/>
                        <a:gd name="connsiteX9" fmla="*/ 10286 w 116574"/>
                        <a:gd name="connsiteY9" fmla="*/ 171433 h 174862"/>
                        <a:gd name="connsiteX10" fmla="*/ 10286 w 116574"/>
                        <a:gd name="connsiteY10" fmla="*/ 171433 h 174862"/>
                        <a:gd name="connsiteX11" fmla="*/ 82288 w 116574"/>
                        <a:gd name="connsiteY11" fmla="*/ 20572 h 174862"/>
                        <a:gd name="connsiteX12" fmla="*/ 82288 w 116574"/>
                        <a:gd name="connsiteY12" fmla="*/ 20572 h 174862"/>
                        <a:gd name="connsiteX13" fmla="*/ 17143 w 116574"/>
                        <a:gd name="connsiteY13" fmla="*/ 133718 h 174862"/>
                        <a:gd name="connsiteX14" fmla="*/ 24001 w 116574"/>
                        <a:gd name="connsiteY14" fmla="*/ 161147 h 174862"/>
                        <a:gd name="connsiteX15" fmla="*/ 44573 w 116574"/>
                        <a:gd name="connsiteY15" fmla="*/ 154290 h 174862"/>
                        <a:gd name="connsiteX16" fmla="*/ 109717 w 116574"/>
                        <a:gd name="connsiteY16" fmla="*/ 41144 h 174862"/>
                        <a:gd name="connsiteX17" fmla="*/ 102860 w 116574"/>
                        <a:gd name="connsiteY17" fmla="*/ 13715 h 174862"/>
                        <a:gd name="connsiteX18" fmla="*/ 82288 w 116574"/>
                        <a:gd name="connsiteY18" fmla="*/ 20572 h 17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574" h="174862">
                          <a:moveTo>
                            <a:pt x="10286" y="171433"/>
                          </a:moveTo>
                          <a:cubicBezTo>
                            <a:pt x="3429" y="161147"/>
                            <a:pt x="0" y="150861"/>
                            <a:pt x="0" y="133718"/>
                          </a:cubicBezTo>
                          <a:cubicBezTo>
                            <a:pt x="0" y="89145"/>
                            <a:pt x="30858" y="30858"/>
                            <a:pt x="72002" y="10286"/>
                          </a:cubicBezTo>
                          <a:cubicBezTo>
                            <a:pt x="82288" y="3429"/>
                            <a:pt x="92574" y="0"/>
                            <a:pt x="99431" y="0"/>
                          </a:cubicBezTo>
                          <a:lnTo>
                            <a:pt x="102860" y="0"/>
                          </a:lnTo>
                          <a:lnTo>
                            <a:pt x="106289" y="3429"/>
                          </a:lnTo>
                          <a:cubicBezTo>
                            <a:pt x="113146" y="13715"/>
                            <a:pt x="116574" y="24001"/>
                            <a:pt x="116574" y="41144"/>
                          </a:cubicBezTo>
                          <a:cubicBezTo>
                            <a:pt x="116574" y="85717"/>
                            <a:pt x="85717" y="144004"/>
                            <a:pt x="44573" y="164576"/>
                          </a:cubicBezTo>
                          <a:cubicBezTo>
                            <a:pt x="34287" y="171433"/>
                            <a:pt x="24001" y="174862"/>
                            <a:pt x="17143" y="174862"/>
                          </a:cubicBezTo>
                          <a:lnTo>
                            <a:pt x="10286" y="171433"/>
                          </a:lnTo>
                          <a:lnTo>
                            <a:pt x="10286" y="171433"/>
                          </a:lnTo>
                          <a:close/>
                          <a:moveTo>
                            <a:pt x="82288" y="20572"/>
                          </a:moveTo>
                          <a:lnTo>
                            <a:pt x="82288" y="20572"/>
                          </a:lnTo>
                          <a:cubicBezTo>
                            <a:pt x="44573" y="41144"/>
                            <a:pt x="17143" y="92574"/>
                            <a:pt x="17143" y="133718"/>
                          </a:cubicBezTo>
                          <a:cubicBezTo>
                            <a:pt x="17143" y="144004"/>
                            <a:pt x="20572" y="154290"/>
                            <a:pt x="24001" y="161147"/>
                          </a:cubicBezTo>
                          <a:cubicBezTo>
                            <a:pt x="30858" y="161147"/>
                            <a:pt x="37716" y="157719"/>
                            <a:pt x="44573" y="154290"/>
                          </a:cubicBezTo>
                          <a:cubicBezTo>
                            <a:pt x="82288" y="133718"/>
                            <a:pt x="109717" y="82288"/>
                            <a:pt x="109717" y="41144"/>
                          </a:cubicBezTo>
                          <a:cubicBezTo>
                            <a:pt x="109717" y="30858"/>
                            <a:pt x="106289" y="20572"/>
                            <a:pt x="102860" y="13715"/>
                          </a:cubicBezTo>
                          <a:cubicBezTo>
                            <a:pt x="96003" y="13715"/>
                            <a:pt x="89146" y="17143"/>
                            <a:pt x="82288" y="20572"/>
                          </a:cubicBezTo>
                          <a:close/>
                        </a:path>
                      </a:pathLst>
                    </a:custGeom>
                    <a:solidFill>
                      <a:srgbClr val="191411"/>
                    </a:solidFill>
                    <a:ln w="34242" cap="flat">
                      <a:noFill/>
                      <a:prstDash val="solid"/>
                      <a:miter/>
                    </a:ln>
                  </p:spPr>
                  <p:txBody>
                    <a:bodyPr rtlCol="1" anchor="ctr"/>
                    <a:lstStyle/>
                    <a:p>
                      <a:endParaRPr lang="ar-SA"/>
                    </a:p>
                  </p:txBody>
                </p:sp>
              </p:grpSp>
            </p:grpSp>
            <p:sp>
              <p:nvSpPr>
                <p:cNvPr id="1097" name="Freeform: Shape 1096">
                  <a:extLst>
                    <a:ext uri="{FF2B5EF4-FFF2-40B4-BE49-F238E27FC236}">
                      <a16:creationId xmlns:a16="http://schemas.microsoft.com/office/drawing/2014/main" id="{DD17775B-24C4-B16F-1849-FF49368F6799}"/>
                    </a:ext>
                  </a:extLst>
                </p:cNvPr>
                <p:cNvSpPr/>
                <p:nvPr/>
              </p:nvSpPr>
              <p:spPr>
                <a:xfrm>
                  <a:off x="4135812" y="4735554"/>
                  <a:ext cx="10285" cy="315437"/>
                </a:xfrm>
                <a:custGeom>
                  <a:avLst/>
                  <a:gdLst>
                    <a:gd name="connsiteX0" fmla="*/ 0 w 10285"/>
                    <a:gd name="connsiteY0" fmla="*/ 308580 h 315437"/>
                    <a:gd name="connsiteX1" fmla="*/ 10286 w 10285"/>
                    <a:gd name="connsiteY1" fmla="*/ 315437 h 315437"/>
                    <a:gd name="connsiteX2" fmla="*/ 10286 w 10285"/>
                    <a:gd name="connsiteY2" fmla="*/ 0 h 315437"/>
                    <a:gd name="connsiteX3" fmla="*/ 0 w 10285"/>
                    <a:gd name="connsiteY3" fmla="*/ 3429 h 315437"/>
                  </a:gdLst>
                  <a:ahLst/>
                  <a:cxnLst>
                    <a:cxn ang="0">
                      <a:pos x="connsiteX0" y="connsiteY0"/>
                    </a:cxn>
                    <a:cxn ang="0">
                      <a:pos x="connsiteX1" y="connsiteY1"/>
                    </a:cxn>
                    <a:cxn ang="0">
                      <a:pos x="connsiteX2" y="connsiteY2"/>
                    </a:cxn>
                    <a:cxn ang="0">
                      <a:pos x="connsiteX3" y="connsiteY3"/>
                    </a:cxn>
                  </a:cxnLst>
                  <a:rect l="l" t="t" r="r" b="b"/>
                  <a:pathLst>
                    <a:path w="10285" h="315437">
                      <a:moveTo>
                        <a:pt x="0" y="308580"/>
                      </a:moveTo>
                      <a:lnTo>
                        <a:pt x="10286" y="315437"/>
                      </a:lnTo>
                      <a:lnTo>
                        <a:pt x="10286" y="0"/>
                      </a:lnTo>
                      <a:lnTo>
                        <a:pt x="0" y="3429"/>
                      </a:lnTo>
                      <a:close/>
                    </a:path>
                  </a:pathLst>
                </a:custGeom>
                <a:solidFill>
                  <a:srgbClr val="2B3C86"/>
                </a:solidFill>
                <a:ln w="34242" cap="flat">
                  <a:noFill/>
                  <a:prstDash val="solid"/>
                  <a:miter/>
                </a:ln>
              </p:spPr>
              <p:txBody>
                <a:bodyPr rtlCol="1" anchor="ctr"/>
                <a:lstStyle/>
                <a:p>
                  <a:endParaRPr lang="ar-SA"/>
                </a:p>
              </p:txBody>
            </p:sp>
            <p:sp>
              <p:nvSpPr>
                <p:cNvPr id="1098" name="Freeform: Shape 1097">
                  <a:extLst>
                    <a:ext uri="{FF2B5EF4-FFF2-40B4-BE49-F238E27FC236}">
                      <a16:creationId xmlns:a16="http://schemas.microsoft.com/office/drawing/2014/main" id="{0EE97E97-F52F-CC01-ED2D-CDD22FF50F57}"/>
                    </a:ext>
                  </a:extLst>
                </p:cNvPr>
                <p:cNvSpPr/>
                <p:nvPr/>
              </p:nvSpPr>
              <p:spPr>
                <a:xfrm>
                  <a:off x="3830660" y="4598408"/>
                  <a:ext cx="13714" cy="277722"/>
                </a:xfrm>
                <a:custGeom>
                  <a:avLst/>
                  <a:gdLst>
                    <a:gd name="connsiteX0" fmla="*/ 0 w 13714"/>
                    <a:gd name="connsiteY0" fmla="*/ 270865 h 277722"/>
                    <a:gd name="connsiteX1" fmla="*/ 13715 w 13714"/>
                    <a:gd name="connsiteY1" fmla="*/ 277722 h 277722"/>
                    <a:gd name="connsiteX2" fmla="*/ 13715 w 13714"/>
                    <a:gd name="connsiteY2" fmla="*/ 6857 h 277722"/>
                    <a:gd name="connsiteX3" fmla="*/ 0 w 13714"/>
                    <a:gd name="connsiteY3" fmla="*/ 0 h 277722"/>
                  </a:gdLst>
                  <a:ahLst/>
                  <a:cxnLst>
                    <a:cxn ang="0">
                      <a:pos x="connsiteX0" y="connsiteY0"/>
                    </a:cxn>
                    <a:cxn ang="0">
                      <a:pos x="connsiteX1" y="connsiteY1"/>
                    </a:cxn>
                    <a:cxn ang="0">
                      <a:pos x="connsiteX2" y="connsiteY2"/>
                    </a:cxn>
                    <a:cxn ang="0">
                      <a:pos x="connsiteX3" y="connsiteY3"/>
                    </a:cxn>
                  </a:cxnLst>
                  <a:rect l="l" t="t" r="r" b="b"/>
                  <a:pathLst>
                    <a:path w="13714" h="277722">
                      <a:moveTo>
                        <a:pt x="0" y="270865"/>
                      </a:moveTo>
                      <a:lnTo>
                        <a:pt x="13715" y="277722"/>
                      </a:lnTo>
                      <a:lnTo>
                        <a:pt x="13715" y="6857"/>
                      </a:lnTo>
                      <a:lnTo>
                        <a:pt x="0" y="0"/>
                      </a:lnTo>
                      <a:close/>
                    </a:path>
                  </a:pathLst>
                </a:custGeom>
                <a:solidFill>
                  <a:srgbClr val="2B3C86"/>
                </a:solidFill>
                <a:ln w="34242" cap="flat">
                  <a:noFill/>
                  <a:prstDash val="solid"/>
                  <a:miter/>
                </a:ln>
              </p:spPr>
              <p:txBody>
                <a:bodyPr rtlCol="1" anchor="ctr"/>
                <a:lstStyle/>
                <a:p>
                  <a:endParaRPr lang="ar-SA"/>
                </a:p>
              </p:txBody>
            </p:sp>
            <p:sp>
              <p:nvSpPr>
                <p:cNvPr id="1099" name="Freeform: Shape 1098">
                  <a:extLst>
                    <a:ext uri="{FF2B5EF4-FFF2-40B4-BE49-F238E27FC236}">
                      <a16:creationId xmlns:a16="http://schemas.microsoft.com/office/drawing/2014/main" id="{50F8721E-AFDF-B67F-D41B-9E80A763CFF4}"/>
                    </a:ext>
                  </a:extLst>
                </p:cNvPr>
                <p:cNvSpPr/>
                <p:nvPr/>
              </p:nvSpPr>
              <p:spPr>
                <a:xfrm>
                  <a:off x="3546081" y="4437260"/>
                  <a:ext cx="10286" cy="274293"/>
                </a:xfrm>
                <a:custGeom>
                  <a:avLst/>
                  <a:gdLst>
                    <a:gd name="connsiteX0" fmla="*/ 0 w 10286"/>
                    <a:gd name="connsiteY0" fmla="*/ 267436 h 274293"/>
                    <a:gd name="connsiteX1" fmla="*/ 10286 w 10286"/>
                    <a:gd name="connsiteY1" fmla="*/ 274293 h 274293"/>
                    <a:gd name="connsiteX2" fmla="*/ 10286 w 10286"/>
                    <a:gd name="connsiteY2" fmla="*/ 6857 h 274293"/>
                    <a:gd name="connsiteX3" fmla="*/ 0 w 10286"/>
                    <a:gd name="connsiteY3" fmla="*/ 0 h 274293"/>
                  </a:gdLst>
                  <a:ahLst/>
                  <a:cxnLst>
                    <a:cxn ang="0">
                      <a:pos x="connsiteX0" y="connsiteY0"/>
                    </a:cxn>
                    <a:cxn ang="0">
                      <a:pos x="connsiteX1" y="connsiteY1"/>
                    </a:cxn>
                    <a:cxn ang="0">
                      <a:pos x="connsiteX2" y="connsiteY2"/>
                    </a:cxn>
                    <a:cxn ang="0">
                      <a:pos x="connsiteX3" y="connsiteY3"/>
                    </a:cxn>
                  </a:cxnLst>
                  <a:rect l="l" t="t" r="r" b="b"/>
                  <a:pathLst>
                    <a:path w="10286" h="274293">
                      <a:moveTo>
                        <a:pt x="0" y="267436"/>
                      </a:moveTo>
                      <a:lnTo>
                        <a:pt x="10286" y="274293"/>
                      </a:lnTo>
                      <a:lnTo>
                        <a:pt x="10286" y="6857"/>
                      </a:lnTo>
                      <a:lnTo>
                        <a:pt x="0" y="0"/>
                      </a:lnTo>
                      <a:close/>
                    </a:path>
                  </a:pathLst>
                </a:custGeom>
                <a:solidFill>
                  <a:srgbClr val="2B3C86"/>
                </a:solidFill>
                <a:ln w="34242" cap="flat">
                  <a:noFill/>
                  <a:prstDash val="solid"/>
                  <a:miter/>
                </a:ln>
              </p:spPr>
              <p:txBody>
                <a:bodyPr rtlCol="1" anchor="ctr"/>
                <a:lstStyle/>
                <a:p>
                  <a:endParaRPr lang="ar-SA"/>
                </a:p>
              </p:txBody>
            </p:sp>
            <p:sp>
              <p:nvSpPr>
                <p:cNvPr id="1100" name="Freeform: Shape 1099">
                  <a:extLst>
                    <a:ext uri="{FF2B5EF4-FFF2-40B4-BE49-F238E27FC236}">
                      <a16:creationId xmlns:a16="http://schemas.microsoft.com/office/drawing/2014/main" id="{577AED0A-E95F-B0D8-4CBD-D92F16F0F23B}"/>
                    </a:ext>
                  </a:extLst>
                </p:cNvPr>
                <p:cNvSpPr/>
                <p:nvPr/>
              </p:nvSpPr>
              <p:spPr>
                <a:xfrm>
                  <a:off x="4039065" y="2942361"/>
                  <a:ext cx="1622942" cy="641160"/>
                </a:xfrm>
                <a:custGeom>
                  <a:avLst/>
                  <a:gdLst>
                    <a:gd name="connsiteX0" fmla="*/ 707049 w 1622942"/>
                    <a:gd name="connsiteY0" fmla="*/ 89145 h 641160"/>
                    <a:gd name="connsiteX1" fmla="*/ 1615646 w 1622942"/>
                    <a:gd name="connsiteY1" fmla="*/ 610303 h 641160"/>
                    <a:gd name="connsiteX2" fmla="*/ 1605360 w 1622942"/>
                    <a:gd name="connsiteY2" fmla="*/ 641161 h 641160"/>
                    <a:gd name="connsiteX3" fmla="*/ 984772 w 1622942"/>
                    <a:gd name="connsiteY3" fmla="*/ 593160 h 641160"/>
                    <a:gd name="connsiteX4" fmla="*/ 11030 w 1622942"/>
                    <a:gd name="connsiteY4" fmla="*/ 41144 h 641160"/>
                    <a:gd name="connsiteX5" fmla="*/ 24745 w 1622942"/>
                    <a:gd name="connsiteY5" fmla="*/ 0 h 641160"/>
                    <a:gd name="connsiteX6" fmla="*/ 532188 w 1622942"/>
                    <a:gd name="connsiteY6" fmla="*/ 34287 h 641160"/>
                    <a:gd name="connsiteX7" fmla="*/ 707049 w 1622942"/>
                    <a:gd name="connsiteY7" fmla="*/ 89145 h 6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2942" h="641160">
                      <a:moveTo>
                        <a:pt x="707049" y="89145"/>
                      </a:moveTo>
                      <a:lnTo>
                        <a:pt x="1615646" y="610303"/>
                      </a:lnTo>
                      <a:cubicBezTo>
                        <a:pt x="1629361" y="617160"/>
                        <a:pt x="1622504" y="641161"/>
                        <a:pt x="1605360" y="641161"/>
                      </a:cubicBezTo>
                      <a:lnTo>
                        <a:pt x="984772" y="593160"/>
                      </a:lnTo>
                      <a:lnTo>
                        <a:pt x="11030" y="41144"/>
                      </a:lnTo>
                      <a:cubicBezTo>
                        <a:pt x="-9542" y="30858"/>
                        <a:pt x="744" y="0"/>
                        <a:pt x="24745" y="0"/>
                      </a:cubicBezTo>
                      <a:lnTo>
                        <a:pt x="532188" y="34287"/>
                      </a:lnTo>
                      <a:cubicBezTo>
                        <a:pt x="593904" y="37715"/>
                        <a:pt x="652191" y="58287"/>
                        <a:pt x="707049" y="89145"/>
                      </a:cubicBezTo>
                      <a:close/>
                    </a:path>
                  </a:pathLst>
                </a:custGeom>
                <a:solidFill>
                  <a:srgbClr val="FFFFFF"/>
                </a:solidFill>
                <a:ln w="34242" cap="flat">
                  <a:noFill/>
                  <a:prstDash val="solid"/>
                  <a:miter/>
                </a:ln>
              </p:spPr>
              <p:txBody>
                <a:bodyPr rtlCol="1" anchor="ctr"/>
                <a:lstStyle/>
                <a:p>
                  <a:endParaRPr lang="ar-SA"/>
                </a:p>
              </p:txBody>
            </p:sp>
            <p:sp>
              <p:nvSpPr>
                <p:cNvPr id="1101" name="Freeform: Shape 1100">
                  <a:extLst>
                    <a:ext uri="{FF2B5EF4-FFF2-40B4-BE49-F238E27FC236}">
                      <a16:creationId xmlns:a16="http://schemas.microsoft.com/office/drawing/2014/main" id="{FD1B2773-56AA-DA0F-F60C-948F8DCE267B}"/>
                    </a:ext>
                  </a:extLst>
                </p:cNvPr>
                <p:cNvSpPr/>
                <p:nvPr/>
              </p:nvSpPr>
              <p:spPr>
                <a:xfrm>
                  <a:off x="3779230" y="2825787"/>
                  <a:ext cx="2062413" cy="778307"/>
                </a:xfrm>
                <a:custGeom>
                  <a:avLst/>
                  <a:gdLst>
                    <a:gd name="connsiteX0" fmla="*/ 1985198 w 2062413"/>
                    <a:gd name="connsiteY0" fmla="*/ 774879 h 778307"/>
                    <a:gd name="connsiteX1" fmla="*/ 1248035 w 2062413"/>
                    <a:gd name="connsiteY1" fmla="*/ 720020 h 778307"/>
                    <a:gd name="connsiteX2" fmla="*/ 0 w 2062413"/>
                    <a:gd name="connsiteY2" fmla="*/ 10286 h 778307"/>
                    <a:gd name="connsiteX3" fmla="*/ 6857 w 2062413"/>
                    <a:gd name="connsiteY3" fmla="*/ 0 h 778307"/>
                    <a:gd name="connsiteX4" fmla="*/ 795451 w 2062413"/>
                    <a:gd name="connsiteY4" fmla="*/ 54859 h 778307"/>
                    <a:gd name="connsiteX5" fmla="*/ 973742 w 2062413"/>
                    <a:gd name="connsiteY5" fmla="*/ 109717 h 778307"/>
                    <a:gd name="connsiteX6" fmla="*/ 1964627 w 2062413"/>
                    <a:gd name="connsiteY6" fmla="*/ 678876 h 778307"/>
                    <a:gd name="connsiteX7" fmla="*/ 2033200 w 2062413"/>
                    <a:gd name="connsiteY7" fmla="*/ 723449 h 778307"/>
                    <a:gd name="connsiteX8" fmla="*/ 2060629 w 2062413"/>
                    <a:gd name="connsiteY8" fmla="*/ 764593 h 778307"/>
                    <a:gd name="connsiteX9" fmla="*/ 2022914 w 2062413"/>
                    <a:gd name="connsiteY9" fmla="*/ 778308 h 778307"/>
                    <a:gd name="connsiteX10" fmla="*/ 1985198 w 2062413"/>
                    <a:gd name="connsiteY10" fmla="*/ 774879 h 778307"/>
                    <a:gd name="connsiteX11" fmla="*/ 1251464 w 2062413"/>
                    <a:gd name="connsiteY11" fmla="*/ 709734 h 778307"/>
                    <a:gd name="connsiteX12" fmla="*/ 1988627 w 2062413"/>
                    <a:gd name="connsiteY12" fmla="*/ 764593 h 778307"/>
                    <a:gd name="connsiteX13" fmla="*/ 2050343 w 2062413"/>
                    <a:gd name="connsiteY13" fmla="*/ 761164 h 778307"/>
                    <a:gd name="connsiteX14" fmla="*/ 2026343 w 2062413"/>
                    <a:gd name="connsiteY14" fmla="*/ 733735 h 778307"/>
                    <a:gd name="connsiteX15" fmla="*/ 1961198 w 2062413"/>
                    <a:gd name="connsiteY15" fmla="*/ 689162 h 778307"/>
                    <a:gd name="connsiteX16" fmla="*/ 970313 w 2062413"/>
                    <a:gd name="connsiteY16" fmla="*/ 123432 h 778307"/>
                    <a:gd name="connsiteX17" fmla="*/ 795451 w 2062413"/>
                    <a:gd name="connsiteY17" fmla="*/ 72002 h 778307"/>
                    <a:gd name="connsiteX18" fmla="*/ 34287 w 2062413"/>
                    <a:gd name="connsiteY18" fmla="*/ 17143 h 778307"/>
                    <a:gd name="connsiteX19" fmla="*/ 1251464 w 2062413"/>
                    <a:gd name="connsiteY19" fmla="*/ 709734 h 77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2413" h="778307">
                      <a:moveTo>
                        <a:pt x="1985198" y="774879"/>
                      </a:moveTo>
                      <a:lnTo>
                        <a:pt x="1248035" y="720020"/>
                      </a:lnTo>
                      <a:lnTo>
                        <a:pt x="0" y="10286"/>
                      </a:lnTo>
                      <a:lnTo>
                        <a:pt x="6857" y="0"/>
                      </a:lnTo>
                      <a:lnTo>
                        <a:pt x="795451" y="54859"/>
                      </a:lnTo>
                      <a:cubicBezTo>
                        <a:pt x="857167" y="58287"/>
                        <a:pt x="918883" y="78859"/>
                        <a:pt x="973742" y="109717"/>
                      </a:cubicBezTo>
                      <a:lnTo>
                        <a:pt x="1964627" y="678876"/>
                      </a:lnTo>
                      <a:cubicBezTo>
                        <a:pt x="1992056" y="692591"/>
                        <a:pt x="2012628" y="709734"/>
                        <a:pt x="2033200" y="723449"/>
                      </a:cubicBezTo>
                      <a:cubicBezTo>
                        <a:pt x="2053772" y="740592"/>
                        <a:pt x="2067487" y="750878"/>
                        <a:pt x="2060629" y="764593"/>
                      </a:cubicBezTo>
                      <a:cubicBezTo>
                        <a:pt x="2057201" y="771450"/>
                        <a:pt x="2050343" y="778308"/>
                        <a:pt x="2022914" y="778308"/>
                      </a:cubicBezTo>
                      <a:cubicBezTo>
                        <a:pt x="2012628" y="774879"/>
                        <a:pt x="1998913" y="774879"/>
                        <a:pt x="1985198" y="774879"/>
                      </a:cubicBezTo>
                      <a:close/>
                      <a:moveTo>
                        <a:pt x="1251464" y="709734"/>
                      </a:moveTo>
                      <a:lnTo>
                        <a:pt x="1988627" y="764593"/>
                      </a:lnTo>
                      <a:cubicBezTo>
                        <a:pt x="2046914" y="771450"/>
                        <a:pt x="2050343" y="761164"/>
                        <a:pt x="2050343" y="761164"/>
                      </a:cubicBezTo>
                      <a:cubicBezTo>
                        <a:pt x="2050343" y="761164"/>
                        <a:pt x="2050343" y="754307"/>
                        <a:pt x="2026343" y="733735"/>
                      </a:cubicBezTo>
                      <a:cubicBezTo>
                        <a:pt x="2005771" y="720020"/>
                        <a:pt x="1985198" y="706306"/>
                        <a:pt x="1961198" y="689162"/>
                      </a:cubicBezTo>
                      <a:lnTo>
                        <a:pt x="970313" y="123432"/>
                      </a:lnTo>
                      <a:cubicBezTo>
                        <a:pt x="918883" y="92574"/>
                        <a:pt x="857167" y="75431"/>
                        <a:pt x="795451" y="72002"/>
                      </a:cubicBezTo>
                      <a:lnTo>
                        <a:pt x="34287" y="17143"/>
                      </a:lnTo>
                      <a:lnTo>
                        <a:pt x="1251464" y="709734"/>
                      </a:lnTo>
                      <a:close/>
                    </a:path>
                  </a:pathLst>
                </a:custGeom>
                <a:solidFill>
                  <a:srgbClr val="191411"/>
                </a:solidFill>
                <a:ln w="34242" cap="flat">
                  <a:noFill/>
                  <a:prstDash val="solid"/>
                  <a:miter/>
                </a:ln>
              </p:spPr>
              <p:txBody>
                <a:bodyPr rtlCol="1" anchor="ctr"/>
                <a:lstStyle/>
                <a:p>
                  <a:endParaRPr lang="ar-SA"/>
                </a:p>
              </p:txBody>
            </p:sp>
            <p:sp>
              <p:nvSpPr>
                <p:cNvPr id="1102" name="Freeform: Shape 1101">
                  <a:extLst>
                    <a:ext uri="{FF2B5EF4-FFF2-40B4-BE49-F238E27FC236}">
                      <a16:creationId xmlns:a16="http://schemas.microsoft.com/office/drawing/2014/main" id="{7538D18A-C6A2-089D-A82E-1BC79F536F70}"/>
                    </a:ext>
                  </a:extLst>
                </p:cNvPr>
                <p:cNvSpPr/>
                <p:nvPr/>
              </p:nvSpPr>
              <p:spPr>
                <a:xfrm>
                  <a:off x="3037839" y="2989077"/>
                  <a:ext cx="1917424" cy="1576638"/>
                </a:xfrm>
                <a:custGeom>
                  <a:avLst/>
                  <a:gdLst>
                    <a:gd name="connsiteX0" fmla="*/ 1156260 w 1917424"/>
                    <a:gd name="connsiteY0" fmla="*/ 1537329 h 1576638"/>
                    <a:gd name="connsiteX1" fmla="*/ 1022542 w 1917424"/>
                    <a:gd name="connsiteY1" fmla="*/ 1561330 h 1576638"/>
                    <a:gd name="connsiteX2" fmla="*/ 38514 w 1917424"/>
                    <a:gd name="connsiteY2" fmla="*/ 999028 h 1576638"/>
                    <a:gd name="connsiteX3" fmla="*/ 17942 w 1917424"/>
                    <a:gd name="connsiteY3" fmla="*/ 882453 h 1576638"/>
                    <a:gd name="connsiteX4" fmla="*/ 713962 w 1917424"/>
                    <a:gd name="connsiteY4" fmla="*/ 32144 h 1576638"/>
                    <a:gd name="connsiteX5" fmla="*/ 827108 w 1917424"/>
                    <a:gd name="connsiteY5" fmla="*/ 11572 h 1576638"/>
                    <a:gd name="connsiteX6" fmla="*/ 1708275 w 1917424"/>
                    <a:gd name="connsiteY6" fmla="*/ 512157 h 1576638"/>
                    <a:gd name="connsiteX7" fmla="*/ 1917424 w 1917424"/>
                    <a:gd name="connsiteY7" fmla="*/ 632161 h 1576638"/>
                    <a:gd name="connsiteX8" fmla="*/ 1156260 w 1917424"/>
                    <a:gd name="connsiteY8" fmla="*/ 1537329 h 157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7424" h="1576638">
                      <a:moveTo>
                        <a:pt x="1156260" y="1537329"/>
                      </a:moveTo>
                      <a:cubicBezTo>
                        <a:pt x="1125402" y="1578473"/>
                        <a:pt x="1067114" y="1588759"/>
                        <a:pt x="1022542" y="1561330"/>
                      </a:cubicBezTo>
                      <a:lnTo>
                        <a:pt x="38514" y="999028"/>
                      </a:lnTo>
                      <a:cubicBezTo>
                        <a:pt x="-2630" y="975027"/>
                        <a:pt x="-12916" y="920169"/>
                        <a:pt x="17942" y="882453"/>
                      </a:cubicBezTo>
                      <a:lnTo>
                        <a:pt x="713962" y="32144"/>
                      </a:lnTo>
                      <a:cubicBezTo>
                        <a:pt x="741391" y="-2143"/>
                        <a:pt x="789392" y="-9000"/>
                        <a:pt x="827108" y="11572"/>
                      </a:cubicBezTo>
                      <a:lnTo>
                        <a:pt x="1708275" y="512157"/>
                      </a:lnTo>
                      <a:cubicBezTo>
                        <a:pt x="1711704" y="515586"/>
                        <a:pt x="1913995" y="632161"/>
                        <a:pt x="1917424" y="632161"/>
                      </a:cubicBezTo>
                      <a:lnTo>
                        <a:pt x="1156260" y="1537329"/>
                      </a:lnTo>
                      <a:close/>
                    </a:path>
                  </a:pathLst>
                </a:custGeom>
                <a:solidFill>
                  <a:srgbClr val="FFFFFF"/>
                </a:solidFill>
                <a:ln w="34242" cap="flat">
                  <a:noFill/>
                  <a:prstDash val="solid"/>
                  <a:miter/>
                </a:ln>
              </p:spPr>
              <p:txBody>
                <a:bodyPr rtlCol="1" anchor="ctr"/>
                <a:lstStyle/>
                <a:p>
                  <a:endParaRPr lang="ar-SA" dirty="0"/>
                </a:p>
              </p:txBody>
            </p:sp>
            <p:sp>
              <p:nvSpPr>
                <p:cNvPr id="1103" name="Freeform: Shape 1102">
                  <a:extLst>
                    <a:ext uri="{FF2B5EF4-FFF2-40B4-BE49-F238E27FC236}">
                      <a16:creationId xmlns:a16="http://schemas.microsoft.com/office/drawing/2014/main" id="{198B629D-A357-611A-2D6E-2E58231DA9B7}"/>
                    </a:ext>
                  </a:extLst>
                </p:cNvPr>
                <p:cNvSpPr/>
                <p:nvPr/>
              </p:nvSpPr>
              <p:spPr>
                <a:xfrm>
                  <a:off x="2951727" y="2825787"/>
                  <a:ext cx="2085824" cy="1745191"/>
                </a:xfrm>
                <a:custGeom>
                  <a:avLst/>
                  <a:gdLst>
                    <a:gd name="connsiteX0" fmla="*/ 1112083 w 2085824"/>
                    <a:gd name="connsiteY0" fmla="*/ 1728049 h 1745191"/>
                    <a:gd name="connsiteX1" fmla="*/ 38910 w 2085824"/>
                    <a:gd name="connsiteY1" fmla="*/ 1117746 h 1745191"/>
                    <a:gd name="connsiteX2" fmla="*/ 1195 w 2085824"/>
                    <a:gd name="connsiteY2" fmla="*/ 1062887 h 1745191"/>
                    <a:gd name="connsiteX3" fmla="*/ 18338 w 2085824"/>
                    <a:gd name="connsiteY3" fmla="*/ 997742 h 1745191"/>
                    <a:gd name="connsiteX4" fmla="*/ 834361 w 2085824"/>
                    <a:gd name="connsiteY4" fmla="*/ 3429 h 1745191"/>
                    <a:gd name="connsiteX5" fmla="*/ 837790 w 2085824"/>
                    <a:gd name="connsiteY5" fmla="*/ 0 h 1745191"/>
                    <a:gd name="connsiteX6" fmla="*/ 2085825 w 2085824"/>
                    <a:gd name="connsiteY6" fmla="*/ 713163 h 1745191"/>
                    <a:gd name="connsiteX7" fmla="*/ 1252658 w 2085824"/>
                    <a:gd name="connsiteY7" fmla="*/ 1704048 h 1745191"/>
                    <a:gd name="connsiteX8" fmla="*/ 1166942 w 2085824"/>
                    <a:gd name="connsiteY8" fmla="*/ 1745192 h 1745191"/>
                    <a:gd name="connsiteX9" fmla="*/ 1112083 w 2085824"/>
                    <a:gd name="connsiteY9" fmla="*/ 1728049 h 1745191"/>
                    <a:gd name="connsiteX10" fmla="*/ 837790 w 2085824"/>
                    <a:gd name="connsiteY10" fmla="*/ 17143 h 1745191"/>
                    <a:gd name="connsiteX11" fmla="*/ 25195 w 2085824"/>
                    <a:gd name="connsiteY11" fmla="*/ 1004600 h 1745191"/>
                    <a:gd name="connsiteX12" fmla="*/ 11481 w 2085824"/>
                    <a:gd name="connsiteY12" fmla="*/ 1059458 h 1745191"/>
                    <a:gd name="connsiteX13" fmla="*/ 42339 w 2085824"/>
                    <a:gd name="connsiteY13" fmla="*/ 1104031 h 1745191"/>
                    <a:gd name="connsiteX14" fmla="*/ 1118940 w 2085824"/>
                    <a:gd name="connsiteY14" fmla="*/ 1721191 h 1745191"/>
                    <a:gd name="connsiteX15" fmla="*/ 1245801 w 2085824"/>
                    <a:gd name="connsiteY15" fmla="*/ 1697191 h 1745191"/>
                    <a:gd name="connsiteX16" fmla="*/ 2068681 w 2085824"/>
                    <a:gd name="connsiteY16" fmla="*/ 716592 h 1745191"/>
                    <a:gd name="connsiteX17" fmla="*/ 837790 w 2085824"/>
                    <a:gd name="connsiteY17" fmla="*/ 17143 h 174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85824" h="1745191">
                      <a:moveTo>
                        <a:pt x="1112083" y="1728049"/>
                      </a:moveTo>
                      <a:lnTo>
                        <a:pt x="38910" y="1117746"/>
                      </a:lnTo>
                      <a:cubicBezTo>
                        <a:pt x="18338" y="1107460"/>
                        <a:pt x="4623" y="1086888"/>
                        <a:pt x="1195" y="1062887"/>
                      </a:cubicBezTo>
                      <a:cubicBezTo>
                        <a:pt x="-2234" y="1038886"/>
                        <a:pt x="1195" y="1018314"/>
                        <a:pt x="18338" y="997742"/>
                      </a:cubicBezTo>
                      <a:lnTo>
                        <a:pt x="834361" y="3429"/>
                      </a:lnTo>
                      <a:lnTo>
                        <a:pt x="837790" y="0"/>
                      </a:lnTo>
                      <a:lnTo>
                        <a:pt x="2085825" y="713163"/>
                      </a:lnTo>
                      <a:lnTo>
                        <a:pt x="1252658" y="1704048"/>
                      </a:lnTo>
                      <a:cubicBezTo>
                        <a:pt x="1232087" y="1731477"/>
                        <a:pt x="1201228" y="1745192"/>
                        <a:pt x="1166942" y="1745192"/>
                      </a:cubicBezTo>
                      <a:cubicBezTo>
                        <a:pt x="1146370" y="1745192"/>
                        <a:pt x="1129226" y="1738335"/>
                        <a:pt x="1112083" y="1728049"/>
                      </a:cubicBezTo>
                      <a:close/>
                      <a:moveTo>
                        <a:pt x="837790" y="17143"/>
                      </a:moveTo>
                      <a:lnTo>
                        <a:pt x="25195" y="1004600"/>
                      </a:lnTo>
                      <a:cubicBezTo>
                        <a:pt x="11481" y="1021743"/>
                        <a:pt x="8052" y="1038886"/>
                        <a:pt x="11481" y="1059458"/>
                      </a:cubicBezTo>
                      <a:cubicBezTo>
                        <a:pt x="14909" y="1080030"/>
                        <a:pt x="28624" y="1097174"/>
                        <a:pt x="42339" y="1104031"/>
                      </a:cubicBezTo>
                      <a:lnTo>
                        <a:pt x="1118940" y="1721191"/>
                      </a:lnTo>
                      <a:cubicBezTo>
                        <a:pt x="1160084" y="1745192"/>
                        <a:pt x="1214943" y="1734906"/>
                        <a:pt x="1245801" y="1697191"/>
                      </a:cubicBezTo>
                      <a:lnTo>
                        <a:pt x="2068681" y="716592"/>
                      </a:lnTo>
                      <a:lnTo>
                        <a:pt x="837790" y="17143"/>
                      </a:lnTo>
                      <a:close/>
                    </a:path>
                  </a:pathLst>
                </a:custGeom>
                <a:solidFill>
                  <a:srgbClr val="191411"/>
                </a:solidFill>
                <a:ln w="34242" cap="flat">
                  <a:noFill/>
                  <a:prstDash val="solid"/>
                  <a:miter/>
                </a:ln>
              </p:spPr>
              <p:txBody>
                <a:bodyPr rtlCol="1" anchor="ctr"/>
                <a:lstStyle/>
                <a:p>
                  <a:endParaRPr lang="ar-SA"/>
                </a:p>
              </p:txBody>
            </p:sp>
            <p:grpSp>
              <p:nvGrpSpPr>
                <p:cNvPr id="1104" name="Graphic 15">
                  <a:extLst>
                    <a:ext uri="{FF2B5EF4-FFF2-40B4-BE49-F238E27FC236}">
                      <a16:creationId xmlns:a16="http://schemas.microsoft.com/office/drawing/2014/main" id="{F3B5358C-D3F2-2FFF-EF1C-35D9E2AF91EF}"/>
                    </a:ext>
                  </a:extLst>
                </p:cNvPr>
                <p:cNvGrpSpPr/>
                <p:nvPr/>
              </p:nvGrpSpPr>
              <p:grpSpPr>
                <a:xfrm>
                  <a:off x="4687827" y="4217826"/>
                  <a:ext cx="363438" cy="617160"/>
                  <a:chOff x="4687827" y="4217826"/>
                  <a:chExt cx="363438" cy="617160"/>
                </a:xfrm>
              </p:grpSpPr>
              <p:sp>
                <p:nvSpPr>
                  <p:cNvPr id="1105" name="Freeform: Shape 1104">
                    <a:extLst>
                      <a:ext uri="{FF2B5EF4-FFF2-40B4-BE49-F238E27FC236}">
                        <a16:creationId xmlns:a16="http://schemas.microsoft.com/office/drawing/2014/main" id="{D2B7B21B-9EEF-D0EE-9458-FEA2309C8633}"/>
                      </a:ext>
                    </a:extLst>
                  </p:cNvPr>
                  <p:cNvSpPr/>
                  <p:nvPr/>
                </p:nvSpPr>
                <p:spPr>
                  <a:xfrm>
                    <a:off x="4691256" y="4224683"/>
                    <a:ext cx="353152" cy="586302"/>
                  </a:xfrm>
                  <a:custGeom>
                    <a:avLst/>
                    <a:gdLst>
                      <a:gd name="connsiteX0" fmla="*/ 0 w 353152"/>
                      <a:gd name="connsiteY0" fmla="*/ 586302 h 586302"/>
                      <a:gd name="connsiteX1" fmla="*/ 353153 w 353152"/>
                      <a:gd name="connsiteY1" fmla="*/ 384011 h 586302"/>
                      <a:gd name="connsiteX2" fmla="*/ 353153 w 353152"/>
                      <a:gd name="connsiteY2" fmla="*/ 0 h 586302"/>
                      <a:gd name="connsiteX3" fmla="*/ 0 w 353152"/>
                      <a:gd name="connsiteY3" fmla="*/ 202291 h 586302"/>
                    </a:gdLst>
                    <a:ahLst/>
                    <a:cxnLst>
                      <a:cxn ang="0">
                        <a:pos x="connsiteX0" y="connsiteY0"/>
                      </a:cxn>
                      <a:cxn ang="0">
                        <a:pos x="connsiteX1" y="connsiteY1"/>
                      </a:cxn>
                      <a:cxn ang="0">
                        <a:pos x="connsiteX2" y="connsiteY2"/>
                      </a:cxn>
                      <a:cxn ang="0">
                        <a:pos x="connsiteX3" y="connsiteY3"/>
                      </a:cxn>
                    </a:cxnLst>
                    <a:rect l="l" t="t" r="r" b="b"/>
                    <a:pathLst>
                      <a:path w="353152" h="586302">
                        <a:moveTo>
                          <a:pt x="0" y="586302"/>
                        </a:moveTo>
                        <a:lnTo>
                          <a:pt x="353153" y="384011"/>
                        </a:lnTo>
                        <a:lnTo>
                          <a:pt x="353153" y="0"/>
                        </a:lnTo>
                        <a:lnTo>
                          <a:pt x="0" y="202291"/>
                        </a:lnTo>
                        <a:close/>
                      </a:path>
                    </a:pathLst>
                  </a:custGeom>
                  <a:solidFill>
                    <a:srgbClr val="2B3C86"/>
                  </a:solidFill>
                  <a:ln w="34242" cap="flat">
                    <a:noFill/>
                    <a:prstDash val="solid"/>
                    <a:miter/>
                  </a:ln>
                </p:spPr>
                <p:txBody>
                  <a:bodyPr rtlCol="1" anchor="ctr"/>
                  <a:lstStyle/>
                  <a:p>
                    <a:endParaRPr lang="ar-SA"/>
                  </a:p>
                </p:txBody>
              </p:sp>
              <p:sp>
                <p:nvSpPr>
                  <p:cNvPr id="1106" name="Freeform: Shape 1105">
                    <a:extLst>
                      <a:ext uri="{FF2B5EF4-FFF2-40B4-BE49-F238E27FC236}">
                        <a16:creationId xmlns:a16="http://schemas.microsoft.com/office/drawing/2014/main" id="{1AAE77FE-1C2F-236D-30E1-7E7864AE741F}"/>
                      </a:ext>
                    </a:extLst>
                  </p:cNvPr>
                  <p:cNvSpPr/>
                  <p:nvPr/>
                </p:nvSpPr>
                <p:spPr>
                  <a:xfrm>
                    <a:off x="5003264" y="4224683"/>
                    <a:ext cx="41143" cy="384010"/>
                  </a:xfrm>
                  <a:custGeom>
                    <a:avLst/>
                    <a:gdLst>
                      <a:gd name="connsiteX0" fmla="*/ 41144 w 41143"/>
                      <a:gd name="connsiteY0" fmla="*/ 384011 h 384010"/>
                      <a:gd name="connsiteX1" fmla="*/ 0 w 41143"/>
                      <a:gd name="connsiteY1" fmla="*/ 356582 h 384010"/>
                      <a:gd name="connsiteX2" fmla="*/ 0 w 41143"/>
                      <a:gd name="connsiteY2" fmla="*/ 24001 h 384010"/>
                      <a:gd name="connsiteX3" fmla="*/ 41144 w 41143"/>
                      <a:gd name="connsiteY3" fmla="*/ 0 h 384010"/>
                    </a:gdLst>
                    <a:ahLst/>
                    <a:cxnLst>
                      <a:cxn ang="0">
                        <a:pos x="connsiteX0" y="connsiteY0"/>
                      </a:cxn>
                      <a:cxn ang="0">
                        <a:pos x="connsiteX1" y="connsiteY1"/>
                      </a:cxn>
                      <a:cxn ang="0">
                        <a:pos x="connsiteX2" y="connsiteY2"/>
                      </a:cxn>
                      <a:cxn ang="0">
                        <a:pos x="connsiteX3" y="connsiteY3"/>
                      </a:cxn>
                    </a:cxnLst>
                    <a:rect l="l" t="t" r="r" b="b"/>
                    <a:pathLst>
                      <a:path w="41143" h="384010">
                        <a:moveTo>
                          <a:pt x="41144" y="384011"/>
                        </a:moveTo>
                        <a:lnTo>
                          <a:pt x="0" y="356582"/>
                        </a:lnTo>
                        <a:lnTo>
                          <a:pt x="0" y="24001"/>
                        </a:lnTo>
                        <a:lnTo>
                          <a:pt x="41144" y="0"/>
                        </a:lnTo>
                        <a:close/>
                      </a:path>
                    </a:pathLst>
                  </a:custGeom>
                  <a:solidFill>
                    <a:srgbClr val="191411"/>
                  </a:solidFill>
                  <a:ln w="34242" cap="flat">
                    <a:noFill/>
                    <a:prstDash val="solid"/>
                    <a:miter/>
                  </a:ln>
                </p:spPr>
                <p:txBody>
                  <a:bodyPr rtlCol="1" anchor="ctr"/>
                  <a:lstStyle/>
                  <a:p>
                    <a:endParaRPr lang="ar-SA"/>
                  </a:p>
                </p:txBody>
              </p:sp>
              <p:grpSp>
                <p:nvGrpSpPr>
                  <p:cNvPr id="1107" name="Graphic 15">
                    <a:extLst>
                      <a:ext uri="{FF2B5EF4-FFF2-40B4-BE49-F238E27FC236}">
                        <a16:creationId xmlns:a16="http://schemas.microsoft.com/office/drawing/2014/main" id="{5F1D8765-E496-E563-747D-F1FCA23654D7}"/>
                      </a:ext>
                    </a:extLst>
                  </p:cNvPr>
                  <p:cNvGrpSpPr/>
                  <p:nvPr/>
                </p:nvGrpSpPr>
                <p:grpSpPr>
                  <a:xfrm>
                    <a:off x="4687827" y="4217826"/>
                    <a:ext cx="363438" cy="617160"/>
                    <a:chOff x="4687827" y="4217826"/>
                    <a:chExt cx="363438" cy="617160"/>
                  </a:xfrm>
                </p:grpSpPr>
                <p:sp>
                  <p:nvSpPr>
                    <p:cNvPr id="1108" name="Freeform: Shape 1107">
                      <a:extLst>
                        <a:ext uri="{FF2B5EF4-FFF2-40B4-BE49-F238E27FC236}">
                          <a16:creationId xmlns:a16="http://schemas.microsoft.com/office/drawing/2014/main" id="{330207AE-988F-0610-440C-7E66933F7DB5}"/>
                        </a:ext>
                      </a:extLst>
                    </p:cNvPr>
                    <p:cNvSpPr/>
                    <p:nvPr/>
                  </p:nvSpPr>
                  <p:spPr>
                    <a:xfrm>
                      <a:off x="4687827" y="4608694"/>
                      <a:ext cx="349723" cy="226292"/>
                    </a:xfrm>
                    <a:custGeom>
                      <a:avLst/>
                      <a:gdLst>
                        <a:gd name="connsiteX0" fmla="*/ 0 w 349723"/>
                        <a:gd name="connsiteY0" fmla="*/ 226292 h 226292"/>
                        <a:gd name="connsiteX1" fmla="*/ 0 w 349723"/>
                        <a:gd name="connsiteY1" fmla="*/ 174862 h 226292"/>
                        <a:gd name="connsiteX2" fmla="*/ 308580 w 349723"/>
                        <a:gd name="connsiteY2" fmla="*/ 0 h 226292"/>
                        <a:gd name="connsiteX3" fmla="*/ 349724 w 349723"/>
                        <a:gd name="connsiteY3" fmla="*/ 24001 h 226292"/>
                      </a:gdLst>
                      <a:ahLst/>
                      <a:cxnLst>
                        <a:cxn ang="0">
                          <a:pos x="connsiteX0" y="connsiteY0"/>
                        </a:cxn>
                        <a:cxn ang="0">
                          <a:pos x="connsiteX1" y="connsiteY1"/>
                        </a:cxn>
                        <a:cxn ang="0">
                          <a:pos x="connsiteX2" y="connsiteY2"/>
                        </a:cxn>
                        <a:cxn ang="0">
                          <a:pos x="connsiteX3" y="connsiteY3"/>
                        </a:cxn>
                      </a:cxnLst>
                      <a:rect l="l" t="t" r="r" b="b"/>
                      <a:pathLst>
                        <a:path w="349723" h="226292">
                          <a:moveTo>
                            <a:pt x="0" y="226292"/>
                          </a:moveTo>
                          <a:lnTo>
                            <a:pt x="0" y="174862"/>
                          </a:lnTo>
                          <a:lnTo>
                            <a:pt x="308580" y="0"/>
                          </a:lnTo>
                          <a:lnTo>
                            <a:pt x="349724" y="24001"/>
                          </a:lnTo>
                          <a:close/>
                        </a:path>
                      </a:pathLst>
                    </a:custGeom>
                    <a:solidFill>
                      <a:srgbClr val="FFFFFF"/>
                    </a:solidFill>
                    <a:ln w="34242" cap="flat">
                      <a:noFill/>
                      <a:prstDash val="solid"/>
                      <a:miter/>
                    </a:ln>
                  </p:spPr>
                  <p:txBody>
                    <a:bodyPr rtlCol="1" anchor="ctr"/>
                    <a:lstStyle/>
                    <a:p>
                      <a:endParaRPr lang="ar-SA"/>
                    </a:p>
                  </p:txBody>
                </p:sp>
                <p:sp>
                  <p:nvSpPr>
                    <p:cNvPr id="1109" name="Freeform: Shape 1108">
                      <a:extLst>
                        <a:ext uri="{FF2B5EF4-FFF2-40B4-BE49-F238E27FC236}">
                          <a16:creationId xmlns:a16="http://schemas.microsoft.com/office/drawing/2014/main" id="{C3634994-AE10-D0DB-9020-3D89F2107319}"/>
                        </a:ext>
                      </a:extLst>
                    </p:cNvPr>
                    <p:cNvSpPr/>
                    <p:nvPr/>
                  </p:nvSpPr>
                  <p:spPr>
                    <a:xfrm>
                      <a:off x="4687827" y="4217826"/>
                      <a:ext cx="363438" cy="600016"/>
                    </a:xfrm>
                    <a:custGeom>
                      <a:avLst/>
                      <a:gdLst>
                        <a:gd name="connsiteX0" fmla="*/ 0 w 363438"/>
                        <a:gd name="connsiteY0" fmla="*/ 205720 h 600016"/>
                        <a:gd name="connsiteX1" fmla="*/ 0 w 363438"/>
                        <a:gd name="connsiteY1" fmla="*/ 538301 h 600016"/>
                        <a:gd name="connsiteX2" fmla="*/ 0 w 363438"/>
                        <a:gd name="connsiteY2" fmla="*/ 600017 h 600016"/>
                        <a:gd name="connsiteX3" fmla="*/ 363439 w 363438"/>
                        <a:gd name="connsiteY3" fmla="*/ 390868 h 600016"/>
                        <a:gd name="connsiteX4" fmla="*/ 363439 w 363438"/>
                        <a:gd name="connsiteY4" fmla="*/ 0 h 600016"/>
                        <a:gd name="connsiteX5" fmla="*/ 312009 w 363438"/>
                        <a:gd name="connsiteY5" fmla="*/ 30858 h 600016"/>
                        <a:gd name="connsiteX6" fmla="*/ 312009 w 363438"/>
                        <a:gd name="connsiteY6" fmla="*/ 30858 h 600016"/>
                        <a:gd name="connsiteX7" fmla="*/ 0 w 363438"/>
                        <a:gd name="connsiteY7" fmla="*/ 205720 h 600016"/>
                        <a:gd name="connsiteX8" fmla="*/ 349724 w 363438"/>
                        <a:gd name="connsiteY8" fmla="*/ 380582 h 600016"/>
                        <a:gd name="connsiteX9" fmla="*/ 339438 w 363438"/>
                        <a:gd name="connsiteY9" fmla="*/ 373725 h 600016"/>
                        <a:gd name="connsiteX10" fmla="*/ 318866 w 363438"/>
                        <a:gd name="connsiteY10" fmla="*/ 363439 h 600016"/>
                        <a:gd name="connsiteX11" fmla="*/ 318866 w 363438"/>
                        <a:gd name="connsiteY11" fmla="*/ 37715 h 600016"/>
                        <a:gd name="connsiteX12" fmla="*/ 349724 w 363438"/>
                        <a:gd name="connsiteY12" fmla="*/ 20572 h 600016"/>
                        <a:gd name="connsiteX13" fmla="*/ 349724 w 363438"/>
                        <a:gd name="connsiteY13" fmla="*/ 380582 h 600016"/>
                        <a:gd name="connsiteX14" fmla="*/ 10286 w 363438"/>
                        <a:gd name="connsiteY14" fmla="*/ 582874 h 600016"/>
                        <a:gd name="connsiteX15" fmla="*/ 10286 w 363438"/>
                        <a:gd name="connsiteY15" fmla="*/ 545158 h 600016"/>
                        <a:gd name="connsiteX16" fmla="*/ 315437 w 363438"/>
                        <a:gd name="connsiteY16" fmla="*/ 370296 h 600016"/>
                        <a:gd name="connsiteX17" fmla="*/ 332581 w 363438"/>
                        <a:gd name="connsiteY17" fmla="*/ 380582 h 600016"/>
                        <a:gd name="connsiteX18" fmla="*/ 346296 w 363438"/>
                        <a:gd name="connsiteY18" fmla="*/ 387439 h 600016"/>
                        <a:gd name="connsiteX19" fmla="*/ 10286 w 363438"/>
                        <a:gd name="connsiteY19" fmla="*/ 582874 h 600016"/>
                        <a:gd name="connsiteX20" fmla="*/ 10286 w 363438"/>
                        <a:gd name="connsiteY20" fmla="*/ 531444 h 600016"/>
                        <a:gd name="connsiteX21" fmla="*/ 10286 w 363438"/>
                        <a:gd name="connsiteY21" fmla="*/ 212577 h 600016"/>
                        <a:gd name="connsiteX22" fmla="*/ 308580 w 363438"/>
                        <a:gd name="connsiteY22" fmla="*/ 41144 h 600016"/>
                        <a:gd name="connsiteX23" fmla="*/ 308580 w 363438"/>
                        <a:gd name="connsiteY23" fmla="*/ 363439 h 600016"/>
                        <a:gd name="connsiteX24" fmla="*/ 10286 w 363438"/>
                        <a:gd name="connsiteY24" fmla="*/ 531444 h 6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3438" h="600016">
                          <a:moveTo>
                            <a:pt x="0" y="205720"/>
                          </a:moveTo>
                          <a:lnTo>
                            <a:pt x="0" y="538301"/>
                          </a:lnTo>
                          <a:lnTo>
                            <a:pt x="0" y="600017"/>
                          </a:lnTo>
                          <a:lnTo>
                            <a:pt x="363439" y="390868"/>
                          </a:lnTo>
                          <a:lnTo>
                            <a:pt x="363439" y="0"/>
                          </a:lnTo>
                          <a:lnTo>
                            <a:pt x="312009" y="30858"/>
                          </a:lnTo>
                          <a:lnTo>
                            <a:pt x="312009" y="30858"/>
                          </a:lnTo>
                          <a:lnTo>
                            <a:pt x="0" y="205720"/>
                          </a:lnTo>
                          <a:close/>
                          <a:moveTo>
                            <a:pt x="349724" y="380582"/>
                          </a:moveTo>
                          <a:lnTo>
                            <a:pt x="339438" y="373725"/>
                          </a:lnTo>
                          <a:lnTo>
                            <a:pt x="318866" y="363439"/>
                          </a:lnTo>
                          <a:lnTo>
                            <a:pt x="318866" y="37715"/>
                          </a:lnTo>
                          <a:lnTo>
                            <a:pt x="349724" y="20572"/>
                          </a:lnTo>
                          <a:lnTo>
                            <a:pt x="349724" y="380582"/>
                          </a:lnTo>
                          <a:close/>
                          <a:moveTo>
                            <a:pt x="10286" y="582874"/>
                          </a:moveTo>
                          <a:lnTo>
                            <a:pt x="10286" y="545158"/>
                          </a:lnTo>
                          <a:lnTo>
                            <a:pt x="315437" y="370296"/>
                          </a:lnTo>
                          <a:lnTo>
                            <a:pt x="332581" y="380582"/>
                          </a:lnTo>
                          <a:lnTo>
                            <a:pt x="346296" y="387439"/>
                          </a:lnTo>
                          <a:lnTo>
                            <a:pt x="10286" y="582874"/>
                          </a:lnTo>
                          <a:close/>
                          <a:moveTo>
                            <a:pt x="10286" y="531444"/>
                          </a:moveTo>
                          <a:lnTo>
                            <a:pt x="10286" y="212577"/>
                          </a:lnTo>
                          <a:lnTo>
                            <a:pt x="308580" y="41144"/>
                          </a:lnTo>
                          <a:lnTo>
                            <a:pt x="308580" y="363439"/>
                          </a:lnTo>
                          <a:lnTo>
                            <a:pt x="10286" y="531444"/>
                          </a:lnTo>
                          <a:close/>
                        </a:path>
                      </a:pathLst>
                    </a:custGeom>
                    <a:solidFill>
                      <a:srgbClr val="191411"/>
                    </a:solidFill>
                    <a:ln w="34242" cap="flat">
                      <a:noFill/>
                      <a:prstDash val="solid"/>
                      <a:miter/>
                    </a:ln>
                  </p:spPr>
                  <p:txBody>
                    <a:bodyPr rtlCol="1" anchor="ctr"/>
                    <a:lstStyle/>
                    <a:p>
                      <a:endParaRPr lang="ar-SA"/>
                    </a:p>
                  </p:txBody>
                </p:sp>
              </p:grpSp>
              <p:sp>
                <p:nvSpPr>
                  <p:cNvPr id="1110" name="Freeform: Shape 1109">
                    <a:extLst>
                      <a:ext uri="{FF2B5EF4-FFF2-40B4-BE49-F238E27FC236}">
                        <a16:creationId xmlns:a16="http://schemas.microsoft.com/office/drawing/2014/main" id="{ED63BA0C-EC0C-0DF1-9560-785A7A2CB293}"/>
                      </a:ext>
                    </a:extLst>
                  </p:cNvPr>
                  <p:cNvSpPr/>
                  <p:nvPr/>
                </p:nvSpPr>
                <p:spPr>
                  <a:xfrm>
                    <a:off x="4845546" y="4337829"/>
                    <a:ext cx="10286" cy="332580"/>
                  </a:xfrm>
                  <a:custGeom>
                    <a:avLst/>
                    <a:gdLst>
                      <a:gd name="connsiteX0" fmla="*/ 0 w 10286"/>
                      <a:gd name="connsiteY0" fmla="*/ 0 h 332580"/>
                      <a:gd name="connsiteX1" fmla="*/ 10286 w 10286"/>
                      <a:gd name="connsiteY1" fmla="*/ 0 h 332580"/>
                      <a:gd name="connsiteX2" fmla="*/ 10286 w 10286"/>
                      <a:gd name="connsiteY2" fmla="*/ 332581 h 332580"/>
                      <a:gd name="connsiteX3" fmla="*/ 0 w 10286"/>
                      <a:gd name="connsiteY3" fmla="*/ 332581 h 332580"/>
                    </a:gdLst>
                    <a:ahLst/>
                    <a:cxnLst>
                      <a:cxn ang="0">
                        <a:pos x="connsiteX0" y="connsiteY0"/>
                      </a:cxn>
                      <a:cxn ang="0">
                        <a:pos x="connsiteX1" y="connsiteY1"/>
                      </a:cxn>
                      <a:cxn ang="0">
                        <a:pos x="connsiteX2" y="connsiteY2"/>
                      </a:cxn>
                      <a:cxn ang="0">
                        <a:pos x="connsiteX3" y="connsiteY3"/>
                      </a:cxn>
                    </a:cxnLst>
                    <a:rect l="l" t="t" r="r" b="b"/>
                    <a:pathLst>
                      <a:path w="10286" h="332580">
                        <a:moveTo>
                          <a:pt x="0" y="0"/>
                        </a:moveTo>
                        <a:lnTo>
                          <a:pt x="10286" y="0"/>
                        </a:lnTo>
                        <a:lnTo>
                          <a:pt x="10286" y="332581"/>
                        </a:lnTo>
                        <a:lnTo>
                          <a:pt x="0" y="332581"/>
                        </a:lnTo>
                        <a:close/>
                      </a:path>
                    </a:pathLst>
                  </a:custGeom>
                  <a:solidFill>
                    <a:srgbClr val="191411"/>
                  </a:solidFill>
                  <a:ln w="34242" cap="flat">
                    <a:noFill/>
                    <a:prstDash val="solid"/>
                    <a:miter/>
                  </a:ln>
                </p:spPr>
                <p:txBody>
                  <a:bodyPr rtlCol="1" anchor="ctr"/>
                  <a:lstStyle/>
                  <a:p>
                    <a:endParaRPr lang="ar-SA"/>
                  </a:p>
                </p:txBody>
              </p:sp>
              <p:grpSp>
                <p:nvGrpSpPr>
                  <p:cNvPr id="1111" name="Graphic 15">
                    <a:extLst>
                      <a:ext uri="{FF2B5EF4-FFF2-40B4-BE49-F238E27FC236}">
                        <a16:creationId xmlns:a16="http://schemas.microsoft.com/office/drawing/2014/main" id="{912D7613-C8FC-DA26-7A46-6516BD7FAC86}"/>
                      </a:ext>
                    </a:extLst>
                  </p:cNvPr>
                  <p:cNvGrpSpPr/>
                  <p:nvPr/>
                </p:nvGrpSpPr>
                <p:grpSpPr>
                  <a:xfrm>
                    <a:off x="4859261" y="4258970"/>
                    <a:ext cx="120003" cy="229720"/>
                    <a:chOff x="4859261" y="4258970"/>
                    <a:chExt cx="120003" cy="229720"/>
                  </a:xfrm>
                </p:grpSpPr>
                <p:sp>
                  <p:nvSpPr>
                    <p:cNvPr id="1112" name="Freeform: Shape 1111">
                      <a:extLst>
                        <a:ext uri="{FF2B5EF4-FFF2-40B4-BE49-F238E27FC236}">
                          <a16:creationId xmlns:a16="http://schemas.microsoft.com/office/drawing/2014/main" id="{4D311FBA-4CC8-3CA8-9097-6AF15292ABD4}"/>
                        </a:ext>
                      </a:extLst>
                    </p:cNvPr>
                    <p:cNvSpPr/>
                    <p:nvPr/>
                  </p:nvSpPr>
                  <p:spPr>
                    <a:xfrm>
                      <a:off x="4859261" y="4300114"/>
                      <a:ext cx="92573" cy="188576"/>
                    </a:xfrm>
                    <a:custGeom>
                      <a:avLst/>
                      <a:gdLst>
                        <a:gd name="connsiteX0" fmla="*/ 0 w 92573"/>
                        <a:gd name="connsiteY0" fmla="*/ 188577 h 188576"/>
                        <a:gd name="connsiteX1" fmla="*/ 92574 w 92573"/>
                        <a:gd name="connsiteY1" fmla="*/ 133718 h 188576"/>
                        <a:gd name="connsiteX2" fmla="*/ 92574 w 92573"/>
                        <a:gd name="connsiteY2" fmla="*/ 0 h 188576"/>
                        <a:gd name="connsiteX3" fmla="*/ 0 w 92573"/>
                        <a:gd name="connsiteY3" fmla="*/ 54859 h 188576"/>
                      </a:gdLst>
                      <a:ahLst/>
                      <a:cxnLst>
                        <a:cxn ang="0">
                          <a:pos x="connsiteX0" y="connsiteY0"/>
                        </a:cxn>
                        <a:cxn ang="0">
                          <a:pos x="connsiteX1" y="connsiteY1"/>
                        </a:cxn>
                        <a:cxn ang="0">
                          <a:pos x="connsiteX2" y="connsiteY2"/>
                        </a:cxn>
                        <a:cxn ang="0">
                          <a:pos x="connsiteX3" y="connsiteY3"/>
                        </a:cxn>
                      </a:cxnLst>
                      <a:rect l="l" t="t" r="r" b="b"/>
                      <a:pathLst>
                        <a:path w="92573" h="188576">
                          <a:moveTo>
                            <a:pt x="0" y="188577"/>
                          </a:moveTo>
                          <a:lnTo>
                            <a:pt x="92574" y="133718"/>
                          </a:lnTo>
                          <a:lnTo>
                            <a:pt x="92574" y="0"/>
                          </a:lnTo>
                          <a:lnTo>
                            <a:pt x="0" y="54859"/>
                          </a:lnTo>
                          <a:close/>
                        </a:path>
                      </a:pathLst>
                    </a:custGeom>
                    <a:solidFill>
                      <a:srgbClr val="FFFFFF"/>
                    </a:solidFill>
                    <a:ln w="34242" cap="flat">
                      <a:noFill/>
                      <a:prstDash val="solid"/>
                      <a:miter/>
                    </a:ln>
                  </p:spPr>
                  <p:txBody>
                    <a:bodyPr rtlCol="1" anchor="ctr"/>
                    <a:lstStyle/>
                    <a:p>
                      <a:endParaRPr lang="ar-SA"/>
                    </a:p>
                  </p:txBody>
                </p:sp>
                <p:sp>
                  <p:nvSpPr>
                    <p:cNvPr id="1113" name="Freeform: Shape 1112">
                      <a:extLst>
                        <a:ext uri="{FF2B5EF4-FFF2-40B4-BE49-F238E27FC236}">
                          <a16:creationId xmlns:a16="http://schemas.microsoft.com/office/drawing/2014/main" id="{606BE28B-D9C1-CA3D-2B33-ED1A758888A5}"/>
                        </a:ext>
                      </a:extLst>
                    </p:cNvPr>
                    <p:cNvSpPr/>
                    <p:nvPr/>
                  </p:nvSpPr>
                  <p:spPr>
                    <a:xfrm>
                      <a:off x="4876404" y="4258970"/>
                      <a:ext cx="102860" cy="205720"/>
                    </a:xfrm>
                    <a:custGeom>
                      <a:avLst/>
                      <a:gdLst>
                        <a:gd name="connsiteX0" fmla="*/ 0 w 102860"/>
                        <a:gd name="connsiteY0" fmla="*/ 58287 h 205720"/>
                        <a:gd name="connsiteX1" fmla="*/ 102860 w 102860"/>
                        <a:gd name="connsiteY1" fmla="*/ 0 h 205720"/>
                        <a:gd name="connsiteX2" fmla="*/ 102860 w 102860"/>
                        <a:gd name="connsiteY2" fmla="*/ 147433 h 205720"/>
                        <a:gd name="connsiteX3" fmla="*/ 0 w 102860"/>
                        <a:gd name="connsiteY3" fmla="*/ 205720 h 205720"/>
                        <a:gd name="connsiteX4" fmla="*/ 0 w 102860"/>
                        <a:gd name="connsiteY4" fmla="*/ 58287 h 205720"/>
                        <a:gd name="connsiteX5" fmla="*/ 92574 w 102860"/>
                        <a:gd name="connsiteY5" fmla="*/ 17143 h 205720"/>
                        <a:gd name="connsiteX6" fmla="*/ 10286 w 102860"/>
                        <a:gd name="connsiteY6" fmla="*/ 65145 h 205720"/>
                        <a:gd name="connsiteX7" fmla="*/ 10286 w 102860"/>
                        <a:gd name="connsiteY7" fmla="*/ 185148 h 205720"/>
                        <a:gd name="connsiteX8" fmla="*/ 92574 w 102860"/>
                        <a:gd name="connsiteY8" fmla="*/ 137147 h 205720"/>
                        <a:gd name="connsiteX9" fmla="*/ 92574 w 102860"/>
                        <a:gd name="connsiteY9" fmla="*/ 17143 h 2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205720">
                          <a:moveTo>
                            <a:pt x="0" y="58287"/>
                          </a:moveTo>
                          <a:lnTo>
                            <a:pt x="102860" y="0"/>
                          </a:lnTo>
                          <a:lnTo>
                            <a:pt x="102860" y="147433"/>
                          </a:lnTo>
                          <a:lnTo>
                            <a:pt x="0" y="205720"/>
                          </a:lnTo>
                          <a:lnTo>
                            <a:pt x="0" y="58287"/>
                          </a:lnTo>
                          <a:close/>
                          <a:moveTo>
                            <a:pt x="92574" y="17143"/>
                          </a:moveTo>
                          <a:lnTo>
                            <a:pt x="10286" y="65145"/>
                          </a:lnTo>
                          <a:lnTo>
                            <a:pt x="10286" y="185148"/>
                          </a:lnTo>
                          <a:lnTo>
                            <a:pt x="92574" y="137147"/>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14" name="Graphic 15">
                    <a:extLst>
                      <a:ext uri="{FF2B5EF4-FFF2-40B4-BE49-F238E27FC236}">
                        <a16:creationId xmlns:a16="http://schemas.microsoft.com/office/drawing/2014/main" id="{9082B636-6809-E129-2A23-35FA951499A5}"/>
                      </a:ext>
                    </a:extLst>
                  </p:cNvPr>
                  <p:cNvGrpSpPr/>
                  <p:nvPr/>
                </p:nvGrpSpPr>
                <p:grpSpPr>
                  <a:xfrm>
                    <a:off x="4859261" y="4423546"/>
                    <a:ext cx="120003" cy="222863"/>
                    <a:chOff x="4859261" y="4423546"/>
                    <a:chExt cx="120003" cy="222863"/>
                  </a:xfrm>
                </p:grpSpPr>
                <p:sp>
                  <p:nvSpPr>
                    <p:cNvPr id="1115" name="Freeform: Shape 1114">
                      <a:extLst>
                        <a:ext uri="{FF2B5EF4-FFF2-40B4-BE49-F238E27FC236}">
                          <a16:creationId xmlns:a16="http://schemas.microsoft.com/office/drawing/2014/main" id="{75E42425-23D5-EAB0-A317-50076A72D008}"/>
                        </a:ext>
                      </a:extLst>
                    </p:cNvPr>
                    <p:cNvSpPr/>
                    <p:nvPr/>
                  </p:nvSpPr>
                  <p:spPr>
                    <a:xfrm>
                      <a:off x="4859261" y="4468118"/>
                      <a:ext cx="92573" cy="178290"/>
                    </a:xfrm>
                    <a:custGeom>
                      <a:avLst/>
                      <a:gdLst>
                        <a:gd name="connsiteX0" fmla="*/ 0 w 92573"/>
                        <a:gd name="connsiteY0" fmla="*/ 178291 h 178290"/>
                        <a:gd name="connsiteX1" fmla="*/ 92574 w 92573"/>
                        <a:gd name="connsiteY1" fmla="*/ 123432 h 178290"/>
                        <a:gd name="connsiteX2" fmla="*/ 92574 w 92573"/>
                        <a:gd name="connsiteY2" fmla="*/ 0 h 178290"/>
                        <a:gd name="connsiteX3" fmla="*/ 0 w 92573"/>
                        <a:gd name="connsiteY3" fmla="*/ 51430 h 178290"/>
                      </a:gdLst>
                      <a:ahLst/>
                      <a:cxnLst>
                        <a:cxn ang="0">
                          <a:pos x="connsiteX0" y="connsiteY0"/>
                        </a:cxn>
                        <a:cxn ang="0">
                          <a:pos x="connsiteX1" y="connsiteY1"/>
                        </a:cxn>
                        <a:cxn ang="0">
                          <a:pos x="connsiteX2" y="connsiteY2"/>
                        </a:cxn>
                        <a:cxn ang="0">
                          <a:pos x="connsiteX3" y="connsiteY3"/>
                        </a:cxn>
                      </a:cxnLst>
                      <a:rect l="l" t="t" r="r" b="b"/>
                      <a:pathLst>
                        <a:path w="92573" h="178290">
                          <a:moveTo>
                            <a:pt x="0" y="178291"/>
                          </a:moveTo>
                          <a:lnTo>
                            <a:pt x="92574" y="123432"/>
                          </a:lnTo>
                          <a:lnTo>
                            <a:pt x="92574" y="0"/>
                          </a:lnTo>
                          <a:lnTo>
                            <a:pt x="0" y="51430"/>
                          </a:lnTo>
                          <a:close/>
                        </a:path>
                      </a:pathLst>
                    </a:custGeom>
                    <a:solidFill>
                      <a:srgbClr val="FFFFFF"/>
                    </a:solidFill>
                    <a:ln w="34242" cap="flat">
                      <a:noFill/>
                      <a:prstDash val="solid"/>
                      <a:miter/>
                    </a:ln>
                  </p:spPr>
                  <p:txBody>
                    <a:bodyPr rtlCol="1" anchor="ctr"/>
                    <a:lstStyle/>
                    <a:p>
                      <a:endParaRPr lang="ar-SA"/>
                    </a:p>
                  </p:txBody>
                </p:sp>
                <p:sp>
                  <p:nvSpPr>
                    <p:cNvPr id="1116" name="Freeform: Shape 1115">
                      <a:extLst>
                        <a:ext uri="{FF2B5EF4-FFF2-40B4-BE49-F238E27FC236}">
                          <a16:creationId xmlns:a16="http://schemas.microsoft.com/office/drawing/2014/main" id="{DE2BD217-3878-0F98-E8D1-F04B8CED5254}"/>
                        </a:ext>
                      </a:extLst>
                    </p:cNvPr>
                    <p:cNvSpPr/>
                    <p:nvPr/>
                  </p:nvSpPr>
                  <p:spPr>
                    <a:xfrm>
                      <a:off x="4876404" y="4423546"/>
                      <a:ext cx="102860" cy="195433"/>
                    </a:xfrm>
                    <a:custGeom>
                      <a:avLst/>
                      <a:gdLst>
                        <a:gd name="connsiteX0" fmla="*/ 0 w 102860"/>
                        <a:gd name="connsiteY0" fmla="*/ 58287 h 195433"/>
                        <a:gd name="connsiteX1" fmla="*/ 102860 w 102860"/>
                        <a:gd name="connsiteY1" fmla="*/ 0 h 195433"/>
                        <a:gd name="connsiteX2" fmla="*/ 102860 w 102860"/>
                        <a:gd name="connsiteY2" fmla="*/ 137147 h 195433"/>
                        <a:gd name="connsiteX3" fmla="*/ 0 w 102860"/>
                        <a:gd name="connsiteY3" fmla="*/ 195434 h 195433"/>
                        <a:gd name="connsiteX4" fmla="*/ 0 w 102860"/>
                        <a:gd name="connsiteY4" fmla="*/ 58287 h 195433"/>
                        <a:gd name="connsiteX5" fmla="*/ 92574 w 102860"/>
                        <a:gd name="connsiteY5" fmla="*/ 17143 h 195433"/>
                        <a:gd name="connsiteX6" fmla="*/ 10286 w 102860"/>
                        <a:gd name="connsiteY6" fmla="*/ 65145 h 195433"/>
                        <a:gd name="connsiteX7" fmla="*/ 10286 w 102860"/>
                        <a:gd name="connsiteY7" fmla="*/ 174862 h 195433"/>
                        <a:gd name="connsiteX8" fmla="*/ 92574 w 102860"/>
                        <a:gd name="connsiteY8" fmla="*/ 126861 h 195433"/>
                        <a:gd name="connsiteX9" fmla="*/ 92574 w 102860"/>
                        <a:gd name="connsiteY9" fmla="*/ 17143 h 19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195433">
                          <a:moveTo>
                            <a:pt x="0" y="58287"/>
                          </a:moveTo>
                          <a:lnTo>
                            <a:pt x="102860" y="0"/>
                          </a:lnTo>
                          <a:lnTo>
                            <a:pt x="102860" y="137147"/>
                          </a:lnTo>
                          <a:lnTo>
                            <a:pt x="0" y="195434"/>
                          </a:lnTo>
                          <a:lnTo>
                            <a:pt x="0" y="58287"/>
                          </a:lnTo>
                          <a:close/>
                          <a:moveTo>
                            <a:pt x="92574" y="17143"/>
                          </a:moveTo>
                          <a:lnTo>
                            <a:pt x="10286" y="65145"/>
                          </a:lnTo>
                          <a:lnTo>
                            <a:pt x="10286" y="174862"/>
                          </a:lnTo>
                          <a:lnTo>
                            <a:pt x="92574" y="126861"/>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17" name="Graphic 15">
                    <a:extLst>
                      <a:ext uri="{FF2B5EF4-FFF2-40B4-BE49-F238E27FC236}">
                        <a16:creationId xmlns:a16="http://schemas.microsoft.com/office/drawing/2014/main" id="{F4DC9E2E-C987-23A4-2DC5-6FC7635C0379}"/>
                      </a:ext>
                    </a:extLst>
                  </p:cNvPr>
                  <p:cNvGrpSpPr/>
                  <p:nvPr/>
                </p:nvGrpSpPr>
                <p:grpSpPr>
                  <a:xfrm>
                    <a:off x="4704971" y="4348115"/>
                    <a:ext cx="120003" cy="229720"/>
                    <a:chOff x="4704971" y="4348115"/>
                    <a:chExt cx="120003" cy="229720"/>
                  </a:xfrm>
                </p:grpSpPr>
                <p:sp>
                  <p:nvSpPr>
                    <p:cNvPr id="1118" name="Freeform: Shape 1117">
                      <a:extLst>
                        <a:ext uri="{FF2B5EF4-FFF2-40B4-BE49-F238E27FC236}">
                          <a16:creationId xmlns:a16="http://schemas.microsoft.com/office/drawing/2014/main" id="{4A4A845F-C35D-D801-BA51-0ED7EECC0566}"/>
                        </a:ext>
                      </a:extLst>
                    </p:cNvPr>
                    <p:cNvSpPr/>
                    <p:nvPr/>
                  </p:nvSpPr>
                  <p:spPr>
                    <a:xfrm>
                      <a:off x="4704971" y="4389259"/>
                      <a:ext cx="92573" cy="188576"/>
                    </a:xfrm>
                    <a:custGeom>
                      <a:avLst/>
                      <a:gdLst>
                        <a:gd name="connsiteX0" fmla="*/ 0 w 92573"/>
                        <a:gd name="connsiteY0" fmla="*/ 188577 h 188576"/>
                        <a:gd name="connsiteX1" fmla="*/ 92574 w 92573"/>
                        <a:gd name="connsiteY1" fmla="*/ 133718 h 188576"/>
                        <a:gd name="connsiteX2" fmla="*/ 92574 w 92573"/>
                        <a:gd name="connsiteY2" fmla="*/ 0 h 188576"/>
                        <a:gd name="connsiteX3" fmla="*/ 0 w 92573"/>
                        <a:gd name="connsiteY3" fmla="*/ 54859 h 188576"/>
                      </a:gdLst>
                      <a:ahLst/>
                      <a:cxnLst>
                        <a:cxn ang="0">
                          <a:pos x="connsiteX0" y="connsiteY0"/>
                        </a:cxn>
                        <a:cxn ang="0">
                          <a:pos x="connsiteX1" y="connsiteY1"/>
                        </a:cxn>
                        <a:cxn ang="0">
                          <a:pos x="connsiteX2" y="connsiteY2"/>
                        </a:cxn>
                        <a:cxn ang="0">
                          <a:pos x="connsiteX3" y="connsiteY3"/>
                        </a:cxn>
                      </a:cxnLst>
                      <a:rect l="l" t="t" r="r" b="b"/>
                      <a:pathLst>
                        <a:path w="92573" h="188576">
                          <a:moveTo>
                            <a:pt x="0" y="188577"/>
                          </a:moveTo>
                          <a:lnTo>
                            <a:pt x="92574" y="133718"/>
                          </a:lnTo>
                          <a:lnTo>
                            <a:pt x="92574" y="0"/>
                          </a:lnTo>
                          <a:lnTo>
                            <a:pt x="0" y="54859"/>
                          </a:lnTo>
                          <a:close/>
                        </a:path>
                      </a:pathLst>
                    </a:custGeom>
                    <a:solidFill>
                      <a:srgbClr val="FFFFFF"/>
                    </a:solidFill>
                    <a:ln w="34242" cap="flat">
                      <a:noFill/>
                      <a:prstDash val="solid"/>
                      <a:miter/>
                    </a:ln>
                  </p:spPr>
                  <p:txBody>
                    <a:bodyPr rtlCol="1" anchor="ctr"/>
                    <a:lstStyle/>
                    <a:p>
                      <a:endParaRPr lang="ar-SA"/>
                    </a:p>
                  </p:txBody>
                </p:sp>
                <p:sp>
                  <p:nvSpPr>
                    <p:cNvPr id="1119" name="Freeform: Shape 1118">
                      <a:extLst>
                        <a:ext uri="{FF2B5EF4-FFF2-40B4-BE49-F238E27FC236}">
                          <a16:creationId xmlns:a16="http://schemas.microsoft.com/office/drawing/2014/main" id="{0B0C8468-CB26-AF61-4ADB-6E12D8F8C6B8}"/>
                        </a:ext>
                      </a:extLst>
                    </p:cNvPr>
                    <p:cNvSpPr/>
                    <p:nvPr/>
                  </p:nvSpPr>
                  <p:spPr>
                    <a:xfrm>
                      <a:off x="4722114" y="4348115"/>
                      <a:ext cx="102860" cy="205720"/>
                    </a:xfrm>
                    <a:custGeom>
                      <a:avLst/>
                      <a:gdLst>
                        <a:gd name="connsiteX0" fmla="*/ 0 w 102860"/>
                        <a:gd name="connsiteY0" fmla="*/ 58287 h 205720"/>
                        <a:gd name="connsiteX1" fmla="*/ 102860 w 102860"/>
                        <a:gd name="connsiteY1" fmla="*/ 0 h 205720"/>
                        <a:gd name="connsiteX2" fmla="*/ 102860 w 102860"/>
                        <a:gd name="connsiteY2" fmla="*/ 147433 h 205720"/>
                        <a:gd name="connsiteX3" fmla="*/ 0 w 102860"/>
                        <a:gd name="connsiteY3" fmla="*/ 205720 h 205720"/>
                        <a:gd name="connsiteX4" fmla="*/ 0 w 102860"/>
                        <a:gd name="connsiteY4" fmla="*/ 58287 h 205720"/>
                        <a:gd name="connsiteX5" fmla="*/ 92574 w 102860"/>
                        <a:gd name="connsiteY5" fmla="*/ 17143 h 205720"/>
                        <a:gd name="connsiteX6" fmla="*/ 10286 w 102860"/>
                        <a:gd name="connsiteY6" fmla="*/ 65145 h 205720"/>
                        <a:gd name="connsiteX7" fmla="*/ 10286 w 102860"/>
                        <a:gd name="connsiteY7" fmla="*/ 185148 h 205720"/>
                        <a:gd name="connsiteX8" fmla="*/ 92574 w 102860"/>
                        <a:gd name="connsiteY8" fmla="*/ 137147 h 205720"/>
                        <a:gd name="connsiteX9" fmla="*/ 92574 w 102860"/>
                        <a:gd name="connsiteY9" fmla="*/ 17143 h 2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205720">
                          <a:moveTo>
                            <a:pt x="0" y="58287"/>
                          </a:moveTo>
                          <a:lnTo>
                            <a:pt x="102860" y="0"/>
                          </a:lnTo>
                          <a:lnTo>
                            <a:pt x="102860" y="147433"/>
                          </a:lnTo>
                          <a:lnTo>
                            <a:pt x="0" y="205720"/>
                          </a:lnTo>
                          <a:lnTo>
                            <a:pt x="0" y="58287"/>
                          </a:lnTo>
                          <a:close/>
                          <a:moveTo>
                            <a:pt x="92574" y="17143"/>
                          </a:moveTo>
                          <a:lnTo>
                            <a:pt x="10286" y="65145"/>
                          </a:lnTo>
                          <a:lnTo>
                            <a:pt x="10286" y="185148"/>
                          </a:lnTo>
                          <a:lnTo>
                            <a:pt x="92574" y="137147"/>
                          </a:lnTo>
                          <a:lnTo>
                            <a:pt x="92574" y="17143"/>
                          </a:lnTo>
                          <a:close/>
                        </a:path>
                      </a:pathLst>
                    </a:custGeom>
                    <a:solidFill>
                      <a:srgbClr val="191411"/>
                    </a:solidFill>
                    <a:ln w="34242" cap="flat">
                      <a:noFill/>
                      <a:prstDash val="solid"/>
                      <a:miter/>
                    </a:ln>
                  </p:spPr>
                  <p:txBody>
                    <a:bodyPr rtlCol="1" anchor="ctr"/>
                    <a:lstStyle/>
                    <a:p>
                      <a:endParaRPr lang="ar-SA"/>
                    </a:p>
                  </p:txBody>
                </p:sp>
              </p:grpSp>
              <p:grpSp>
                <p:nvGrpSpPr>
                  <p:cNvPr id="1120" name="Graphic 15">
                    <a:extLst>
                      <a:ext uri="{FF2B5EF4-FFF2-40B4-BE49-F238E27FC236}">
                        <a16:creationId xmlns:a16="http://schemas.microsoft.com/office/drawing/2014/main" id="{232A8BB3-F81C-D719-39ED-6D5CE5B12F83}"/>
                      </a:ext>
                    </a:extLst>
                  </p:cNvPr>
                  <p:cNvGrpSpPr/>
                  <p:nvPr/>
                </p:nvGrpSpPr>
                <p:grpSpPr>
                  <a:xfrm>
                    <a:off x="4704971" y="4512691"/>
                    <a:ext cx="120003" cy="222863"/>
                    <a:chOff x="4704971" y="4512691"/>
                    <a:chExt cx="120003" cy="222863"/>
                  </a:xfrm>
                </p:grpSpPr>
                <p:sp>
                  <p:nvSpPr>
                    <p:cNvPr id="1121" name="Freeform: Shape 1120">
                      <a:extLst>
                        <a:ext uri="{FF2B5EF4-FFF2-40B4-BE49-F238E27FC236}">
                          <a16:creationId xmlns:a16="http://schemas.microsoft.com/office/drawing/2014/main" id="{8ACFF4BF-FE83-C683-A0C9-00F2AC0B063E}"/>
                        </a:ext>
                      </a:extLst>
                    </p:cNvPr>
                    <p:cNvSpPr/>
                    <p:nvPr/>
                  </p:nvSpPr>
                  <p:spPr>
                    <a:xfrm>
                      <a:off x="4704971" y="4557264"/>
                      <a:ext cx="92573" cy="178290"/>
                    </a:xfrm>
                    <a:custGeom>
                      <a:avLst/>
                      <a:gdLst>
                        <a:gd name="connsiteX0" fmla="*/ 0 w 92573"/>
                        <a:gd name="connsiteY0" fmla="*/ 178291 h 178290"/>
                        <a:gd name="connsiteX1" fmla="*/ 92574 w 92573"/>
                        <a:gd name="connsiteY1" fmla="*/ 123432 h 178290"/>
                        <a:gd name="connsiteX2" fmla="*/ 92574 w 92573"/>
                        <a:gd name="connsiteY2" fmla="*/ 0 h 178290"/>
                        <a:gd name="connsiteX3" fmla="*/ 0 w 92573"/>
                        <a:gd name="connsiteY3" fmla="*/ 51430 h 178290"/>
                      </a:gdLst>
                      <a:ahLst/>
                      <a:cxnLst>
                        <a:cxn ang="0">
                          <a:pos x="connsiteX0" y="connsiteY0"/>
                        </a:cxn>
                        <a:cxn ang="0">
                          <a:pos x="connsiteX1" y="connsiteY1"/>
                        </a:cxn>
                        <a:cxn ang="0">
                          <a:pos x="connsiteX2" y="connsiteY2"/>
                        </a:cxn>
                        <a:cxn ang="0">
                          <a:pos x="connsiteX3" y="connsiteY3"/>
                        </a:cxn>
                      </a:cxnLst>
                      <a:rect l="l" t="t" r="r" b="b"/>
                      <a:pathLst>
                        <a:path w="92573" h="178290">
                          <a:moveTo>
                            <a:pt x="0" y="178291"/>
                          </a:moveTo>
                          <a:lnTo>
                            <a:pt x="92574" y="123432"/>
                          </a:lnTo>
                          <a:lnTo>
                            <a:pt x="92574" y="0"/>
                          </a:lnTo>
                          <a:lnTo>
                            <a:pt x="0" y="51430"/>
                          </a:lnTo>
                          <a:close/>
                        </a:path>
                      </a:pathLst>
                    </a:custGeom>
                    <a:solidFill>
                      <a:srgbClr val="FFFFFF"/>
                    </a:solidFill>
                    <a:ln w="34242" cap="flat">
                      <a:noFill/>
                      <a:prstDash val="solid"/>
                      <a:miter/>
                    </a:ln>
                  </p:spPr>
                  <p:txBody>
                    <a:bodyPr rtlCol="1" anchor="ctr"/>
                    <a:lstStyle/>
                    <a:p>
                      <a:endParaRPr lang="ar-SA"/>
                    </a:p>
                  </p:txBody>
                </p:sp>
                <p:sp>
                  <p:nvSpPr>
                    <p:cNvPr id="1122" name="Freeform: Shape 1121">
                      <a:extLst>
                        <a:ext uri="{FF2B5EF4-FFF2-40B4-BE49-F238E27FC236}">
                          <a16:creationId xmlns:a16="http://schemas.microsoft.com/office/drawing/2014/main" id="{AABB9061-E8AF-8BC9-DD70-E5FBF7DCC373}"/>
                        </a:ext>
                      </a:extLst>
                    </p:cNvPr>
                    <p:cNvSpPr/>
                    <p:nvPr/>
                  </p:nvSpPr>
                  <p:spPr>
                    <a:xfrm>
                      <a:off x="4722114" y="4512691"/>
                      <a:ext cx="102860" cy="195434"/>
                    </a:xfrm>
                    <a:custGeom>
                      <a:avLst/>
                      <a:gdLst>
                        <a:gd name="connsiteX0" fmla="*/ 0 w 102860"/>
                        <a:gd name="connsiteY0" fmla="*/ 58287 h 195434"/>
                        <a:gd name="connsiteX1" fmla="*/ 102860 w 102860"/>
                        <a:gd name="connsiteY1" fmla="*/ 0 h 195434"/>
                        <a:gd name="connsiteX2" fmla="*/ 102860 w 102860"/>
                        <a:gd name="connsiteY2" fmla="*/ 137147 h 195434"/>
                        <a:gd name="connsiteX3" fmla="*/ 0 w 102860"/>
                        <a:gd name="connsiteY3" fmla="*/ 195434 h 195434"/>
                        <a:gd name="connsiteX4" fmla="*/ 0 w 102860"/>
                        <a:gd name="connsiteY4" fmla="*/ 58287 h 195434"/>
                        <a:gd name="connsiteX5" fmla="*/ 92574 w 102860"/>
                        <a:gd name="connsiteY5" fmla="*/ 17143 h 195434"/>
                        <a:gd name="connsiteX6" fmla="*/ 10286 w 102860"/>
                        <a:gd name="connsiteY6" fmla="*/ 65145 h 195434"/>
                        <a:gd name="connsiteX7" fmla="*/ 10286 w 102860"/>
                        <a:gd name="connsiteY7" fmla="*/ 174862 h 195434"/>
                        <a:gd name="connsiteX8" fmla="*/ 92574 w 102860"/>
                        <a:gd name="connsiteY8" fmla="*/ 126861 h 195434"/>
                        <a:gd name="connsiteX9" fmla="*/ 92574 w 102860"/>
                        <a:gd name="connsiteY9" fmla="*/ 17143 h 19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60" h="195434">
                          <a:moveTo>
                            <a:pt x="0" y="58287"/>
                          </a:moveTo>
                          <a:lnTo>
                            <a:pt x="102860" y="0"/>
                          </a:lnTo>
                          <a:lnTo>
                            <a:pt x="102860" y="137147"/>
                          </a:lnTo>
                          <a:lnTo>
                            <a:pt x="0" y="195434"/>
                          </a:lnTo>
                          <a:lnTo>
                            <a:pt x="0" y="58287"/>
                          </a:lnTo>
                          <a:close/>
                          <a:moveTo>
                            <a:pt x="92574" y="17143"/>
                          </a:moveTo>
                          <a:lnTo>
                            <a:pt x="10286" y="65145"/>
                          </a:lnTo>
                          <a:lnTo>
                            <a:pt x="10286" y="174862"/>
                          </a:lnTo>
                          <a:lnTo>
                            <a:pt x="92574" y="126861"/>
                          </a:lnTo>
                          <a:lnTo>
                            <a:pt x="92574" y="17143"/>
                          </a:lnTo>
                          <a:close/>
                        </a:path>
                      </a:pathLst>
                    </a:custGeom>
                    <a:solidFill>
                      <a:srgbClr val="191411"/>
                    </a:solidFill>
                    <a:ln w="34242" cap="flat">
                      <a:noFill/>
                      <a:prstDash val="solid"/>
                      <a:miter/>
                    </a:ln>
                  </p:spPr>
                  <p:txBody>
                    <a:bodyPr rtlCol="1" anchor="ctr"/>
                    <a:lstStyle/>
                    <a:p>
                      <a:endParaRPr lang="ar-SA"/>
                    </a:p>
                  </p:txBody>
                </p:sp>
              </p:grpSp>
            </p:grpSp>
          </p:grpSp>
        </p:grpSp>
      </p:grpSp>
      <p:sp>
        <p:nvSpPr>
          <p:cNvPr id="17" name="TextBox 16">
            <a:extLst>
              <a:ext uri="{FF2B5EF4-FFF2-40B4-BE49-F238E27FC236}">
                <a16:creationId xmlns:a16="http://schemas.microsoft.com/office/drawing/2014/main" id="{5FE3244E-F478-52CB-EAFC-44421C98A1BD}"/>
              </a:ext>
            </a:extLst>
          </p:cNvPr>
          <p:cNvSpPr txBox="1"/>
          <p:nvPr/>
        </p:nvSpPr>
        <p:spPr>
          <a:xfrm>
            <a:off x="14024881" y="7675115"/>
            <a:ext cx="469845" cy="276999"/>
          </a:xfrm>
          <a:prstGeom prst="rect">
            <a:avLst/>
          </a:prstGeom>
          <a:noFill/>
        </p:spPr>
        <p:txBody>
          <a:bodyPr wrap="square" rtlCol="0">
            <a:spAutoFit/>
          </a:bodyPr>
          <a:lstStyle>
            <a:defPPr>
              <a:defRPr lang="en-US"/>
            </a:defPPr>
            <a:lvl1pPr>
              <a:defRPr sz="1200" b="0" i="0">
                <a:solidFill>
                  <a:srgbClr val="243E8A"/>
                </a:solidFill>
                <a:effectLst/>
                <a:latin typeface="Arial" panose="020B0604020202020204" pitchFamily="34" charset="0"/>
                <a:cs typeface="Arial" panose="020B0604020202020204" pitchFamily="34" charset="0"/>
              </a:defRPr>
            </a:lvl1pPr>
          </a:lstStyle>
          <a:p>
            <a:pPr defTabSz="1097260"/>
            <a:fld id="{F3182A4D-CF0F-445E-9F0B-B70B5587AF6C}" type="slidenum">
              <a:rPr lang="en-US">
                <a:solidFill>
                  <a:prstClr val="white"/>
                </a:solidFill>
              </a:rPr>
              <a:pPr defTabSz="1097260"/>
              <a:t>4</a:t>
            </a:fld>
            <a:endParaRPr lang="en-US" dirty="0">
              <a:solidFill>
                <a:prstClr val="white"/>
              </a:solidFill>
            </a:endParaRPr>
          </a:p>
        </p:txBody>
      </p:sp>
      <p:sp>
        <p:nvSpPr>
          <p:cNvPr id="16" name="Freeform: Shape 15">
            <a:extLst>
              <a:ext uri="{FF2B5EF4-FFF2-40B4-BE49-F238E27FC236}">
                <a16:creationId xmlns:a16="http://schemas.microsoft.com/office/drawing/2014/main" id="{FDF401F7-92E0-CB38-B4FE-A78666A8BF44}"/>
              </a:ext>
            </a:extLst>
          </p:cNvPr>
          <p:cNvSpPr/>
          <p:nvPr/>
        </p:nvSpPr>
        <p:spPr>
          <a:xfrm>
            <a:off x="8678173" y="5116665"/>
            <a:ext cx="2001971" cy="1283864"/>
          </a:xfrm>
          <a:custGeom>
            <a:avLst/>
            <a:gdLst>
              <a:gd name="connsiteX0" fmla="*/ 0 w 2496069"/>
              <a:gd name="connsiteY0" fmla="*/ 605781 h 1489283"/>
              <a:gd name="connsiteX1" fmla="*/ 0 w 2496069"/>
              <a:gd name="connsiteY1" fmla="*/ 605781 h 1489283"/>
              <a:gd name="connsiteX2" fmla="*/ 0 w 2496069"/>
              <a:gd name="connsiteY2" fmla="*/ 568066 h 1489283"/>
              <a:gd name="connsiteX3" fmla="*/ 24001 w 2496069"/>
              <a:gd name="connsiteY3" fmla="*/ 568066 h 1489283"/>
              <a:gd name="connsiteX4" fmla="*/ 27429 w 2496069"/>
              <a:gd name="connsiteY4" fmla="*/ 564637 h 1489283"/>
              <a:gd name="connsiteX5" fmla="*/ 977170 w 2496069"/>
              <a:gd name="connsiteY5" fmla="*/ 16050 h 1489283"/>
              <a:gd name="connsiteX6" fmla="*/ 1138318 w 2496069"/>
              <a:gd name="connsiteY6" fmla="*/ 22907 h 1489283"/>
              <a:gd name="connsiteX7" fmla="*/ 2458355 w 2496069"/>
              <a:gd name="connsiteY7" fmla="*/ 784072 h 1489283"/>
              <a:gd name="connsiteX8" fmla="*/ 2478927 w 2496069"/>
              <a:gd name="connsiteY8" fmla="*/ 801215 h 1489283"/>
              <a:gd name="connsiteX9" fmla="*/ 2496070 w 2496069"/>
              <a:gd name="connsiteY9" fmla="*/ 801215 h 1489283"/>
              <a:gd name="connsiteX10" fmla="*/ 2496070 w 2496069"/>
              <a:gd name="connsiteY10" fmla="*/ 883503 h 1489283"/>
              <a:gd name="connsiteX11" fmla="*/ 2468641 w 2496069"/>
              <a:gd name="connsiteY11" fmla="*/ 924647 h 1489283"/>
              <a:gd name="connsiteX12" fmla="*/ 1518900 w 2496069"/>
              <a:gd name="connsiteY12" fmla="*/ 1473234 h 1489283"/>
              <a:gd name="connsiteX13" fmla="*/ 1357752 w 2496069"/>
              <a:gd name="connsiteY13" fmla="*/ 1466377 h 1489283"/>
              <a:gd name="connsiteX14" fmla="*/ 41144 w 2496069"/>
              <a:gd name="connsiteY14" fmla="*/ 705212 h 1489283"/>
              <a:gd name="connsiteX15" fmla="*/ 0 w 2496069"/>
              <a:gd name="connsiteY15" fmla="*/ 653782 h 1489283"/>
              <a:gd name="connsiteX16" fmla="*/ 0 w 2496069"/>
              <a:gd name="connsiteY16" fmla="*/ 629782 h 1489283"/>
              <a:gd name="connsiteX17" fmla="*/ 0 w 2496069"/>
              <a:gd name="connsiteY17" fmla="*/ 605781 h 148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6069" h="1489283">
                <a:moveTo>
                  <a:pt x="0" y="605781"/>
                </a:moveTo>
                <a:cubicBezTo>
                  <a:pt x="0" y="605781"/>
                  <a:pt x="0" y="605781"/>
                  <a:pt x="0" y="605781"/>
                </a:cubicBezTo>
                <a:lnTo>
                  <a:pt x="0" y="568066"/>
                </a:lnTo>
                <a:lnTo>
                  <a:pt x="24001" y="568066"/>
                </a:lnTo>
                <a:cubicBezTo>
                  <a:pt x="24001" y="568066"/>
                  <a:pt x="27429" y="564637"/>
                  <a:pt x="27429" y="564637"/>
                </a:cubicBezTo>
                <a:lnTo>
                  <a:pt x="977170" y="16050"/>
                </a:lnTo>
                <a:cubicBezTo>
                  <a:pt x="1018314" y="-7951"/>
                  <a:pt x="1090316" y="-4522"/>
                  <a:pt x="1138318" y="22907"/>
                </a:cubicBezTo>
                <a:lnTo>
                  <a:pt x="2458355" y="784072"/>
                </a:lnTo>
                <a:cubicBezTo>
                  <a:pt x="2468641" y="787500"/>
                  <a:pt x="2475498" y="794358"/>
                  <a:pt x="2478927" y="801215"/>
                </a:cubicBezTo>
                <a:lnTo>
                  <a:pt x="2496070" y="801215"/>
                </a:lnTo>
                <a:lnTo>
                  <a:pt x="2496070" y="883503"/>
                </a:lnTo>
                <a:cubicBezTo>
                  <a:pt x="2496070" y="897218"/>
                  <a:pt x="2485784" y="910932"/>
                  <a:pt x="2468641" y="924647"/>
                </a:cubicBezTo>
                <a:lnTo>
                  <a:pt x="1518900" y="1473234"/>
                </a:lnTo>
                <a:cubicBezTo>
                  <a:pt x="1477756" y="1497235"/>
                  <a:pt x="1405754" y="1493806"/>
                  <a:pt x="1357752" y="1466377"/>
                </a:cubicBezTo>
                <a:lnTo>
                  <a:pt x="41144" y="705212"/>
                </a:lnTo>
                <a:cubicBezTo>
                  <a:pt x="17143" y="691498"/>
                  <a:pt x="3429" y="670926"/>
                  <a:pt x="0" y="653782"/>
                </a:cubicBezTo>
                <a:lnTo>
                  <a:pt x="0" y="629782"/>
                </a:lnTo>
                <a:lnTo>
                  <a:pt x="0" y="605781"/>
                </a:lnTo>
                <a:close/>
              </a:path>
            </a:pathLst>
          </a:custGeom>
          <a:solidFill>
            <a:srgbClr val="FFFFFF"/>
          </a:solidFill>
          <a:ln w="34242" cap="flat">
            <a:noFill/>
            <a:prstDash val="solid"/>
            <a:miter/>
          </a:ln>
        </p:spPr>
        <p:txBody>
          <a:bodyPr rtlCol="1" anchor="ctr"/>
          <a:lstStyle/>
          <a:p>
            <a:endParaRPr lang="ar-SA"/>
          </a:p>
        </p:txBody>
      </p:sp>
      <p:sp>
        <p:nvSpPr>
          <p:cNvPr id="1124" name="Freeform: Shape 1123">
            <a:extLst>
              <a:ext uri="{FF2B5EF4-FFF2-40B4-BE49-F238E27FC236}">
                <a16:creationId xmlns:a16="http://schemas.microsoft.com/office/drawing/2014/main" id="{18053F6B-14B2-8CA8-C5CC-70C20746DF0B}"/>
              </a:ext>
            </a:extLst>
          </p:cNvPr>
          <p:cNvSpPr/>
          <p:nvPr/>
        </p:nvSpPr>
        <p:spPr>
          <a:xfrm>
            <a:off x="8680077" y="5087107"/>
            <a:ext cx="2003664" cy="1245440"/>
          </a:xfrm>
          <a:custGeom>
            <a:avLst/>
            <a:gdLst>
              <a:gd name="connsiteX0" fmla="*/ 1519955 w 2498179"/>
              <a:gd name="connsiteY0" fmla="*/ 1428661 h 1444711"/>
              <a:gd name="connsiteX1" fmla="*/ 2469696 w 2498179"/>
              <a:gd name="connsiteY1" fmla="*/ 880074 h 1444711"/>
              <a:gd name="connsiteX2" fmla="*/ 2459410 w 2498179"/>
              <a:gd name="connsiteY2" fmla="*/ 787500 h 1444711"/>
              <a:gd name="connsiteX3" fmla="*/ 1139373 w 2498179"/>
              <a:gd name="connsiteY3" fmla="*/ 22907 h 1444711"/>
              <a:gd name="connsiteX4" fmla="*/ 978225 w 2498179"/>
              <a:gd name="connsiteY4" fmla="*/ 16050 h 1444711"/>
              <a:gd name="connsiteX5" fmla="*/ 28484 w 2498179"/>
              <a:gd name="connsiteY5" fmla="*/ 564637 h 1444711"/>
              <a:gd name="connsiteX6" fmla="*/ 38770 w 2498179"/>
              <a:gd name="connsiteY6" fmla="*/ 657211 h 1444711"/>
              <a:gd name="connsiteX7" fmla="*/ 1358807 w 2498179"/>
              <a:gd name="connsiteY7" fmla="*/ 1421804 h 1444711"/>
              <a:gd name="connsiteX8" fmla="*/ 1519955 w 2498179"/>
              <a:gd name="connsiteY8" fmla="*/ 1428661 h 144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179" h="1444711">
                <a:moveTo>
                  <a:pt x="1519955" y="1428661"/>
                </a:moveTo>
                <a:lnTo>
                  <a:pt x="2469696" y="880074"/>
                </a:lnTo>
                <a:cubicBezTo>
                  <a:pt x="2510840" y="856074"/>
                  <a:pt x="2507411" y="814930"/>
                  <a:pt x="2459410" y="787500"/>
                </a:cubicBezTo>
                <a:lnTo>
                  <a:pt x="1139373" y="22907"/>
                </a:lnTo>
                <a:cubicBezTo>
                  <a:pt x="1091371" y="-4522"/>
                  <a:pt x="1019369" y="-7951"/>
                  <a:pt x="978225" y="16050"/>
                </a:cubicBezTo>
                <a:lnTo>
                  <a:pt x="28484" y="564637"/>
                </a:lnTo>
                <a:cubicBezTo>
                  <a:pt x="-12660" y="588638"/>
                  <a:pt x="-9231" y="629782"/>
                  <a:pt x="38770" y="657211"/>
                </a:cubicBezTo>
                <a:lnTo>
                  <a:pt x="1358807" y="1421804"/>
                </a:lnTo>
                <a:cubicBezTo>
                  <a:pt x="1406809" y="1449233"/>
                  <a:pt x="1478811" y="1452662"/>
                  <a:pt x="1519955" y="1428661"/>
                </a:cubicBezTo>
                <a:close/>
              </a:path>
            </a:pathLst>
          </a:custGeom>
          <a:solidFill>
            <a:srgbClr val="FFFFFF"/>
          </a:solidFill>
          <a:ln w="34242" cap="flat">
            <a:noFill/>
            <a:prstDash val="solid"/>
            <a:miter/>
          </a:ln>
        </p:spPr>
        <p:txBody>
          <a:bodyPr rtlCol="1" anchor="ctr"/>
          <a:lstStyle/>
          <a:p>
            <a:endParaRPr lang="ar-SA"/>
          </a:p>
        </p:txBody>
      </p:sp>
      <p:sp>
        <p:nvSpPr>
          <p:cNvPr id="1125" name="Freeform: Shape 1124">
            <a:extLst>
              <a:ext uri="{FF2B5EF4-FFF2-40B4-BE49-F238E27FC236}">
                <a16:creationId xmlns:a16="http://schemas.microsoft.com/office/drawing/2014/main" id="{026A0823-3B02-34FD-BC17-5140DD105FDC}"/>
              </a:ext>
            </a:extLst>
          </p:cNvPr>
          <p:cNvSpPr/>
          <p:nvPr/>
        </p:nvSpPr>
        <p:spPr>
          <a:xfrm>
            <a:off x="8793671" y="5121634"/>
            <a:ext cx="1776475" cy="1102494"/>
          </a:xfrm>
          <a:custGeom>
            <a:avLst/>
            <a:gdLst>
              <a:gd name="connsiteX0" fmla="*/ 1282322 w 2214919"/>
              <a:gd name="connsiteY0" fmla="*/ 1278893 h 1278892"/>
              <a:gd name="connsiteX1" fmla="*/ 2214919 w 2214919"/>
              <a:gd name="connsiteY1" fmla="*/ 740592 h 1278892"/>
              <a:gd name="connsiteX2" fmla="*/ 932598 w 2214919"/>
              <a:gd name="connsiteY2" fmla="*/ 0 h 1278892"/>
              <a:gd name="connsiteX3" fmla="*/ 0 w 2214919"/>
              <a:gd name="connsiteY3" fmla="*/ 538301 h 1278892"/>
            </a:gdLst>
            <a:ahLst/>
            <a:cxnLst>
              <a:cxn ang="0">
                <a:pos x="connsiteX0" y="connsiteY0"/>
              </a:cxn>
              <a:cxn ang="0">
                <a:pos x="connsiteX1" y="connsiteY1"/>
              </a:cxn>
              <a:cxn ang="0">
                <a:pos x="connsiteX2" y="connsiteY2"/>
              </a:cxn>
              <a:cxn ang="0">
                <a:pos x="connsiteX3" y="connsiteY3"/>
              </a:cxn>
            </a:cxnLst>
            <a:rect l="l" t="t" r="r" b="b"/>
            <a:pathLst>
              <a:path w="2214919" h="1278892">
                <a:moveTo>
                  <a:pt x="1282322" y="1278893"/>
                </a:moveTo>
                <a:lnTo>
                  <a:pt x="2214919" y="740592"/>
                </a:lnTo>
                <a:lnTo>
                  <a:pt x="932598" y="0"/>
                </a:lnTo>
                <a:lnTo>
                  <a:pt x="0" y="538301"/>
                </a:lnTo>
                <a:close/>
              </a:path>
            </a:pathLst>
          </a:custGeom>
          <a:solidFill>
            <a:srgbClr val="FFFFFF"/>
          </a:solidFill>
          <a:ln w="34242" cap="flat">
            <a:noFill/>
            <a:prstDash val="solid"/>
            <a:miter/>
          </a:ln>
        </p:spPr>
        <p:txBody>
          <a:bodyPr rtlCol="1" anchor="ctr"/>
          <a:lstStyle/>
          <a:p>
            <a:endParaRPr lang="ar-SA"/>
          </a:p>
        </p:txBody>
      </p:sp>
      <p:pic>
        <p:nvPicPr>
          <p:cNvPr id="1161" name="Picture 1160">
            <a:extLst>
              <a:ext uri="{FF2B5EF4-FFF2-40B4-BE49-F238E27FC236}">
                <a16:creationId xmlns:a16="http://schemas.microsoft.com/office/drawing/2014/main" id="{265AF573-7553-729F-468E-1078709CA037}"/>
              </a:ext>
            </a:extLst>
          </p:cNvPr>
          <p:cNvPicPr>
            <a:picLocks noChangeAspect="1"/>
          </p:cNvPicPr>
          <p:nvPr/>
        </p:nvPicPr>
        <p:blipFill>
          <a:blip r:embed="rId2"/>
          <a:stretch>
            <a:fillRect/>
          </a:stretch>
        </p:blipFill>
        <p:spPr>
          <a:xfrm>
            <a:off x="5167774" y="5993622"/>
            <a:ext cx="2395961" cy="2051444"/>
          </a:xfrm>
          <a:prstGeom prst="rect">
            <a:avLst/>
          </a:prstGeom>
        </p:spPr>
      </p:pic>
      <p:pic>
        <p:nvPicPr>
          <p:cNvPr id="1163" name="Picture 1162">
            <a:extLst>
              <a:ext uri="{FF2B5EF4-FFF2-40B4-BE49-F238E27FC236}">
                <a16:creationId xmlns:a16="http://schemas.microsoft.com/office/drawing/2014/main" id="{FFEB7A17-F5CE-EFF7-C033-82840FBBBCA2}"/>
              </a:ext>
            </a:extLst>
          </p:cNvPr>
          <p:cNvPicPr>
            <a:picLocks noChangeAspect="1"/>
          </p:cNvPicPr>
          <p:nvPr/>
        </p:nvPicPr>
        <p:blipFill>
          <a:blip r:embed="rId3"/>
          <a:stretch>
            <a:fillRect/>
          </a:stretch>
        </p:blipFill>
        <p:spPr>
          <a:xfrm>
            <a:off x="11767983" y="5853769"/>
            <a:ext cx="2421959" cy="2191297"/>
          </a:xfrm>
          <a:prstGeom prst="rect">
            <a:avLst/>
          </a:prstGeom>
        </p:spPr>
      </p:pic>
      <p:pic>
        <p:nvPicPr>
          <p:cNvPr id="1167" name="Picture 1166">
            <a:extLst>
              <a:ext uri="{FF2B5EF4-FFF2-40B4-BE49-F238E27FC236}">
                <a16:creationId xmlns:a16="http://schemas.microsoft.com/office/drawing/2014/main" id="{472DCD24-4B05-1354-285C-87963A4E5A58}"/>
              </a:ext>
            </a:extLst>
          </p:cNvPr>
          <p:cNvPicPr>
            <a:picLocks noChangeAspect="1"/>
          </p:cNvPicPr>
          <p:nvPr/>
        </p:nvPicPr>
        <p:blipFill>
          <a:blip r:embed="rId4"/>
          <a:stretch>
            <a:fillRect/>
          </a:stretch>
        </p:blipFill>
        <p:spPr>
          <a:xfrm>
            <a:off x="395316" y="5347816"/>
            <a:ext cx="2412311" cy="2187683"/>
          </a:xfrm>
          <a:prstGeom prst="rect">
            <a:avLst/>
          </a:prstGeom>
        </p:spPr>
      </p:pic>
      <p:pic>
        <p:nvPicPr>
          <p:cNvPr id="1169" name="Picture 1168">
            <a:extLst>
              <a:ext uri="{FF2B5EF4-FFF2-40B4-BE49-F238E27FC236}">
                <a16:creationId xmlns:a16="http://schemas.microsoft.com/office/drawing/2014/main" id="{FDB597EE-EED4-B6E4-51CD-2E2D47F0844B}"/>
              </a:ext>
            </a:extLst>
          </p:cNvPr>
          <p:cNvPicPr>
            <a:picLocks noChangeAspect="1"/>
          </p:cNvPicPr>
          <p:nvPr/>
        </p:nvPicPr>
        <p:blipFill>
          <a:blip r:embed="rId5"/>
          <a:stretch>
            <a:fillRect/>
          </a:stretch>
        </p:blipFill>
        <p:spPr>
          <a:xfrm>
            <a:off x="12285642" y="1982698"/>
            <a:ext cx="2245662" cy="2036552"/>
          </a:xfrm>
          <a:prstGeom prst="rect">
            <a:avLst/>
          </a:prstGeom>
        </p:spPr>
      </p:pic>
      <p:sp>
        <p:nvSpPr>
          <p:cNvPr id="1183" name="Freeform: Shape 1182">
            <a:extLst>
              <a:ext uri="{FF2B5EF4-FFF2-40B4-BE49-F238E27FC236}">
                <a16:creationId xmlns:a16="http://schemas.microsoft.com/office/drawing/2014/main" id="{C75FFE9E-8B86-00A8-8754-FE4D403B52D2}"/>
              </a:ext>
            </a:extLst>
          </p:cNvPr>
          <p:cNvSpPr/>
          <p:nvPr/>
        </p:nvSpPr>
        <p:spPr>
          <a:xfrm rot="11509072">
            <a:off x="3038307" y="2636036"/>
            <a:ext cx="1921853" cy="974284"/>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4" name="Freeform: Shape 1183">
            <a:extLst>
              <a:ext uri="{FF2B5EF4-FFF2-40B4-BE49-F238E27FC236}">
                <a16:creationId xmlns:a16="http://schemas.microsoft.com/office/drawing/2014/main" id="{B1806DD7-D6D6-7185-F71A-53CD0B21EACF}"/>
              </a:ext>
            </a:extLst>
          </p:cNvPr>
          <p:cNvSpPr/>
          <p:nvPr/>
        </p:nvSpPr>
        <p:spPr>
          <a:xfrm rot="17714550">
            <a:off x="9048481" y="1720618"/>
            <a:ext cx="2410045" cy="3605752"/>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1187" name="Freeform: Shape 1186">
            <a:extLst>
              <a:ext uri="{FF2B5EF4-FFF2-40B4-BE49-F238E27FC236}">
                <a16:creationId xmlns:a16="http://schemas.microsoft.com/office/drawing/2014/main" id="{A8110B6B-0207-1020-542E-907AE270C9B4}"/>
              </a:ext>
            </a:extLst>
          </p:cNvPr>
          <p:cNvSpPr/>
          <p:nvPr/>
        </p:nvSpPr>
        <p:spPr>
          <a:xfrm rot="16547798">
            <a:off x="2776809" y="3892536"/>
            <a:ext cx="1945828" cy="2465691"/>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dirty="0"/>
          </a:p>
        </p:txBody>
      </p:sp>
      <p:sp>
        <p:nvSpPr>
          <p:cNvPr id="1188" name="Freeform: Shape 1187">
            <a:extLst>
              <a:ext uri="{FF2B5EF4-FFF2-40B4-BE49-F238E27FC236}">
                <a16:creationId xmlns:a16="http://schemas.microsoft.com/office/drawing/2014/main" id="{D94B828A-087E-5E22-0DA5-2B7F307B48EC}"/>
              </a:ext>
            </a:extLst>
          </p:cNvPr>
          <p:cNvSpPr/>
          <p:nvPr/>
        </p:nvSpPr>
        <p:spPr>
          <a:xfrm rot="15294682">
            <a:off x="5727487" y="5081609"/>
            <a:ext cx="1478143" cy="290836"/>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2" name="Freeform: Shape 1">
            <a:extLst>
              <a:ext uri="{FF2B5EF4-FFF2-40B4-BE49-F238E27FC236}">
                <a16:creationId xmlns:a16="http://schemas.microsoft.com/office/drawing/2014/main" id="{1FA111ED-1A04-E272-C6FB-484894F99BB2}"/>
              </a:ext>
            </a:extLst>
          </p:cNvPr>
          <p:cNvSpPr/>
          <p:nvPr/>
        </p:nvSpPr>
        <p:spPr>
          <a:xfrm>
            <a:off x="5088746" y="3438545"/>
            <a:ext cx="2286926" cy="1468575"/>
          </a:xfrm>
          <a:custGeom>
            <a:avLst/>
            <a:gdLst>
              <a:gd name="connsiteX0" fmla="*/ 20572 w 3517812"/>
              <a:gd name="connsiteY0" fmla="*/ 1099509 h 1993297"/>
              <a:gd name="connsiteX1" fmla="*/ 1882338 w 3517812"/>
              <a:gd name="connsiteY1" fmla="*/ 16050 h 1993297"/>
              <a:gd name="connsiteX2" fmla="*/ 2050343 w 3517812"/>
              <a:gd name="connsiteY2" fmla="*/ 22907 h 1993297"/>
              <a:gd name="connsiteX3" fmla="*/ 3486955 w 3517812"/>
              <a:gd name="connsiteY3" fmla="*/ 845788 h 1993297"/>
              <a:gd name="connsiteX4" fmla="*/ 3517813 w 3517812"/>
              <a:gd name="connsiteY4" fmla="*/ 873217 h 1993297"/>
              <a:gd name="connsiteX5" fmla="*/ 3493812 w 3517812"/>
              <a:gd name="connsiteY5" fmla="*/ 893789 h 1993297"/>
              <a:gd name="connsiteX6" fmla="*/ 1635474 w 3517812"/>
              <a:gd name="connsiteY6" fmla="*/ 1977248 h 1993297"/>
              <a:gd name="connsiteX7" fmla="*/ 1467470 w 3517812"/>
              <a:gd name="connsiteY7" fmla="*/ 1970391 h 1993297"/>
              <a:gd name="connsiteX8" fmla="*/ 30858 w 3517812"/>
              <a:gd name="connsiteY8" fmla="*/ 1147510 h 1993297"/>
              <a:gd name="connsiteX9" fmla="*/ 0 w 3517812"/>
              <a:gd name="connsiteY9" fmla="*/ 1120081 h 1993297"/>
              <a:gd name="connsiteX10" fmla="*/ 20572 w 3517812"/>
              <a:gd name="connsiteY10" fmla="*/ 1099509 h 1993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7812" h="1993297">
                <a:moveTo>
                  <a:pt x="20572" y="1099509"/>
                </a:moveTo>
                <a:lnTo>
                  <a:pt x="1882338" y="16050"/>
                </a:lnTo>
                <a:cubicBezTo>
                  <a:pt x="1926911" y="-7951"/>
                  <a:pt x="2002342" y="-4522"/>
                  <a:pt x="2050343" y="22907"/>
                </a:cubicBezTo>
                <a:lnTo>
                  <a:pt x="3486955" y="845788"/>
                </a:lnTo>
                <a:cubicBezTo>
                  <a:pt x="3500669" y="852645"/>
                  <a:pt x="3510956" y="862931"/>
                  <a:pt x="3517813" y="873217"/>
                </a:cubicBezTo>
                <a:cubicBezTo>
                  <a:pt x="3514384" y="880074"/>
                  <a:pt x="3504098" y="886932"/>
                  <a:pt x="3493812" y="893789"/>
                </a:cubicBezTo>
                <a:lnTo>
                  <a:pt x="1635474" y="1977248"/>
                </a:lnTo>
                <a:cubicBezTo>
                  <a:pt x="1590902" y="2001249"/>
                  <a:pt x="1515471" y="1997820"/>
                  <a:pt x="1467470" y="1970391"/>
                </a:cubicBezTo>
                <a:lnTo>
                  <a:pt x="30858" y="1147510"/>
                </a:lnTo>
                <a:cubicBezTo>
                  <a:pt x="17143" y="1140653"/>
                  <a:pt x="6857" y="1130367"/>
                  <a:pt x="0" y="1120081"/>
                </a:cubicBezTo>
                <a:cubicBezTo>
                  <a:pt x="3429" y="1113224"/>
                  <a:pt x="10286" y="1106366"/>
                  <a:pt x="20572" y="1099509"/>
                </a:cubicBezTo>
                <a:close/>
              </a:path>
            </a:pathLst>
          </a:custGeom>
          <a:solidFill>
            <a:srgbClr val="FFFFFF"/>
          </a:solidFill>
          <a:ln w="34242" cap="flat">
            <a:noFill/>
            <a:prstDash val="solid"/>
            <a:miter/>
          </a:ln>
        </p:spPr>
        <p:txBody>
          <a:bodyPr rtlCol="1" anchor="ctr"/>
          <a:lstStyle/>
          <a:p>
            <a:endParaRPr lang="ar-SA"/>
          </a:p>
        </p:txBody>
      </p:sp>
      <p:sp>
        <p:nvSpPr>
          <p:cNvPr id="5" name="Freeform: Shape 4">
            <a:extLst>
              <a:ext uri="{FF2B5EF4-FFF2-40B4-BE49-F238E27FC236}">
                <a16:creationId xmlns:a16="http://schemas.microsoft.com/office/drawing/2014/main" id="{3356A94E-58D6-F1B7-B517-06511354D485}"/>
              </a:ext>
            </a:extLst>
          </p:cNvPr>
          <p:cNvSpPr/>
          <p:nvPr/>
        </p:nvSpPr>
        <p:spPr>
          <a:xfrm>
            <a:off x="5260376" y="3504223"/>
            <a:ext cx="1952581" cy="1246280"/>
          </a:xfrm>
          <a:custGeom>
            <a:avLst/>
            <a:gdLst>
              <a:gd name="connsiteX0" fmla="*/ 17143 w 3003512"/>
              <a:gd name="connsiteY0" fmla="*/ 945219 h 1691575"/>
              <a:gd name="connsiteX1" fmla="*/ 1614902 w 3003512"/>
              <a:gd name="connsiteY1" fmla="*/ 16050 h 1691575"/>
              <a:gd name="connsiteX2" fmla="*/ 1782907 w 3003512"/>
              <a:gd name="connsiteY2" fmla="*/ 22907 h 1691575"/>
              <a:gd name="connsiteX3" fmla="*/ 2976084 w 3003512"/>
              <a:gd name="connsiteY3" fmla="*/ 708641 h 1691575"/>
              <a:gd name="connsiteX4" fmla="*/ 3003513 w 3003512"/>
              <a:gd name="connsiteY4" fmla="*/ 732642 h 1691575"/>
              <a:gd name="connsiteX5" fmla="*/ 2986370 w 3003512"/>
              <a:gd name="connsiteY5" fmla="*/ 746356 h 1691575"/>
              <a:gd name="connsiteX6" fmla="*/ 1388610 w 3003512"/>
              <a:gd name="connsiteY6" fmla="*/ 1675525 h 1691575"/>
              <a:gd name="connsiteX7" fmla="*/ 1220606 w 3003512"/>
              <a:gd name="connsiteY7" fmla="*/ 1668668 h 1691575"/>
              <a:gd name="connsiteX8" fmla="*/ 27429 w 3003512"/>
              <a:gd name="connsiteY8" fmla="*/ 982934 h 1691575"/>
              <a:gd name="connsiteX9" fmla="*/ 0 w 3003512"/>
              <a:gd name="connsiteY9" fmla="*/ 958934 h 1691575"/>
              <a:gd name="connsiteX10" fmla="*/ 17143 w 3003512"/>
              <a:gd name="connsiteY10" fmla="*/ 945219 h 16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512" h="1691575">
                <a:moveTo>
                  <a:pt x="17143" y="945219"/>
                </a:moveTo>
                <a:lnTo>
                  <a:pt x="1614902" y="16050"/>
                </a:lnTo>
                <a:cubicBezTo>
                  <a:pt x="1659475" y="-7951"/>
                  <a:pt x="1734906" y="-4522"/>
                  <a:pt x="1782907" y="22907"/>
                </a:cubicBezTo>
                <a:lnTo>
                  <a:pt x="2976084" y="708641"/>
                </a:lnTo>
                <a:cubicBezTo>
                  <a:pt x="2989798" y="715498"/>
                  <a:pt x="2996655" y="725784"/>
                  <a:pt x="3003513" y="732642"/>
                </a:cubicBezTo>
                <a:cubicBezTo>
                  <a:pt x="3000084" y="739499"/>
                  <a:pt x="2993227" y="742928"/>
                  <a:pt x="2986370" y="746356"/>
                </a:cubicBezTo>
                <a:lnTo>
                  <a:pt x="1388610" y="1675525"/>
                </a:lnTo>
                <a:cubicBezTo>
                  <a:pt x="1344038" y="1699526"/>
                  <a:pt x="1268607" y="1696097"/>
                  <a:pt x="1220606" y="1668668"/>
                </a:cubicBezTo>
                <a:lnTo>
                  <a:pt x="27429" y="982934"/>
                </a:lnTo>
                <a:cubicBezTo>
                  <a:pt x="13715" y="976077"/>
                  <a:pt x="6857" y="969220"/>
                  <a:pt x="0" y="958934"/>
                </a:cubicBezTo>
                <a:cubicBezTo>
                  <a:pt x="3429" y="955505"/>
                  <a:pt x="10286" y="952076"/>
                  <a:pt x="17143" y="945219"/>
                </a:cubicBezTo>
                <a:close/>
              </a:path>
            </a:pathLst>
          </a:custGeom>
          <a:solidFill>
            <a:srgbClr val="FFFFFF"/>
          </a:solidFill>
          <a:ln w="34242" cap="flat">
            <a:noFill/>
            <a:prstDash val="solid"/>
            <a:miter/>
          </a:ln>
        </p:spPr>
        <p:txBody>
          <a:bodyPr rtlCol="1" anchor="ctr"/>
          <a:lstStyle/>
          <a:p>
            <a:endParaRPr lang="ar-SA" dirty="0"/>
          </a:p>
        </p:txBody>
      </p:sp>
      <p:sp>
        <p:nvSpPr>
          <p:cNvPr id="10" name="Freeform: Shape 9">
            <a:extLst>
              <a:ext uri="{FF2B5EF4-FFF2-40B4-BE49-F238E27FC236}">
                <a16:creationId xmlns:a16="http://schemas.microsoft.com/office/drawing/2014/main" id="{74E6FC98-D285-141A-EE00-3C42B39F0DED}"/>
              </a:ext>
            </a:extLst>
          </p:cNvPr>
          <p:cNvSpPr/>
          <p:nvPr/>
        </p:nvSpPr>
        <p:spPr>
          <a:xfrm rot="283471">
            <a:off x="4364599" y="3260455"/>
            <a:ext cx="3802971" cy="1358826"/>
          </a:xfrm>
          <a:custGeom>
            <a:avLst/>
            <a:gdLst>
              <a:gd name="connsiteX0" fmla="*/ 0 w 3027513"/>
              <a:gd name="connsiteY0" fmla="*/ 955505 h 1719004"/>
              <a:gd name="connsiteX1" fmla="*/ 0 w 3027513"/>
              <a:gd name="connsiteY1" fmla="*/ 955505 h 1719004"/>
              <a:gd name="connsiteX2" fmla="*/ 0 w 3027513"/>
              <a:gd name="connsiteY2" fmla="*/ 904075 h 1719004"/>
              <a:gd name="connsiteX3" fmla="*/ 89145 w 3027513"/>
              <a:gd name="connsiteY3" fmla="*/ 910932 h 1719004"/>
              <a:gd name="connsiteX4" fmla="*/ 1625189 w 3027513"/>
              <a:gd name="connsiteY4" fmla="*/ 16050 h 1719004"/>
              <a:gd name="connsiteX5" fmla="*/ 1793193 w 3027513"/>
              <a:gd name="connsiteY5" fmla="*/ 22907 h 1719004"/>
              <a:gd name="connsiteX6" fmla="*/ 2928082 w 3027513"/>
              <a:gd name="connsiteY6" fmla="*/ 674354 h 1719004"/>
              <a:gd name="connsiteX7" fmla="*/ 3027514 w 3027513"/>
              <a:gd name="connsiteY7" fmla="*/ 681212 h 1719004"/>
              <a:gd name="connsiteX8" fmla="*/ 3027514 w 3027513"/>
              <a:gd name="connsiteY8" fmla="*/ 729213 h 1719004"/>
              <a:gd name="connsiteX9" fmla="*/ 3027514 w 3027513"/>
              <a:gd name="connsiteY9" fmla="*/ 732642 h 1719004"/>
              <a:gd name="connsiteX10" fmla="*/ 3027514 w 3027513"/>
              <a:gd name="connsiteY10" fmla="*/ 732642 h 1719004"/>
              <a:gd name="connsiteX11" fmla="*/ 3027514 w 3027513"/>
              <a:gd name="connsiteY11" fmla="*/ 732642 h 1719004"/>
              <a:gd name="connsiteX12" fmla="*/ 3000084 w 3027513"/>
              <a:gd name="connsiteY12" fmla="*/ 773786 h 1719004"/>
              <a:gd name="connsiteX13" fmla="*/ 1402325 w 3027513"/>
              <a:gd name="connsiteY13" fmla="*/ 1702954 h 1719004"/>
              <a:gd name="connsiteX14" fmla="*/ 1234320 w 3027513"/>
              <a:gd name="connsiteY14" fmla="*/ 1696097 h 1719004"/>
              <a:gd name="connsiteX15" fmla="*/ 41144 w 3027513"/>
              <a:gd name="connsiteY15" fmla="*/ 1010364 h 1719004"/>
              <a:gd name="connsiteX16" fmla="*/ 0 w 3027513"/>
              <a:gd name="connsiteY16" fmla="*/ 955505 h 171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27513" h="1719004">
                <a:moveTo>
                  <a:pt x="0" y="955505"/>
                </a:moveTo>
                <a:lnTo>
                  <a:pt x="0" y="955505"/>
                </a:lnTo>
                <a:lnTo>
                  <a:pt x="0" y="904075"/>
                </a:lnTo>
                <a:lnTo>
                  <a:pt x="89145" y="910932"/>
                </a:lnTo>
                <a:lnTo>
                  <a:pt x="1625189" y="16050"/>
                </a:lnTo>
                <a:cubicBezTo>
                  <a:pt x="1669761" y="-7951"/>
                  <a:pt x="1745192" y="-4522"/>
                  <a:pt x="1793193" y="22907"/>
                </a:cubicBezTo>
                <a:lnTo>
                  <a:pt x="2928082" y="674354"/>
                </a:lnTo>
                <a:lnTo>
                  <a:pt x="3027514" y="681212"/>
                </a:lnTo>
                <a:lnTo>
                  <a:pt x="3027514" y="729213"/>
                </a:lnTo>
                <a:cubicBezTo>
                  <a:pt x="3027514" y="729213"/>
                  <a:pt x="3027514" y="732642"/>
                  <a:pt x="3027514" y="732642"/>
                </a:cubicBezTo>
                <a:lnTo>
                  <a:pt x="3027514" y="732642"/>
                </a:lnTo>
                <a:lnTo>
                  <a:pt x="3027514" y="732642"/>
                </a:lnTo>
                <a:cubicBezTo>
                  <a:pt x="3027514" y="746356"/>
                  <a:pt x="3017228" y="760071"/>
                  <a:pt x="3000084" y="773786"/>
                </a:cubicBezTo>
                <a:lnTo>
                  <a:pt x="1402325" y="1702954"/>
                </a:lnTo>
                <a:cubicBezTo>
                  <a:pt x="1357752" y="1726955"/>
                  <a:pt x="1282322" y="1723527"/>
                  <a:pt x="1234320" y="1696097"/>
                </a:cubicBezTo>
                <a:lnTo>
                  <a:pt x="41144" y="1010364"/>
                </a:lnTo>
                <a:cubicBezTo>
                  <a:pt x="13715" y="996649"/>
                  <a:pt x="0" y="976077"/>
                  <a:pt x="0" y="955505"/>
                </a:cubicBezTo>
                <a:close/>
              </a:path>
            </a:pathLst>
          </a:custGeom>
          <a:solidFill>
            <a:srgbClr val="2B3C86"/>
          </a:solidFill>
          <a:ln w="34242" cap="flat">
            <a:noFill/>
            <a:prstDash val="solid"/>
            <a:miter/>
          </a:ln>
        </p:spPr>
        <p:txBody>
          <a:bodyPr rtlCol="1" anchor="ctr"/>
          <a:lstStyle/>
          <a:p>
            <a:endParaRPr lang="ar-SA" dirty="0"/>
          </a:p>
        </p:txBody>
      </p:sp>
      <p:sp>
        <p:nvSpPr>
          <p:cNvPr id="11" name="Freeform: Shape 10">
            <a:extLst>
              <a:ext uri="{FF2B5EF4-FFF2-40B4-BE49-F238E27FC236}">
                <a16:creationId xmlns:a16="http://schemas.microsoft.com/office/drawing/2014/main" id="{4DB16C46-BF18-E91F-B89F-9055CF0444BB}"/>
              </a:ext>
            </a:extLst>
          </p:cNvPr>
          <p:cNvSpPr/>
          <p:nvPr/>
        </p:nvSpPr>
        <p:spPr>
          <a:xfrm rot="439938">
            <a:off x="4407881" y="3106360"/>
            <a:ext cx="3700142" cy="1489552"/>
          </a:xfrm>
          <a:custGeom>
            <a:avLst/>
            <a:gdLst>
              <a:gd name="connsiteX0" fmla="*/ 17143 w 3003512"/>
              <a:gd name="connsiteY0" fmla="*/ 945219 h 1691575"/>
              <a:gd name="connsiteX1" fmla="*/ 1614902 w 3003512"/>
              <a:gd name="connsiteY1" fmla="*/ 16050 h 1691575"/>
              <a:gd name="connsiteX2" fmla="*/ 1782907 w 3003512"/>
              <a:gd name="connsiteY2" fmla="*/ 22907 h 1691575"/>
              <a:gd name="connsiteX3" fmla="*/ 2976084 w 3003512"/>
              <a:gd name="connsiteY3" fmla="*/ 708641 h 1691575"/>
              <a:gd name="connsiteX4" fmla="*/ 3003513 w 3003512"/>
              <a:gd name="connsiteY4" fmla="*/ 732642 h 1691575"/>
              <a:gd name="connsiteX5" fmla="*/ 2986370 w 3003512"/>
              <a:gd name="connsiteY5" fmla="*/ 746356 h 1691575"/>
              <a:gd name="connsiteX6" fmla="*/ 1388610 w 3003512"/>
              <a:gd name="connsiteY6" fmla="*/ 1675525 h 1691575"/>
              <a:gd name="connsiteX7" fmla="*/ 1220606 w 3003512"/>
              <a:gd name="connsiteY7" fmla="*/ 1668668 h 1691575"/>
              <a:gd name="connsiteX8" fmla="*/ 27429 w 3003512"/>
              <a:gd name="connsiteY8" fmla="*/ 982934 h 1691575"/>
              <a:gd name="connsiteX9" fmla="*/ 0 w 3003512"/>
              <a:gd name="connsiteY9" fmla="*/ 958934 h 1691575"/>
              <a:gd name="connsiteX10" fmla="*/ 17143 w 3003512"/>
              <a:gd name="connsiteY10" fmla="*/ 945219 h 16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512" h="1691575">
                <a:moveTo>
                  <a:pt x="17143" y="945219"/>
                </a:moveTo>
                <a:lnTo>
                  <a:pt x="1614902" y="16050"/>
                </a:lnTo>
                <a:cubicBezTo>
                  <a:pt x="1659475" y="-7951"/>
                  <a:pt x="1734906" y="-4522"/>
                  <a:pt x="1782907" y="22907"/>
                </a:cubicBezTo>
                <a:lnTo>
                  <a:pt x="2976084" y="708641"/>
                </a:lnTo>
                <a:cubicBezTo>
                  <a:pt x="2989798" y="715498"/>
                  <a:pt x="2996655" y="725784"/>
                  <a:pt x="3003513" y="732642"/>
                </a:cubicBezTo>
                <a:cubicBezTo>
                  <a:pt x="3000084" y="739499"/>
                  <a:pt x="2993227" y="742928"/>
                  <a:pt x="2986370" y="746356"/>
                </a:cubicBezTo>
                <a:lnTo>
                  <a:pt x="1388610" y="1675525"/>
                </a:lnTo>
                <a:cubicBezTo>
                  <a:pt x="1344038" y="1699526"/>
                  <a:pt x="1268607" y="1696097"/>
                  <a:pt x="1220606" y="1668668"/>
                </a:cubicBezTo>
                <a:lnTo>
                  <a:pt x="27429" y="982934"/>
                </a:lnTo>
                <a:cubicBezTo>
                  <a:pt x="13715" y="976077"/>
                  <a:pt x="6857" y="969220"/>
                  <a:pt x="0" y="958934"/>
                </a:cubicBezTo>
                <a:cubicBezTo>
                  <a:pt x="3429" y="955505"/>
                  <a:pt x="10286" y="952076"/>
                  <a:pt x="17143" y="945219"/>
                </a:cubicBezTo>
                <a:close/>
              </a:path>
            </a:pathLst>
          </a:custGeom>
          <a:solidFill>
            <a:srgbClr val="FFFFFF"/>
          </a:solidFill>
          <a:ln w="34242" cap="flat">
            <a:noFill/>
            <a:prstDash val="solid"/>
            <a:miter/>
          </a:ln>
        </p:spPr>
        <p:txBody>
          <a:bodyPr rtlCol="1" anchor="ctr"/>
          <a:lstStyle/>
          <a:p>
            <a:endParaRPr lang="ar-SA" dirty="0"/>
          </a:p>
        </p:txBody>
      </p:sp>
      <p:sp>
        <p:nvSpPr>
          <p:cNvPr id="274" name="Freeform: Shape 273">
            <a:extLst>
              <a:ext uri="{FF2B5EF4-FFF2-40B4-BE49-F238E27FC236}">
                <a16:creationId xmlns:a16="http://schemas.microsoft.com/office/drawing/2014/main" id="{62A0448E-B643-25BC-25CC-976971184107}"/>
              </a:ext>
            </a:extLst>
          </p:cNvPr>
          <p:cNvSpPr/>
          <p:nvPr/>
        </p:nvSpPr>
        <p:spPr>
          <a:xfrm rot="17714550">
            <a:off x="9656271" y="2694120"/>
            <a:ext cx="73413" cy="5338796"/>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00206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sp>
        <p:nvSpPr>
          <p:cNvPr id="276" name="Freeform: Shape 275">
            <a:extLst>
              <a:ext uri="{FF2B5EF4-FFF2-40B4-BE49-F238E27FC236}">
                <a16:creationId xmlns:a16="http://schemas.microsoft.com/office/drawing/2014/main" id="{A65C3FDF-DFC3-4CED-B2D9-1973D34A9904}"/>
              </a:ext>
            </a:extLst>
          </p:cNvPr>
          <p:cNvSpPr/>
          <p:nvPr/>
        </p:nvSpPr>
        <p:spPr>
          <a:xfrm rot="17714550">
            <a:off x="6902447" y="2412716"/>
            <a:ext cx="1600774" cy="640836"/>
          </a:xfrm>
          <a:custGeom>
            <a:avLst/>
            <a:gdLst>
              <a:gd name="connsiteX0" fmla="*/ 0 w 8077200"/>
              <a:gd name="connsiteY0" fmla="*/ 0 h 3470030"/>
              <a:gd name="connsiteX1" fmla="*/ 8077200 w 8077200"/>
              <a:gd name="connsiteY1" fmla="*/ 3470030 h 3470030"/>
              <a:gd name="connsiteX2" fmla="*/ 8077200 w 8077200"/>
              <a:gd name="connsiteY2" fmla="*/ 3470030 h 3470030"/>
            </a:gdLst>
            <a:ahLst/>
            <a:cxnLst>
              <a:cxn ang="0">
                <a:pos x="connsiteX0" y="connsiteY0"/>
              </a:cxn>
              <a:cxn ang="0">
                <a:pos x="connsiteX1" y="connsiteY1"/>
              </a:cxn>
              <a:cxn ang="0">
                <a:pos x="connsiteX2" y="connsiteY2"/>
              </a:cxn>
            </a:cxnLst>
            <a:rect l="l" t="t" r="r" b="b"/>
            <a:pathLst>
              <a:path w="8077200" h="3470030">
                <a:moveTo>
                  <a:pt x="0" y="0"/>
                </a:moveTo>
                <a:lnTo>
                  <a:pt x="8077200" y="3470030"/>
                </a:lnTo>
                <a:lnTo>
                  <a:pt x="8077200" y="3470030"/>
                </a:lnTo>
              </a:path>
            </a:pathLst>
          </a:custGeom>
          <a:solidFill>
            <a:srgbClr val="C00000"/>
          </a:solidFill>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1" anchor="ctr"/>
          <a:lstStyle/>
          <a:p>
            <a:pPr algn="ctr"/>
            <a:endParaRPr lang="ar-YE"/>
          </a:p>
        </p:txBody>
      </p:sp>
      <p:pic>
        <p:nvPicPr>
          <p:cNvPr id="277" name="Picture 276">
            <a:extLst>
              <a:ext uri="{FF2B5EF4-FFF2-40B4-BE49-F238E27FC236}">
                <a16:creationId xmlns:a16="http://schemas.microsoft.com/office/drawing/2014/main" id="{0A219855-BDC4-D1CA-B687-170873B9809D}"/>
              </a:ext>
            </a:extLst>
          </p:cNvPr>
          <p:cNvPicPr>
            <a:picLocks noChangeAspect="1"/>
          </p:cNvPicPr>
          <p:nvPr/>
        </p:nvPicPr>
        <p:blipFill>
          <a:blip r:embed="rId6"/>
          <a:stretch>
            <a:fillRect/>
          </a:stretch>
        </p:blipFill>
        <p:spPr>
          <a:xfrm>
            <a:off x="5088746" y="3134150"/>
            <a:ext cx="2520697" cy="845526"/>
          </a:xfrm>
          <a:prstGeom prst="rect">
            <a:avLst/>
          </a:prstGeom>
        </p:spPr>
      </p:pic>
      <p:grpSp>
        <p:nvGrpSpPr>
          <p:cNvPr id="280" name="Group 279">
            <a:extLst>
              <a:ext uri="{FF2B5EF4-FFF2-40B4-BE49-F238E27FC236}">
                <a16:creationId xmlns:a16="http://schemas.microsoft.com/office/drawing/2014/main" id="{CCABEEA7-C5F7-BB39-D385-CB4AB44A303D}"/>
              </a:ext>
            </a:extLst>
          </p:cNvPr>
          <p:cNvGrpSpPr/>
          <p:nvPr/>
        </p:nvGrpSpPr>
        <p:grpSpPr>
          <a:xfrm>
            <a:off x="401607" y="8088810"/>
            <a:ext cx="13913467" cy="103135"/>
            <a:chOff x="0" y="7771644"/>
            <a:chExt cx="14299736" cy="103135"/>
          </a:xfrm>
        </p:grpSpPr>
        <p:sp>
          <p:nvSpPr>
            <p:cNvPr id="281" name="Rectangle 280">
              <a:extLst>
                <a:ext uri="{FF2B5EF4-FFF2-40B4-BE49-F238E27FC236}">
                  <a16:creationId xmlns:a16="http://schemas.microsoft.com/office/drawing/2014/main" id="{E729246E-AEA7-1567-1D4A-F9D5C3B80D64}"/>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a:extLst>
                <a:ext uri="{FF2B5EF4-FFF2-40B4-BE49-F238E27FC236}">
                  <a16:creationId xmlns:a16="http://schemas.microsoft.com/office/drawing/2014/main" id="{5E639D9B-136F-309E-14B4-204C252E2F6B}"/>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3" name="Group 282">
            <a:extLst>
              <a:ext uri="{FF2B5EF4-FFF2-40B4-BE49-F238E27FC236}">
                <a16:creationId xmlns:a16="http://schemas.microsoft.com/office/drawing/2014/main" id="{E2C0346E-A57B-DF06-0356-163D47801E8A}"/>
              </a:ext>
            </a:extLst>
          </p:cNvPr>
          <p:cNvGrpSpPr/>
          <p:nvPr/>
        </p:nvGrpSpPr>
        <p:grpSpPr>
          <a:xfrm flipV="1">
            <a:off x="9244484" y="129483"/>
            <a:ext cx="5514376" cy="624621"/>
            <a:chOff x="0" y="7771644"/>
            <a:chExt cx="14299736" cy="103135"/>
          </a:xfrm>
        </p:grpSpPr>
        <p:sp>
          <p:nvSpPr>
            <p:cNvPr id="284" name="Rectangle 283">
              <a:extLst>
                <a:ext uri="{FF2B5EF4-FFF2-40B4-BE49-F238E27FC236}">
                  <a16:creationId xmlns:a16="http://schemas.microsoft.com/office/drawing/2014/main" id="{E1B61962-C8D8-A3B5-7638-26F7E4F675D8}"/>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a:extLst>
                <a:ext uri="{FF2B5EF4-FFF2-40B4-BE49-F238E27FC236}">
                  <a16:creationId xmlns:a16="http://schemas.microsoft.com/office/drawing/2014/main" id="{B51C58AE-7B95-82B2-ABAB-5451E27CB7EB}"/>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64" name="Graphic 1163">
            <a:extLst>
              <a:ext uri="{FF2B5EF4-FFF2-40B4-BE49-F238E27FC236}">
                <a16:creationId xmlns:a16="http://schemas.microsoft.com/office/drawing/2014/main" id="{8B4AEE28-5D51-0361-EF71-72D6EA4A2222}"/>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4075" y="339349"/>
            <a:ext cx="1460893" cy="2277584"/>
          </a:xfrm>
          <a:prstGeom prst="rect">
            <a:avLst/>
          </a:prstGeom>
        </p:spPr>
      </p:pic>
      <p:sp>
        <p:nvSpPr>
          <p:cNvPr id="226" name="TextBox 225">
            <a:extLst>
              <a:ext uri="{FF2B5EF4-FFF2-40B4-BE49-F238E27FC236}">
                <a16:creationId xmlns:a16="http://schemas.microsoft.com/office/drawing/2014/main" id="{ABD27206-0DAB-610F-7F92-C5FE4B5B2DB3}"/>
              </a:ext>
            </a:extLst>
          </p:cNvPr>
          <p:cNvSpPr txBox="1"/>
          <p:nvPr/>
        </p:nvSpPr>
        <p:spPr>
          <a:xfrm>
            <a:off x="9054964" y="140167"/>
            <a:ext cx="5426037" cy="506292"/>
          </a:xfrm>
          <a:prstGeom prst="rect">
            <a:avLst/>
          </a:prstGeom>
          <a:noFill/>
        </p:spPr>
        <p:txBody>
          <a:bodyPr wrap="square">
            <a:spAutoFit/>
          </a:bodyPr>
          <a:lstStyle/>
          <a:p>
            <a:pPr marR="0" lvl="0" algn="just" rtl="1">
              <a:lnSpc>
                <a:spcPct val="150000"/>
              </a:lnSpc>
              <a:spcBef>
                <a:spcPts val="0"/>
              </a:spcBef>
              <a:spcAft>
                <a:spcPts val="800"/>
              </a:spcAft>
            </a:pPr>
            <a:r>
              <a:rPr lang="ar-SA" sz="2000"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مع المقسم  -&gt;</a:t>
            </a:r>
            <a:r>
              <a:rPr lang="en-US" sz="2000"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شبكة منتظمة وسهلة و أقل مكلفة...</a:t>
            </a:r>
          </a:p>
        </p:txBody>
      </p:sp>
    </p:spTree>
    <p:extLst>
      <p:ext uri="{BB962C8B-B14F-4D97-AF65-F5344CB8AC3E}">
        <p14:creationId xmlns:p14="http://schemas.microsoft.com/office/powerpoint/2010/main" val="241815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anim calcmode="lin" valueType="num">
                                      <p:cBhvr>
                                        <p:cTn id="8" dur="1000" fill="hold"/>
                                        <p:tgtEl>
                                          <p:spTgt spid="277"/>
                                        </p:tgtEl>
                                        <p:attrNameLst>
                                          <p:attrName>ppt_x</p:attrName>
                                        </p:attrNameLst>
                                      </p:cBhvr>
                                      <p:tavLst>
                                        <p:tav tm="0">
                                          <p:val>
                                            <p:strVal val="#ppt_x"/>
                                          </p:val>
                                        </p:tav>
                                        <p:tav tm="100000">
                                          <p:val>
                                            <p:strVal val="#ppt_x"/>
                                          </p:val>
                                        </p:tav>
                                      </p:tavLst>
                                    </p:anim>
                                    <p:anim calcmode="lin" valueType="num">
                                      <p:cBhvr>
                                        <p:cTn id="9" dur="1000" fill="hold"/>
                                        <p:tgtEl>
                                          <p:spTgt spid="2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83"/>
                                        </p:tgtEl>
                                        <p:attrNameLst>
                                          <p:attrName>style.visibility</p:attrName>
                                        </p:attrNameLst>
                                      </p:cBhvr>
                                      <p:to>
                                        <p:strVal val="visible"/>
                                      </p:to>
                                    </p:set>
                                    <p:animEffect transition="in" filter="fade">
                                      <p:cBhvr>
                                        <p:cTn id="13" dur="500"/>
                                        <p:tgtEl>
                                          <p:spTgt spid="1183"/>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184"/>
                                        </p:tgtEl>
                                        <p:attrNameLst>
                                          <p:attrName>style.visibility</p:attrName>
                                        </p:attrNameLst>
                                      </p:cBhvr>
                                      <p:to>
                                        <p:strVal val="visible"/>
                                      </p:to>
                                    </p:set>
                                    <p:animEffect transition="in" filter="wheel(1)">
                                      <p:cBhvr>
                                        <p:cTn id="17" dur="250"/>
                                        <p:tgtEl>
                                          <p:spTgt spid="1184"/>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187"/>
                                        </p:tgtEl>
                                        <p:attrNameLst>
                                          <p:attrName>style.visibility</p:attrName>
                                        </p:attrNameLst>
                                      </p:cBhvr>
                                      <p:to>
                                        <p:strVal val="visible"/>
                                      </p:to>
                                    </p:set>
                                    <p:animEffect transition="in" filter="fade">
                                      <p:cBhvr>
                                        <p:cTn id="21" dur="250"/>
                                        <p:tgtEl>
                                          <p:spTgt spid="1187"/>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188"/>
                                        </p:tgtEl>
                                        <p:attrNameLst>
                                          <p:attrName>style.visibility</p:attrName>
                                        </p:attrNameLst>
                                      </p:cBhvr>
                                      <p:to>
                                        <p:strVal val="visible"/>
                                      </p:to>
                                    </p:set>
                                    <p:animEffect transition="in" filter="wheel(1)">
                                      <p:cBhvr>
                                        <p:cTn id="25" dur="250"/>
                                        <p:tgtEl>
                                          <p:spTgt spid="1188"/>
                                        </p:tgtEl>
                                      </p:cBhvr>
                                    </p:animEffect>
                                  </p:childTnLst>
                                </p:cTn>
                              </p:par>
                            </p:childTnLst>
                          </p:cTn>
                        </p:par>
                        <p:par>
                          <p:cTn id="26" fill="hold">
                            <p:stCondLst>
                              <p:cond delay="2250"/>
                            </p:stCondLst>
                            <p:childTnLst>
                              <p:par>
                                <p:cTn id="27" presetID="21" presetClass="entr" presetSubtype="1" fill="hold" grpId="0" nodeType="afterEffect">
                                  <p:stCondLst>
                                    <p:cond delay="0"/>
                                  </p:stCondLst>
                                  <p:childTnLst>
                                    <p:set>
                                      <p:cBhvr>
                                        <p:cTn id="28" dur="1" fill="hold">
                                          <p:stCondLst>
                                            <p:cond delay="0"/>
                                          </p:stCondLst>
                                        </p:cTn>
                                        <p:tgtEl>
                                          <p:spTgt spid="274"/>
                                        </p:tgtEl>
                                        <p:attrNameLst>
                                          <p:attrName>style.visibility</p:attrName>
                                        </p:attrNameLst>
                                      </p:cBhvr>
                                      <p:to>
                                        <p:strVal val="visible"/>
                                      </p:to>
                                    </p:set>
                                    <p:animEffect transition="in" filter="wheel(1)">
                                      <p:cBhvr>
                                        <p:cTn id="29" dur="250"/>
                                        <p:tgtEl>
                                          <p:spTgt spid="274"/>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276"/>
                                        </p:tgtEl>
                                        <p:attrNameLst>
                                          <p:attrName>style.visibility</p:attrName>
                                        </p:attrNameLst>
                                      </p:cBhvr>
                                      <p:to>
                                        <p:strVal val="visible"/>
                                      </p:to>
                                    </p:set>
                                    <p:animEffect transition="in" filter="wheel(1)">
                                      <p:cBhvr>
                                        <p:cTn id="33" dur="25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3" grpId="0" animBg="1"/>
      <p:bldP spid="1184" grpId="0" animBg="1"/>
      <p:bldP spid="1187" grpId="0" animBg="1"/>
      <p:bldP spid="1188" grpId="0" animBg="1"/>
      <p:bldP spid="274" grpId="0" animBg="1"/>
      <p:bldP spid="2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6A7AFF99-1204-F098-47E6-64114639185F}"/>
              </a:ext>
            </a:extLst>
          </p:cNvPr>
          <p:cNvGrpSpPr/>
          <p:nvPr/>
        </p:nvGrpSpPr>
        <p:grpSpPr>
          <a:xfrm>
            <a:off x="131762" y="8243966"/>
            <a:ext cx="14371882" cy="89243"/>
            <a:chOff x="0" y="7771644"/>
            <a:chExt cx="14299736" cy="103135"/>
          </a:xfrm>
        </p:grpSpPr>
        <p:sp>
          <p:nvSpPr>
            <p:cNvPr id="70" name="Rectangle 69">
              <a:extLst>
                <a:ext uri="{FF2B5EF4-FFF2-40B4-BE49-F238E27FC236}">
                  <a16:creationId xmlns:a16="http://schemas.microsoft.com/office/drawing/2014/main" id="{99C7FD60-0742-1395-CC46-69693D449890}"/>
                </a:ext>
              </a:extLst>
            </p:cNvPr>
            <p:cNvSpPr/>
            <p:nvPr/>
          </p:nvSpPr>
          <p:spPr>
            <a:xfrm>
              <a:off x="1242721" y="7771848"/>
              <a:ext cx="13057015" cy="102931"/>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3600" dirty="0">
                <a:solidFill>
                  <a:prstClr val="white"/>
                </a:solidFill>
                <a:latin typeface="Calibri" panose="020F0502020204030204"/>
              </a:endParaRPr>
            </a:p>
          </p:txBody>
        </p:sp>
        <p:sp>
          <p:nvSpPr>
            <p:cNvPr id="71" name="Rectangle 70">
              <a:extLst>
                <a:ext uri="{FF2B5EF4-FFF2-40B4-BE49-F238E27FC236}">
                  <a16:creationId xmlns:a16="http://schemas.microsoft.com/office/drawing/2014/main" id="{F389B196-5C4E-22D7-BFEA-7A75DC957522}"/>
                </a:ext>
              </a:extLst>
            </p:cNvPr>
            <p:cNvSpPr/>
            <p:nvPr/>
          </p:nvSpPr>
          <p:spPr>
            <a:xfrm>
              <a:off x="0" y="7771644"/>
              <a:ext cx="1181100" cy="1005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3600">
                <a:solidFill>
                  <a:prstClr val="white"/>
                </a:solidFill>
                <a:latin typeface="Calibri" panose="020F0502020204030204"/>
              </a:endParaRPr>
            </a:p>
          </p:txBody>
        </p:sp>
      </p:grpSp>
      <p:pic>
        <p:nvPicPr>
          <p:cNvPr id="73" name="Picture 72">
            <a:extLst>
              <a:ext uri="{FF2B5EF4-FFF2-40B4-BE49-F238E27FC236}">
                <a16:creationId xmlns:a16="http://schemas.microsoft.com/office/drawing/2014/main" id="{F88ACE2B-EBC0-5AA2-F212-D144B323600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27687" y="-30295"/>
            <a:ext cx="14685774" cy="1462639"/>
          </a:xfrm>
          <a:prstGeom prst="rect">
            <a:avLst/>
          </a:prstGeom>
        </p:spPr>
      </p:pic>
      <p:grpSp>
        <p:nvGrpSpPr>
          <p:cNvPr id="77" name="Group 76">
            <a:extLst>
              <a:ext uri="{FF2B5EF4-FFF2-40B4-BE49-F238E27FC236}">
                <a16:creationId xmlns:a16="http://schemas.microsoft.com/office/drawing/2014/main" id="{99C9E185-B097-760A-2C95-539FD4C3FE73}"/>
              </a:ext>
            </a:extLst>
          </p:cNvPr>
          <p:cNvGrpSpPr/>
          <p:nvPr/>
        </p:nvGrpSpPr>
        <p:grpSpPr>
          <a:xfrm>
            <a:off x="-36116" y="-35552"/>
            <a:ext cx="14702632" cy="1471459"/>
            <a:chOff x="1048191" y="-1919603"/>
            <a:chExt cx="24504387" cy="1929897"/>
          </a:xfrm>
        </p:grpSpPr>
        <p:sp>
          <p:nvSpPr>
            <p:cNvPr id="76" name="Rectangle 75">
              <a:extLst>
                <a:ext uri="{FF2B5EF4-FFF2-40B4-BE49-F238E27FC236}">
                  <a16:creationId xmlns:a16="http://schemas.microsoft.com/office/drawing/2014/main" id="{3B6648E1-712B-09D2-7229-715845EF02B8}"/>
                </a:ext>
              </a:extLst>
            </p:cNvPr>
            <p:cNvSpPr/>
            <p:nvPr/>
          </p:nvSpPr>
          <p:spPr>
            <a:xfrm>
              <a:off x="1048191" y="-1919603"/>
              <a:ext cx="24504387" cy="1929897"/>
            </a:xfrm>
            <a:prstGeom prst="rect">
              <a:avLst/>
            </a:prstGeom>
            <a:solidFill>
              <a:srgbClr val="243E8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212">
                <a:solidFill>
                  <a:prstClr val="white"/>
                </a:solidFill>
                <a:latin typeface="Calibri" panose="020F0502020204030204"/>
              </a:endParaRPr>
            </a:p>
          </p:txBody>
        </p:sp>
        <p:sp>
          <p:nvSpPr>
            <p:cNvPr id="75" name="TextBox 74">
              <a:extLst>
                <a:ext uri="{FF2B5EF4-FFF2-40B4-BE49-F238E27FC236}">
                  <a16:creationId xmlns:a16="http://schemas.microsoft.com/office/drawing/2014/main" id="{2251A986-3585-8EA9-ED2F-40779561B6C7}"/>
                </a:ext>
              </a:extLst>
            </p:cNvPr>
            <p:cNvSpPr txBox="1"/>
            <p:nvPr/>
          </p:nvSpPr>
          <p:spPr>
            <a:xfrm>
              <a:off x="2760361" y="-1469369"/>
              <a:ext cx="21717000" cy="775038"/>
            </a:xfrm>
            <a:prstGeom prst="rect">
              <a:avLst/>
            </a:prstGeom>
            <a:noFill/>
          </p:spPr>
          <p:txBody>
            <a:bodyPr wrap="square" lIns="0" tIns="0" rIns="0" bIns="0" rtlCol="0">
              <a:spAutoFit/>
            </a:bodyPr>
            <a:lstStyle/>
            <a:p>
              <a:pPr algn="ctr" defTabSz="1097280"/>
              <a:r>
                <a:rPr lang="ar-YE" sz="3840" b="1" dirty="0">
                  <a:solidFill>
                    <a:prstClr val="white"/>
                  </a:solidFill>
                  <a:latin typeface="Open Sans" panose="020B0606030504020204" pitchFamily="34" charset="0"/>
                  <a:ea typeface="Open Sans" panose="020B0606030504020204" pitchFamily="34" charset="0"/>
                  <a:cs typeface="Open Sans" panose="020B0606030504020204" pitchFamily="34" charset="0"/>
                </a:rPr>
                <a:t>لماذا المقسم الوطني</a:t>
              </a:r>
            </a:p>
          </p:txBody>
        </p:sp>
      </p:grpSp>
      <p:graphicFrame>
        <p:nvGraphicFramePr>
          <p:cNvPr id="10" name="Object 9">
            <a:extLst>
              <a:ext uri="{FF2B5EF4-FFF2-40B4-BE49-F238E27FC236}">
                <a16:creationId xmlns:a16="http://schemas.microsoft.com/office/drawing/2014/main" id="{5EC4C709-6CCF-A98F-9CE1-E472025FBEFD}"/>
              </a:ext>
            </a:extLst>
          </p:cNvPr>
          <p:cNvGraphicFramePr>
            <a:graphicFrameLocks noChangeAspect="1"/>
          </p:cNvGraphicFramePr>
          <p:nvPr>
            <p:extLst>
              <p:ext uri="{D42A27DB-BD31-4B8C-83A1-F6EECF244321}">
                <p14:modId xmlns:p14="http://schemas.microsoft.com/office/powerpoint/2010/main" val="1391559085"/>
              </p:ext>
            </p:extLst>
          </p:nvPr>
        </p:nvGraphicFramePr>
        <p:xfrm>
          <a:off x="6982691" y="1688300"/>
          <a:ext cx="7520953" cy="6546578"/>
        </p:xfrm>
        <a:graphic>
          <a:graphicData uri="http://schemas.openxmlformats.org/presentationml/2006/ole">
            <mc:AlternateContent xmlns:mc="http://schemas.openxmlformats.org/markup-compatibility/2006">
              <mc:Choice xmlns:v="urn:schemas-microsoft-com:vml" Requires="v">
                <p:oleObj name="Image" r:id="rId3" imgW="29205758" imgH="18750882" progId="Photoshop.Image.16">
                  <p:embed/>
                </p:oleObj>
              </mc:Choice>
              <mc:Fallback>
                <p:oleObj name="Image" r:id="rId3" imgW="29205758" imgH="18750882" progId="Photoshop.Image.16">
                  <p:embed/>
                  <p:pic>
                    <p:nvPicPr>
                      <p:cNvPr id="0" name=""/>
                      <p:cNvPicPr/>
                      <p:nvPr/>
                    </p:nvPicPr>
                    <p:blipFill>
                      <a:blip r:embed="rId4"/>
                      <a:stretch>
                        <a:fillRect/>
                      </a:stretch>
                    </p:blipFill>
                    <p:spPr>
                      <a:xfrm>
                        <a:off x="6982691" y="1688300"/>
                        <a:ext cx="7520953" cy="6546578"/>
                      </a:xfrm>
                      <a:prstGeom prst="rect">
                        <a:avLst/>
                      </a:prstGeom>
                    </p:spPr>
                  </p:pic>
                </p:oleObj>
              </mc:Fallback>
            </mc:AlternateContent>
          </a:graphicData>
        </a:graphic>
      </p:graphicFrame>
      <p:sp>
        <p:nvSpPr>
          <p:cNvPr id="24" name="Content Placeholder 2">
            <a:extLst>
              <a:ext uri="{FF2B5EF4-FFF2-40B4-BE49-F238E27FC236}">
                <a16:creationId xmlns:a16="http://schemas.microsoft.com/office/drawing/2014/main" id="{ACB0C7BF-7759-BEF3-BB50-0EBCF4A7FC70}"/>
              </a:ext>
            </a:extLst>
          </p:cNvPr>
          <p:cNvSpPr txBox="1">
            <a:spLocks/>
          </p:cNvSpPr>
          <p:nvPr/>
        </p:nvSpPr>
        <p:spPr>
          <a:xfrm>
            <a:off x="640080" y="2872899"/>
            <a:ext cx="5750329" cy="4130574"/>
          </a:xfrm>
          <a:prstGeom prst="rect">
            <a:avLst/>
          </a:prstGeom>
        </p:spPr>
        <p:txBody>
          <a:bodyPr>
            <a:normAutofit/>
          </a:bodyPr>
          <a:lst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gn="just" rtl="1"/>
            <a:r>
              <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ضعف </a:t>
            </a:r>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البنية التحتية</a:t>
            </a:r>
            <a:r>
              <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 للمدفوعات</a:t>
            </a: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قابلية التشغيل البيني المنخفضة</a:t>
            </a:r>
            <a:endPar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endParaRP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الاعتماد الكبير على النقد</a:t>
            </a:r>
            <a:endPar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endParaRP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محدودية الوصول إلى الخدمات المالية</a:t>
            </a:r>
            <a:endPar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endParaRP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ضعف الحوكمة والرقابة</a:t>
            </a:r>
            <a:endPar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endParaRP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التكلفة المجزئة </a:t>
            </a:r>
            <a:endParaRPr lang="ar-YE"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endParaRPr>
          </a:p>
          <a:p>
            <a:pPr algn="just" rtl="1"/>
            <a:r>
              <a:rPr lang="ar-SA" sz="2200" dirty="0">
                <a:solidFill>
                  <a:srgbClr val="002060"/>
                </a:solidFill>
                <a:latin typeface="Nizar Cocon Kurdish" panose="020A0503020102020204" pitchFamily="18" charset="-78"/>
                <a:ea typeface="Calibri" panose="020F0502020204030204" pitchFamily="34" charset="0"/>
                <a:cs typeface="Nizar Cocon Kurdish" panose="020A0503020102020204" pitchFamily="18" charset="-78"/>
              </a:rPr>
              <a:t>ضعف التنسيق بين أصحاب المصلحة</a:t>
            </a:r>
            <a:endParaRPr lang="en-US" sz="2200" dirty="0">
              <a:solidFill>
                <a:srgbClr val="002060"/>
              </a:solidFill>
              <a:latin typeface="Nizar Cocon Kurdish" panose="020A0503020102020204" pitchFamily="18" charset="-78"/>
              <a:cs typeface="Nizar Cocon Kurdish" panose="020A0503020102020204" pitchFamily="18" charset="-78"/>
            </a:endParaRPr>
          </a:p>
        </p:txBody>
      </p:sp>
      <p:grpSp>
        <p:nvGrpSpPr>
          <p:cNvPr id="25" name="Group 24">
            <a:extLst>
              <a:ext uri="{FF2B5EF4-FFF2-40B4-BE49-F238E27FC236}">
                <a16:creationId xmlns:a16="http://schemas.microsoft.com/office/drawing/2014/main" id="{18E11C8D-3ABF-221B-DDF6-351D990F1323}"/>
              </a:ext>
            </a:extLst>
          </p:cNvPr>
          <p:cNvGrpSpPr/>
          <p:nvPr/>
        </p:nvGrpSpPr>
        <p:grpSpPr>
          <a:xfrm>
            <a:off x="0" y="1450697"/>
            <a:ext cx="14630400" cy="197480"/>
            <a:chOff x="0" y="7760042"/>
            <a:chExt cx="14299736" cy="112186"/>
          </a:xfrm>
        </p:grpSpPr>
        <p:sp>
          <p:nvSpPr>
            <p:cNvPr id="26" name="Rectangle 25">
              <a:extLst>
                <a:ext uri="{FF2B5EF4-FFF2-40B4-BE49-F238E27FC236}">
                  <a16:creationId xmlns:a16="http://schemas.microsoft.com/office/drawing/2014/main" id="{5688435F-8718-D718-411F-18A02DC05684}"/>
                </a:ext>
              </a:extLst>
            </p:cNvPr>
            <p:cNvSpPr/>
            <p:nvPr/>
          </p:nvSpPr>
          <p:spPr>
            <a:xfrm>
              <a:off x="1242721" y="7760042"/>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F3F2F4B-44A3-81DE-7BCB-78560CC4DF79}"/>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8CD5B82-E56E-69BC-51A7-3FE87FEEA099}"/>
              </a:ext>
            </a:extLst>
          </p:cNvPr>
          <p:cNvPicPr>
            <a:picLocks noChangeAspect="1"/>
          </p:cNvPicPr>
          <p:nvPr/>
        </p:nvPicPr>
        <p:blipFill>
          <a:blip r:embed="rId5"/>
          <a:stretch>
            <a:fillRect/>
          </a:stretch>
        </p:blipFill>
        <p:spPr>
          <a:xfrm>
            <a:off x="419961" y="265835"/>
            <a:ext cx="1486428" cy="498598"/>
          </a:xfrm>
          <a:prstGeom prst="rect">
            <a:avLst/>
          </a:prstGeom>
        </p:spPr>
      </p:pic>
    </p:spTree>
    <p:extLst>
      <p:ext uri="{BB962C8B-B14F-4D97-AF65-F5344CB8AC3E}">
        <p14:creationId xmlns:p14="http://schemas.microsoft.com/office/powerpoint/2010/main" val="22695492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 calcmode="lin" valueType="num">
                                      <p:cBhvr additive="base">
                                        <p:cTn id="12" dur="500" fill="hold"/>
                                        <p:tgtEl>
                                          <p:spTgt spid="24">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4">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 calcmode="lin" valueType="num">
                                      <p:cBhvr additive="base">
                                        <p:cTn id="17" dur="500" fill="hold"/>
                                        <p:tgtEl>
                                          <p:spTgt spid="2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4">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4">
                                            <p:txEl>
                                              <p:pRg st="3" end="3"/>
                                            </p:txEl>
                                          </p:spTgt>
                                        </p:tgtEl>
                                        <p:attrNameLst>
                                          <p:attrName>style.visibility</p:attrName>
                                        </p:attrNameLst>
                                      </p:cBhvr>
                                      <p:to>
                                        <p:strVal val="visible"/>
                                      </p:to>
                                    </p:set>
                                    <p:anim calcmode="lin" valueType="num">
                                      <p:cBhvr additive="base">
                                        <p:cTn id="22" dur="500" fill="hold"/>
                                        <p:tgtEl>
                                          <p:spTgt spid="24">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4">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4">
                                            <p:txEl>
                                              <p:pRg st="4" end="4"/>
                                            </p:txEl>
                                          </p:spTgt>
                                        </p:tgtEl>
                                        <p:attrNameLst>
                                          <p:attrName>style.visibility</p:attrName>
                                        </p:attrNameLst>
                                      </p:cBhvr>
                                      <p:to>
                                        <p:strVal val="visible"/>
                                      </p:to>
                                    </p:set>
                                    <p:anim calcmode="lin" valueType="num">
                                      <p:cBhvr additive="base">
                                        <p:cTn id="27" dur="500" fill="hold"/>
                                        <p:tgtEl>
                                          <p:spTgt spid="24">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4">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4">
                                            <p:txEl>
                                              <p:pRg st="5" end="5"/>
                                            </p:txEl>
                                          </p:spTgt>
                                        </p:tgtEl>
                                        <p:attrNameLst>
                                          <p:attrName>style.visibility</p:attrName>
                                        </p:attrNameLst>
                                      </p:cBhvr>
                                      <p:to>
                                        <p:strVal val="visible"/>
                                      </p:to>
                                    </p:set>
                                    <p:anim calcmode="lin" valueType="num">
                                      <p:cBhvr additive="base">
                                        <p:cTn id="32" dur="500" fill="hold"/>
                                        <p:tgtEl>
                                          <p:spTgt spid="24">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4">
                                            <p:txEl>
                                              <p:pRg st="5" end="5"/>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24">
                                            <p:txEl>
                                              <p:pRg st="6" end="6"/>
                                            </p:txEl>
                                          </p:spTgt>
                                        </p:tgtEl>
                                        <p:attrNameLst>
                                          <p:attrName>style.visibility</p:attrName>
                                        </p:attrNameLst>
                                      </p:cBhvr>
                                      <p:to>
                                        <p:strVal val="visible"/>
                                      </p:to>
                                    </p:set>
                                    <p:anim calcmode="lin" valueType="num">
                                      <p:cBhvr additive="base">
                                        <p:cTn id="37" dur="500" fill="hold"/>
                                        <p:tgtEl>
                                          <p:spTgt spid="24">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2D93CEA6-64AF-29BA-18C7-89B430492170}"/>
              </a:ext>
            </a:extLst>
          </p:cNvPr>
          <p:cNvSpPr/>
          <p:nvPr/>
        </p:nvSpPr>
        <p:spPr>
          <a:xfrm>
            <a:off x="26762" y="10511"/>
            <a:ext cx="14603638" cy="956794"/>
          </a:xfrm>
          <a:prstGeom prst="rect">
            <a:avLst/>
          </a:prstGeom>
          <a:solidFill>
            <a:srgbClr val="00206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8368" rtl="1">
              <a:defRPr/>
            </a:pPr>
            <a:endParaRPr lang="ar-YE" sz="1440" dirty="0">
              <a:solidFill>
                <a:schemeClr val="bg1"/>
              </a:solidFill>
              <a:latin typeface="GE SS Two Medium" panose="020A0503020102020204" pitchFamily="18" charset="-78"/>
              <a:ea typeface="GE SS Two Medium" panose="020A0503020102020204" pitchFamily="18" charset="-78"/>
              <a:cs typeface="GE SS Two Medium" panose="020A0503020102020204" pitchFamily="18" charset="-78"/>
            </a:endParaRPr>
          </a:p>
        </p:txBody>
      </p:sp>
      <p:grpSp>
        <p:nvGrpSpPr>
          <p:cNvPr id="58" name="Group 57">
            <a:extLst>
              <a:ext uri="{FF2B5EF4-FFF2-40B4-BE49-F238E27FC236}">
                <a16:creationId xmlns:a16="http://schemas.microsoft.com/office/drawing/2014/main" id="{2B0B19A7-E3D2-AB80-2B7A-9B4997E5B6F2}"/>
              </a:ext>
            </a:extLst>
          </p:cNvPr>
          <p:cNvGrpSpPr/>
          <p:nvPr/>
        </p:nvGrpSpPr>
        <p:grpSpPr>
          <a:xfrm>
            <a:off x="433377" y="7957081"/>
            <a:ext cx="13913467" cy="103135"/>
            <a:chOff x="0" y="7771644"/>
            <a:chExt cx="14299736" cy="103135"/>
          </a:xfrm>
        </p:grpSpPr>
        <p:sp>
          <p:nvSpPr>
            <p:cNvPr id="59" name="Rectangle 58">
              <a:extLst>
                <a:ext uri="{FF2B5EF4-FFF2-40B4-BE49-F238E27FC236}">
                  <a16:creationId xmlns:a16="http://schemas.microsoft.com/office/drawing/2014/main" id="{DD2E4852-82DA-821F-F15A-1BCD996273D5}"/>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60" name="Rectangle 59">
              <a:extLst>
                <a:ext uri="{FF2B5EF4-FFF2-40B4-BE49-F238E27FC236}">
                  <a16:creationId xmlns:a16="http://schemas.microsoft.com/office/drawing/2014/main" id="{C87678AD-FC31-BEB0-29B4-FF0FFDC791D6}"/>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61" name="Group 60">
            <a:extLst>
              <a:ext uri="{FF2B5EF4-FFF2-40B4-BE49-F238E27FC236}">
                <a16:creationId xmlns:a16="http://schemas.microsoft.com/office/drawing/2014/main" id="{54B68A18-B31B-486D-58D8-EC2E8B4842A1}"/>
              </a:ext>
            </a:extLst>
          </p:cNvPr>
          <p:cNvGrpSpPr/>
          <p:nvPr/>
        </p:nvGrpSpPr>
        <p:grpSpPr>
          <a:xfrm>
            <a:off x="26762" y="1023736"/>
            <a:ext cx="14603638" cy="87204"/>
            <a:chOff x="0" y="7771644"/>
            <a:chExt cx="14299736" cy="103135"/>
          </a:xfrm>
        </p:grpSpPr>
        <p:sp>
          <p:nvSpPr>
            <p:cNvPr id="62" name="Rectangle 61">
              <a:extLst>
                <a:ext uri="{FF2B5EF4-FFF2-40B4-BE49-F238E27FC236}">
                  <a16:creationId xmlns:a16="http://schemas.microsoft.com/office/drawing/2014/main" id="{E59E0FD1-E8DE-4680-562F-11E371055162}"/>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63" name="Rectangle 62">
              <a:extLst>
                <a:ext uri="{FF2B5EF4-FFF2-40B4-BE49-F238E27FC236}">
                  <a16:creationId xmlns:a16="http://schemas.microsoft.com/office/drawing/2014/main" id="{8BFBB420-9A57-A3AA-F8A0-1E48DD3A5839}"/>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14" name="Group 13">
            <a:extLst>
              <a:ext uri="{FF2B5EF4-FFF2-40B4-BE49-F238E27FC236}">
                <a16:creationId xmlns:a16="http://schemas.microsoft.com/office/drawing/2014/main" id="{9E06AC63-0D8B-CDD1-2B03-8ED06E5318A7}"/>
              </a:ext>
            </a:extLst>
          </p:cNvPr>
          <p:cNvGrpSpPr/>
          <p:nvPr/>
        </p:nvGrpSpPr>
        <p:grpSpPr>
          <a:xfrm>
            <a:off x="1376790" y="4692139"/>
            <a:ext cx="1909898" cy="722127"/>
            <a:chOff x="1488849" y="3837442"/>
            <a:chExt cx="1591582" cy="601772"/>
          </a:xfrm>
        </p:grpSpPr>
        <p:sp>
          <p:nvSpPr>
            <p:cNvPr id="16" name="TextBox 15">
              <a:extLst>
                <a:ext uri="{FF2B5EF4-FFF2-40B4-BE49-F238E27FC236}">
                  <a16:creationId xmlns:a16="http://schemas.microsoft.com/office/drawing/2014/main" id="{6C288695-5D5B-E759-8173-D30D93D80C1B}"/>
                </a:ext>
              </a:extLst>
            </p:cNvPr>
            <p:cNvSpPr txBox="1"/>
            <p:nvPr/>
          </p:nvSpPr>
          <p:spPr>
            <a:xfrm>
              <a:off x="1488849" y="3837442"/>
              <a:ext cx="1591582" cy="236497"/>
            </a:xfrm>
            <a:prstGeom prst="rect">
              <a:avLst/>
            </a:prstGeom>
            <a:noFill/>
          </p:spPr>
          <p:txBody>
            <a:bodyPr wrap="square" rtlCol="0">
              <a:spAutoFit/>
            </a:bodyPr>
            <a:lstStyle/>
            <a:p>
              <a:pPr algn="ctr">
                <a:defRPr/>
              </a:pPr>
              <a:endParaRPr lang="en-US" sz="1244" b="1" dirty="0">
                <a:solidFill>
                  <a:srgbClr val="FF5969"/>
                </a:solidFill>
                <a:latin typeface="Tw Cen MT" panose="020B0602020104020603" pitchFamily="34" charset="0"/>
              </a:endParaRPr>
            </a:p>
          </p:txBody>
        </p:sp>
        <p:sp>
          <p:nvSpPr>
            <p:cNvPr id="17" name="TextBox 16">
              <a:extLst>
                <a:ext uri="{FF2B5EF4-FFF2-40B4-BE49-F238E27FC236}">
                  <a16:creationId xmlns:a16="http://schemas.microsoft.com/office/drawing/2014/main" id="{03AC390D-6CA4-C528-FBA0-1E9ADBE727B1}"/>
                </a:ext>
              </a:extLst>
            </p:cNvPr>
            <p:cNvSpPr txBox="1"/>
            <p:nvPr/>
          </p:nvSpPr>
          <p:spPr>
            <a:xfrm>
              <a:off x="1488849" y="4146827"/>
              <a:ext cx="1591582" cy="292387"/>
            </a:xfrm>
            <a:prstGeom prst="rect">
              <a:avLst/>
            </a:prstGeom>
            <a:noFill/>
          </p:spPr>
          <p:txBody>
            <a:bodyPr wrap="square" rtlCol="0">
              <a:spAutoFit/>
            </a:bodyPr>
            <a:lstStyle/>
            <a:p>
              <a:pPr algn="ctr">
                <a:defRPr/>
              </a:pPr>
              <a:endParaRPr lang="en-US" sz="1680" b="1" dirty="0">
                <a:solidFill>
                  <a:srgbClr val="A6A6A6"/>
                </a:solidFill>
                <a:latin typeface="Tw Cen MT" panose="020B0602020104020603" pitchFamily="34" charset="0"/>
              </a:endParaRPr>
            </a:p>
          </p:txBody>
        </p:sp>
      </p:grpSp>
      <p:sp>
        <p:nvSpPr>
          <p:cNvPr id="27" name="TextBox 26">
            <a:extLst>
              <a:ext uri="{FF2B5EF4-FFF2-40B4-BE49-F238E27FC236}">
                <a16:creationId xmlns:a16="http://schemas.microsoft.com/office/drawing/2014/main" id="{0CD9F2AC-7468-5384-06CF-6D831ED2160C}"/>
              </a:ext>
            </a:extLst>
          </p:cNvPr>
          <p:cNvSpPr txBox="1"/>
          <p:nvPr/>
        </p:nvSpPr>
        <p:spPr>
          <a:xfrm>
            <a:off x="6109334" y="3998643"/>
            <a:ext cx="1097280" cy="664797"/>
          </a:xfrm>
          <a:prstGeom prst="rect">
            <a:avLst/>
          </a:prstGeom>
        </p:spPr>
        <p:txBody>
          <a:bodyPr wrap="square" lIns="0" tIns="0" rIns="0" bIns="0" rtlCol="1" anchor="b" anchorCtr="0">
            <a:spAutoFit/>
          </a:bodyPr>
          <a:lstStyle/>
          <a:p>
            <a:pPr algn="l"/>
            <a:endParaRPr lang="ar-YE" sz="4320" dirty="0"/>
          </a:p>
        </p:txBody>
      </p:sp>
      <p:grpSp>
        <p:nvGrpSpPr>
          <p:cNvPr id="6" name="Group 5">
            <a:extLst>
              <a:ext uri="{FF2B5EF4-FFF2-40B4-BE49-F238E27FC236}">
                <a16:creationId xmlns:a16="http://schemas.microsoft.com/office/drawing/2014/main" id="{E4A06435-A1BB-8573-541C-0EB1BA63C35B}"/>
              </a:ext>
            </a:extLst>
          </p:cNvPr>
          <p:cNvGrpSpPr/>
          <p:nvPr/>
        </p:nvGrpSpPr>
        <p:grpSpPr>
          <a:xfrm>
            <a:off x="-530816" y="1165214"/>
            <a:ext cx="6644105" cy="6545503"/>
            <a:chOff x="-530816" y="1165214"/>
            <a:chExt cx="6644105" cy="6545503"/>
          </a:xfrm>
        </p:grpSpPr>
        <p:sp>
          <p:nvSpPr>
            <p:cNvPr id="28" name="Freeform: Shape 27">
              <a:extLst>
                <a:ext uri="{FF2B5EF4-FFF2-40B4-BE49-F238E27FC236}">
                  <a16:creationId xmlns:a16="http://schemas.microsoft.com/office/drawing/2014/main" id="{A7D09F94-6F6A-AF5E-F80C-462966A85CAA}"/>
                </a:ext>
              </a:extLst>
            </p:cNvPr>
            <p:cNvSpPr/>
            <p:nvPr/>
          </p:nvSpPr>
          <p:spPr>
            <a:xfrm flipV="1">
              <a:off x="267030" y="2481631"/>
              <a:ext cx="5123584" cy="5229086"/>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0" eaLnBrk="1" latinLnBrk="0" hangingPunct="1">
                <a:defRPr/>
              </a:pPr>
              <a:endParaRPr lang="en-US" sz="1244" dirty="0">
                <a:solidFill>
                  <a:prstClr val="white"/>
                </a:solidFill>
                <a:latin typeface="Calibri" panose="020F0502020204030204"/>
              </a:endParaRPr>
            </a:p>
          </p:txBody>
        </p:sp>
        <p:grpSp>
          <p:nvGrpSpPr>
            <p:cNvPr id="29" name="Group 28">
              <a:extLst>
                <a:ext uri="{FF2B5EF4-FFF2-40B4-BE49-F238E27FC236}">
                  <a16:creationId xmlns:a16="http://schemas.microsoft.com/office/drawing/2014/main" id="{099177A5-837C-F865-0D43-BA33A2ED95CA}"/>
                </a:ext>
              </a:extLst>
            </p:cNvPr>
            <p:cNvGrpSpPr/>
            <p:nvPr/>
          </p:nvGrpSpPr>
          <p:grpSpPr>
            <a:xfrm>
              <a:off x="-530816" y="1165214"/>
              <a:ext cx="6644105" cy="1776212"/>
              <a:chOff x="392583" y="2209800"/>
              <a:chExt cx="3787732" cy="1866900"/>
            </a:xfrm>
          </p:grpSpPr>
          <p:sp>
            <p:nvSpPr>
              <p:cNvPr id="30" name="Rectangle: Top Corners Rounded 29">
                <a:extLst>
                  <a:ext uri="{FF2B5EF4-FFF2-40B4-BE49-F238E27FC236}">
                    <a16:creationId xmlns:a16="http://schemas.microsoft.com/office/drawing/2014/main" id="{BFB6B682-803F-C6A9-8A78-56D865F7A250}"/>
                  </a:ext>
                </a:extLst>
              </p:cNvPr>
              <p:cNvSpPr/>
              <p:nvPr/>
            </p:nvSpPr>
            <p:spPr>
              <a:xfrm>
                <a:off x="1494518" y="2209800"/>
                <a:ext cx="1591582" cy="1866900"/>
              </a:xfrm>
              <a:prstGeom prst="round2SameRect">
                <a:avLst>
                  <a:gd name="adj1" fmla="val 12063"/>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white"/>
                  </a:solidFill>
                  <a:latin typeface="Calibri" panose="020F0502020204030204"/>
                </a:endParaRPr>
              </a:p>
            </p:txBody>
          </p:sp>
          <p:sp>
            <p:nvSpPr>
              <p:cNvPr id="31" name="TextBox 30">
                <a:extLst>
                  <a:ext uri="{FF2B5EF4-FFF2-40B4-BE49-F238E27FC236}">
                    <a16:creationId xmlns:a16="http://schemas.microsoft.com/office/drawing/2014/main" id="{BF74AE7B-4401-83A8-0EC7-B315EFCF55EE}"/>
                  </a:ext>
                </a:extLst>
              </p:cNvPr>
              <p:cNvSpPr txBox="1"/>
              <p:nvPr/>
            </p:nvSpPr>
            <p:spPr>
              <a:xfrm>
                <a:off x="392583" y="2929918"/>
                <a:ext cx="3787732" cy="679331"/>
              </a:xfrm>
              <a:prstGeom prst="rect">
                <a:avLst/>
              </a:prstGeom>
              <a:noFill/>
            </p:spPr>
            <p:txBody>
              <a:bodyPr wrap="square" rtlCol="0">
                <a:spAutoFit/>
              </a:bodyPr>
              <a:lstStyle/>
              <a:p>
                <a:pPr algn="ctr">
                  <a:defRPr/>
                </a:pPr>
                <a:r>
                  <a:rPr lang="ar-YE" sz="3600" b="1" dirty="0">
                    <a:solidFill>
                      <a:srgbClr val="E6E7E9"/>
                    </a:solidFill>
                    <a:latin typeface="Tw Cen MT" panose="020B0602020104020603" pitchFamily="34" charset="0"/>
                  </a:rPr>
                  <a:t>التعريف</a:t>
                </a:r>
              </a:p>
            </p:txBody>
          </p:sp>
        </p:grpSp>
      </p:grpSp>
      <p:grpSp>
        <p:nvGrpSpPr>
          <p:cNvPr id="8" name="Group 7">
            <a:extLst>
              <a:ext uri="{FF2B5EF4-FFF2-40B4-BE49-F238E27FC236}">
                <a16:creationId xmlns:a16="http://schemas.microsoft.com/office/drawing/2014/main" id="{4E25E649-7452-98D7-DE33-7A7E496537A9}"/>
              </a:ext>
            </a:extLst>
          </p:cNvPr>
          <p:cNvGrpSpPr/>
          <p:nvPr/>
        </p:nvGrpSpPr>
        <p:grpSpPr>
          <a:xfrm>
            <a:off x="8218287" y="1201355"/>
            <a:ext cx="5588492" cy="2626279"/>
            <a:chOff x="8218287" y="1213873"/>
            <a:chExt cx="5588492" cy="4241683"/>
          </a:xfrm>
        </p:grpSpPr>
        <p:sp>
          <p:nvSpPr>
            <p:cNvPr id="34" name="Freeform: Shape 33">
              <a:extLst>
                <a:ext uri="{FF2B5EF4-FFF2-40B4-BE49-F238E27FC236}">
                  <a16:creationId xmlns:a16="http://schemas.microsoft.com/office/drawing/2014/main" id="{F0F5C3BA-303D-82E6-3EBA-3512A3BE10D0}"/>
                </a:ext>
              </a:extLst>
            </p:cNvPr>
            <p:cNvSpPr/>
            <p:nvPr/>
          </p:nvSpPr>
          <p:spPr>
            <a:xfrm flipV="1">
              <a:off x="8218287" y="2536785"/>
              <a:ext cx="5588492" cy="2918771"/>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defRPr/>
              </a:pPr>
              <a:endParaRPr lang="en-US" sz="1244" dirty="0">
                <a:solidFill>
                  <a:prstClr val="white"/>
                </a:solidFill>
                <a:latin typeface="Calibri" panose="020F0502020204030204"/>
              </a:endParaRPr>
            </a:p>
          </p:txBody>
        </p:sp>
        <p:grpSp>
          <p:nvGrpSpPr>
            <p:cNvPr id="41" name="Group 40">
              <a:extLst>
                <a:ext uri="{FF2B5EF4-FFF2-40B4-BE49-F238E27FC236}">
                  <a16:creationId xmlns:a16="http://schemas.microsoft.com/office/drawing/2014/main" id="{AA29A219-E649-4FA0-6718-C12243132A86}"/>
                </a:ext>
              </a:extLst>
            </p:cNvPr>
            <p:cNvGrpSpPr/>
            <p:nvPr/>
          </p:nvGrpSpPr>
          <p:grpSpPr>
            <a:xfrm>
              <a:off x="8940962" y="1213873"/>
              <a:ext cx="3989855" cy="1764395"/>
              <a:chOff x="6043243" y="2144871"/>
              <a:chExt cx="2255233" cy="1866900"/>
            </a:xfrm>
          </p:grpSpPr>
          <p:sp>
            <p:nvSpPr>
              <p:cNvPr id="42" name="Rectangle: Top Corners Rounded 41">
                <a:extLst>
                  <a:ext uri="{FF2B5EF4-FFF2-40B4-BE49-F238E27FC236}">
                    <a16:creationId xmlns:a16="http://schemas.microsoft.com/office/drawing/2014/main" id="{92F57234-8C6D-A88C-9F05-0EB7D92A98E9}"/>
                  </a:ext>
                </a:extLst>
              </p:cNvPr>
              <p:cNvSpPr/>
              <p:nvPr/>
            </p:nvSpPr>
            <p:spPr>
              <a:xfrm>
                <a:off x="6043243" y="2144871"/>
                <a:ext cx="2255233" cy="1866900"/>
              </a:xfrm>
              <a:prstGeom prst="round2SameRect">
                <a:avLst>
                  <a:gd name="adj1" fmla="val 12063"/>
                  <a:gd name="adj2"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defRPr/>
                </a:pPr>
                <a:endParaRPr lang="en-US" sz="1244" dirty="0">
                  <a:solidFill>
                    <a:prstClr val="white"/>
                  </a:solidFill>
                  <a:latin typeface="Calibri" panose="020F0502020204030204"/>
                </a:endParaRPr>
              </a:p>
            </p:txBody>
          </p:sp>
          <p:sp>
            <p:nvSpPr>
              <p:cNvPr id="44" name="TextBox 43">
                <a:extLst>
                  <a:ext uri="{FF2B5EF4-FFF2-40B4-BE49-F238E27FC236}">
                    <a16:creationId xmlns:a16="http://schemas.microsoft.com/office/drawing/2014/main" id="{34D5E437-BE1A-4CC6-DEE6-B200F2E16BA4}"/>
                  </a:ext>
                </a:extLst>
              </p:cNvPr>
              <p:cNvSpPr txBox="1"/>
              <p:nvPr/>
            </p:nvSpPr>
            <p:spPr>
              <a:xfrm>
                <a:off x="6252089" y="2644213"/>
                <a:ext cx="1930335" cy="1016313"/>
              </a:xfrm>
              <a:prstGeom prst="rect">
                <a:avLst/>
              </a:prstGeom>
              <a:noFill/>
            </p:spPr>
            <p:txBody>
              <a:bodyPr wrap="square" rtlCol="0">
                <a:spAutoFit/>
              </a:bodyPr>
              <a:lstStyle/>
              <a:p>
                <a:pPr algn="ctr">
                  <a:defRPr/>
                </a:pPr>
                <a:r>
                  <a:rPr lang="ar-SA" sz="3600" b="1" dirty="0">
                    <a:solidFill>
                      <a:srgbClr val="E6E7E9"/>
                    </a:solidFill>
                    <a:latin typeface="Tw Cen MT" panose="020B0602020104020603" pitchFamily="34" charset="0"/>
                  </a:rPr>
                  <a:t>إذا الشمول المالي هو</a:t>
                </a:r>
                <a:endParaRPr lang="ar-YE" sz="3600" b="1" dirty="0">
                  <a:solidFill>
                    <a:srgbClr val="E6E7E9"/>
                  </a:solidFill>
                  <a:latin typeface="Tw Cen MT" panose="020B0602020104020603" pitchFamily="34" charset="0"/>
                </a:endParaRPr>
              </a:p>
            </p:txBody>
          </p:sp>
        </p:grpSp>
      </p:grpSp>
      <p:cxnSp>
        <p:nvCxnSpPr>
          <p:cNvPr id="45" name="Straight Connector 44">
            <a:extLst>
              <a:ext uri="{FF2B5EF4-FFF2-40B4-BE49-F238E27FC236}">
                <a16:creationId xmlns:a16="http://schemas.microsoft.com/office/drawing/2014/main" id="{2C4A00C1-85E9-E731-5E6C-1935FF89F3F9}"/>
              </a:ext>
            </a:extLst>
          </p:cNvPr>
          <p:cNvCxnSpPr>
            <a:cxnSpLocks/>
          </p:cNvCxnSpPr>
          <p:nvPr/>
        </p:nvCxnSpPr>
        <p:spPr>
          <a:xfrm>
            <a:off x="8556000" y="7914846"/>
            <a:ext cx="754442"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597CBCB-5AFB-EFFF-4EF9-CC0F77CCDAF7}"/>
              </a:ext>
            </a:extLst>
          </p:cNvPr>
          <p:cNvSpPr txBox="1"/>
          <p:nvPr/>
        </p:nvSpPr>
        <p:spPr>
          <a:xfrm>
            <a:off x="2893925" y="126893"/>
            <a:ext cx="9148352" cy="590931"/>
          </a:xfrm>
          <a:prstGeom prst="rect">
            <a:avLst/>
          </a:prstGeom>
          <a:noFill/>
        </p:spPr>
        <p:txBody>
          <a:bodyPr wrap="square" lIns="0" tIns="0" rIns="0" bIns="0" rtlCol="0">
            <a:spAutoFit/>
          </a:bodyPr>
          <a:lstStyle/>
          <a:p>
            <a:pPr algn="ctr" defTabSz="1097280"/>
            <a:r>
              <a:rPr lang="ar-YE" sz="3840" b="1" dirty="0">
                <a:solidFill>
                  <a:prstClr val="white"/>
                </a:solidFill>
                <a:latin typeface="Open Sans" panose="020B0606030504020204" pitchFamily="34" charset="0"/>
                <a:ea typeface="Open Sans" panose="020B0606030504020204" pitchFamily="34" charset="0"/>
                <a:cs typeface="Open Sans" panose="020B0606030504020204" pitchFamily="34" charset="0"/>
              </a:rPr>
              <a:t>ماهو الشمول المالي</a:t>
            </a:r>
          </a:p>
        </p:txBody>
      </p:sp>
      <p:pic>
        <p:nvPicPr>
          <p:cNvPr id="4" name="Picture 3">
            <a:extLst>
              <a:ext uri="{FF2B5EF4-FFF2-40B4-BE49-F238E27FC236}">
                <a16:creationId xmlns:a16="http://schemas.microsoft.com/office/drawing/2014/main" id="{145B9DB7-1240-F1D0-58B8-700AE39EEBBE}"/>
              </a:ext>
            </a:extLst>
          </p:cNvPr>
          <p:cNvPicPr>
            <a:picLocks noChangeAspect="1"/>
          </p:cNvPicPr>
          <p:nvPr/>
        </p:nvPicPr>
        <p:blipFill>
          <a:blip r:embed="rId2"/>
          <a:stretch>
            <a:fillRect/>
          </a:stretch>
        </p:blipFill>
        <p:spPr>
          <a:xfrm>
            <a:off x="419961" y="265835"/>
            <a:ext cx="1486428" cy="498598"/>
          </a:xfrm>
          <a:prstGeom prst="rect">
            <a:avLst/>
          </a:prstGeom>
        </p:spPr>
      </p:pic>
      <p:sp>
        <p:nvSpPr>
          <p:cNvPr id="5" name="TextBox 4">
            <a:extLst>
              <a:ext uri="{FF2B5EF4-FFF2-40B4-BE49-F238E27FC236}">
                <a16:creationId xmlns:a16="http://schemas.microsoft.com/office/drawing/2014/main" id="{69D2E64C-C307-3B25-6716-CC669AAD76AA}"/>
              </a:ext>
            </a:extLst>
          </p:cNvPr>
          <p:cNvSpPr txBox="1"/>
          <p:nvPr/>
        </p:nvSpPr>
        <p:spPr>
          <a:xfrm>
            <a:off x="419961" y="3243238"/>
            <a:ext cx="4677700" cy="3778791"/>
          </a:xfrm>
          <a:prstGeom prst="rect">
            <a:avLst/>
          </a:prstGeom>
        </p:spPr>
        <p:txBody>
          <a:bodyPr wrap="square" lIns="0" tIns="0" rIns="0" bIns="0" rtlCol="1" anchor="b" anchorCtr="0">
            <a:spAutoFit/>
          </a:bodyPr>
          <a:lstStyle/>
          <a:p>
            <a:pPr lvl="0" algn="r" defTabSz="914400" rtl="1">
              <a:lnSpc>
                <a:spcPct val="150000"/>
              </a:lnSpc>
            </a:pPr>
            <a:r>
              <a:rPr lang="ar-YE" dirty="0"/>
              <a:t>يعرف مفهوم الشمول المالي بحسب تعريف مجموعة العشرين والتحالف العالمي للشمول المالي (</a:t>
            </a:r>
            <a:r>
              <a:rPr lang="en-US" dirty="0"/>
              <a:t>AFI</a:t>
            </a:r>
            <a:r>
              <a:rPr lang="ar-YE" dirty="0"/>
              <a:t>)</a:t>
            </a:r>
            <a:endParaRPr lang="en-US" dirty="0"/>
          </a:p>
          <a:p>
            <a:pPr lvl="0" algn="r" defTabSz="914400" rtl="1">
              <a:lnSpc>
                <a:spcPct val="150000"/>
              </a:lnSpc>
            </a:pPr>
            <a:r>
              <a:rPr lang="en-US" dirty="0"/>
              <a:t> </a:t>
            </a:r>
            <a:r>
              <a:rPr lang="ar-YE" dirty="0"/>
              <a:t>بأنه </a:t>
            </a:r>
            <a:endParaRPr lang="en-US" dirty="0"/>
          </a:p>
          <a:p>
            <a:pPr lvl="0" algn="r" defTabSz="914400" rtl="1">
              <a:lnSpc>
                <a:spcPct val="150000"/>
              </a:lnSpc>
            </a:pPr>
            <a:r>
              <a:rPr lang="ar-YE" dirty="0"/>
              <a:t>« مجموعة الإجراءات التي تتخذها الهيئات الرقابية لتعزيز وصول كافة فئات المجتمع للخدمات والمنتجات المالية التي تتناسب مع احتياجاتهم، وبما يشمل الفئات المهمشة والميسورة، وان تقدم لهم هذه الخدمات بشكل عادل وشفاف وبتكاليف معقولة</a:t>
            </a:r>
            <a:r>
              <a:rPr lang="en-US" dirty="0"/>
              <a:t> </a:t>
            </a:r>
            <a:r>
              <a:rPr lang="ar-YE" dirty="0"/>
              <a:t>".</a:t>
            </a:r>
            <a:endParaRPr lang="ar-SA" sz="2000" kern="0" dirty="0">
              <a:solidFill>
                <a:sysClr val="windowText" lastClr="000000"/>
              </a:solidFill>
            </a:endParaRPr>
          </a:p>
        </p:txBody>
      </p:sp>
      <p:sp>
        <p:nvSpPr>
          <p:cNvPr id="7" name="Right Arrow 6">
            <a:extLst>
              <a:ext uri="{FF2B5EF4-FFF2-40B4-BE49-F238E27FC236}">
                <a16:creationId xmlns:a16="http://schemas.microsoft.com/office/drawing/2014/main" id="{CF044EB8-D613-EC07-ABE8-8F70D8CF1F19}"/>
              </a:ext>
            </a:extLst>
          </p:cNvPr>
          <p:cNvSpPr/>
          <p:nvPr/>
        </p:nvSpPr>
        <p:spPr>
          <a:xfrm>
            <a:off x="5516302" y="3005694"/>
            <a:ext cx="2381786" cy="272600"/>
          </a:xfrm>
          <a:prstGeom prst="rightArrow">
            <a:avLst/>
          </a:prstGeom>
          <a:solidFill>
            <a:srgbClr val="00337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YE"/>
          </a:p>
        </p:txBody>
      </p:sp>
      <p:sp>
        <p:nvSpPr>
          <p:cNvPr id="33" name="TextBox 32">
            <a:extLst>
              <a:ext uri="{FF2B5EF4-FFF2-40B4-BE49-F238E27FC236}">
                <a16:creationId xmlns:a16="http://schemas.microsoft.com/office/drawing/2014/main" id="{14AAE8B7-5044-5298-580C-06621FE3590E}"/>
              </a:ext>
            </a:extLst>
          </p:cNvPr>
          <p:cNvSpPr txBox="1"/>
          <p:nvPr/>
        </p:nvSpPr>
        <p:spPr>
          <a:xfrm>
            <a:off x="8679622" y="2583809"/>
            <a:ext cx="4512533" cy="866263"/>
          </a:xfrm>
          <a:prstGeom prst="rect">
            <a:avLst/>
          </a:prstGeom>
        </p:spPr>
        <p:txBody>
          <a:bodyPr wrap="square" lIns="0" tIns="0" rIns="0" bIns="0" rtlCol="1" anchor="b" anchorCtr="0">
            <a:spAutoFit/>
          </a:bodyPr>
          <a:lstStyle/>
          <a:p>
            <a:pPr lvl="0" algn="just" defTabSz="914400" rtl="1">
              <a:lnSpc>
                <a:spcPct val="150000"/>
              </a:lnSpc>
            </a:pPr>
            <a:r>
              <a:rPr lang="ar-SA" sz="2000" kern="0" dirty="0">
                <a:solidFill>
                  <a:sysClr val="windowText" lastClr="000000"/>
                </a:solidFill>
              </a:rPr>
              <a:t>تقديم الخدمات والمنتجات المالية للأفراد والشركات الذين لديهم وصول محدود إلى هذه الخدمات.</a:t>
            </a:r>
          </a:p>
        </p:txBody>
      </p:sp>
      <p:grpSp>
        <p:nvGrpSpPr>
          <p:cNvPr id="9" name="Group 8">
            <a:extLst>
              <a:ext uri="{FF2B5EF4-FFF2-40B4-BE49-F238E27FC236}">
                <a16:creationId xmlns:a16="http://schemas.microsoft.com/office/drawing/2014/main" id="{D708DDD3-BD81-50D6-6B46-E463A8579375}"/>
              </a:ext>
            </a:extLst>
          </p:cNvPr>
          <p:cNvGrpSpPr/>
          <p:nvPr/>
        </p:nvGrpSpPr>
        <p:grpSpPr>
          <a:xfrm>
            <a:off x="8218287" y="4174004"/>
            <a:ext cx="5588492" cy="3639646"/>
            <a:chOff x="8218287" y="1213873"/>
            <a:chExt cx="5588492" cy="4241683"/>
          </a:xfrm>
        </p:grpSpPr>
        <p:sp>
          <p:nvSpPr>
            <p:cNvPr id="10" name="Freeform: Shape 33">
              <a:extLst>
                <a:ext uri="{FF2B5EF4-FFF2-40B4-BE49-F238E27FC236}">
                  <a16:creationId xmlns:a16="http://schemas.microsoft.com/office/drawing/2014/main" id="{0BB7E142-5BE0-1216-2C7B-D0B0B162FA8B}"/>
                </a:ext>
              </a:extLst>
            </p:cNvPr>
            <p:cNvSpPr/>
            <p:nvPr/>
          </p:nvSpPr>
          <p:spPr>
            <a:xfrm flipV="1">
              <a:off x="8218287" y="2536785"/>
              <a:ext cx="5588492" cy="2918771"/>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defRPr/>
              </a:pPr>
              <a:endParaRPr lang="en-US" sz="1244" dirty="0">
                <a:solidFill>
                  <a:prstClr val="white"/>
                </a:solidFill>
                <a:latin typeface="Calibri" panose="020F0502020204030204"/>
              </a:endParaRPr>
            </a:p>
          </p:txBody>
        </p:sp>
        <p:grpSp>
          <p:nvGrpSpPr>
            <p:cNvPr id="11" name="Group 10">
              <a:extLst>
                <a:ext uri="{FF2B5EF4-FFF2-40B4-BE49-F238E27FC236}">
                  <a16:creationId xmlns:a16="http://schemas.microsoft.com/office/drawing/2014/main" id="{1E64E6C0-9D14-D6E2-052E-DBBC92E41220}"/>
                </a:ext>
              </a:extLst>
            </p:cNvPr>
            <p:cNvGrpSpPr/>
            <p:nvPr/>
          </p:nvGrpSpPr>
          <p:grpSpPr>
            <a:xfrm>
              <a:off x="9465434" y="1213873"/>
              <a:ext cx="3465382" cy="1825283"/>
              <a:chOff x="6339697" y="2144871"/>
              <a:chExt cx="1958779" cy="1931325"/>
            </a:xfrm>
          </p:grpSpPr>
          <p:sp>
            <p:nvSpPr>
              <p:cNvPr id="12" name="Rectangle: Top Corners Rounded 41">
                <a:extLst>
                  <a:ext uri="{FF2B5EF4-FFF2-40B4-BE49-F238E27FC236}">
                    <a16:creationId xmlns:a16="http://schemas.microsoft.com/office/drawing/2014/main" id="{9A20445C-9BE1-692E-0CF8-7EF7E9ABDA7E}"/>
                  </a:ext>
                </a:extLst>
              </p:cNvPr>
              <p:cNvSpPr/>
              <p:nvPr/>
            </p:nvSpPr>
            <p:spPr>
              <a:xfrm>
                <a:off x="6339697" y="2144871"/>
                <a:ext cx="1958779" cy="1866900"/>
              </a:xfrm>
              <a:prstGeom prst="round2SameRect">
                <a:avLst>
                  <a:gd name="adj1" fmla="val 12063"/>
                  <a:gd name="adj2"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defRPr/>
                </a:pPr>
                <a:endParaRPr lang="en-US" sz="1244" dirty="0">
                  <a:solidFill>
                    <a:prstClr val="white"/>
                  </a:solidFill>
                  <a:latin typeface="Calibri" panose="020F0502020204030204"/>
                </a:endParaRPr>
              </a:p>
            </p:txBody>
          </p:sp>
          <p:sp>
            <p:nvSpPr>
              <p:cNvPr id="13" name="TextBox 12">
                <a:extLst>
                  <a:ext uri="{FF2B5EF4-FFF2-40B4-BE49-F238E27FC236}">
                    <a16:creationId xmlns:a16="http://schemas.microsoft.com/office/drawing/2014/main" id="{5C044FFB-EDF9-00E5-980B-90CC090F2C20}"/>
                  </a:ext>
                </a:extLst>
              </p:cNvPr>
              <p:cNvSpPr txBox="1"/>
              <p:nvPr/>
            </p:nvSpPr>
            <p:spPr>
              <a:xfrm>
                <a:off x="6455749" y="2644213"/>
                <a:ext cx="1726674" cy="1431983"/>
              </a:xfrm>
              <a:prstGeom prst="rect">
                <a:avLst/>
              </a:prstGeom>
              <a:noFill/>
            </p:spPr>
            <p:txBody>
              <a:bodyPr wrap="square" rtlCol="0">
                <a:spAutoFit/>
              </a:bodyPr>
              <a:lstStyle/>
              <a:p>
                <a:pPr algn="ctr">
                  <a:defRPr/>
                </a:pPr>
                <a:r>
                  <a:rPr lang="ar-SA" sz="3600" b="1" dirty="0">
                    <a:solidFill>
                      <a:srgbClr val="E6E7E9"/>
                    </a:solidFill>
                    <a:latin typeface="Tw Cen MT" panose="020B0602020104020603" pitchFamily="34" charset="0"/>
                  </a:rPr>
                  <a:t>يقاس الشمول المالي بــــــ</a:t>
                </a:r>
                <a:endParaRPr lang="ar-YE" sz="3600" b="1" dirty="0">
                  <a:solidFill>
                    <a:srgbClr val="E6E7E9"/>
                  </a:solidFill>
                  <a:latin typeface="Tw Cen MT" panose="020B0602020104020603" pitchFamily="34" charset="0"/>
                </a:endParaRPr>
              </a:p>
            </p:txBody>
          </p:sp>
        </p:grpSp>
      </p:grpSp>
      <p:sp>
        <p:nvSpPr>
          <p:cNvPr id="2" name="TextBox 1">
            <a:extLst>
              <a:ext uri="{FF2B5EF4-FFF2-40B4-BE49-F238E27FC236}">
                <a16:creationId xmlns:a16="http://schemas.microsoft.com/office/drawing/2014/main" id="{2A6115A9-F48B-0F32-0DBD-BB5798392279}"/>
              </a:ext>
            </a:extLst>
          </p:cNvPr>
          <p:cNvSpPr txBox="1"/>
          <p:nvPr/>
        </p:nvSpPr>
        <p:spPr>
          <a:xfrm>
            <a:off x="8556000" y="6146018"/>
            <a:ext cx="4512533" cy="946156"/>
          </a:xfrm>
          <a:prstGeom prst="rect">
            <a:avLst/>
          </a:prstGeom>
        </p:spPr>
        <p:txBody>
          <a:bodyPr wrap="square" lIns="0" tIns="0" rIns="0" bIns="0" rtlCol="1" anchor="b" anchorCtr="0">
            <a:spAutoFit/>
          </a:bodyPr>
          <a:lstStyle/>
          <a:p>
            <a:pPr algn="r" rtl="1"/>
            <a:r>
              <a:rPr lang="ar-YE" dirty="0"/>
              <a:t>الحصول على الخدمات المالية.</a:t>
            </a:r>
          </a:p>
          <a:p>
            <a:pPr algn="r" rtl="1"/>
            <a:br>
              <a:rPr lang="ar-YE" sz="2000" dirty="0"/>
            </a:br>
            <a:endParaRPr lang="ar-SA" sz="2000" kern="0" dirty="0">
              <a:solidFill>
                <a:sysClr val="windowText" lastClr="000000"/>
              </a:solidFill>
            </a:endParaRPr>
          </a:p>
        </p:txBody>
      </p:sp>
      <p:sp>
        <p:nvSpPr>
          <p:cNvPr id="15" name="TextBox 14">
            <a:extLst>
              <a:ext uri="{FF2B5EF4-FFF2-40B4-BE49-F238E27FC236}">
                <a16:creationId xmlns:a16="http://schemas.microsoft.com/office/drawing/2014/main" id="{5FBC442F-40ED-5EA5-4366-B8FE5D7022F4}"/>
              </a:ext>
            </a:extLst>
          </p:cNvPr>
          <p:cNvSpPr txBox="1"/>
          <p:nvPr/>
        </p:nvSpPr>
        <p:spPr>
          <a:xfrm>
            <a:off x="10962057" y="6596527"/>
            <a:ext cx="2228495" cy="730713"/>
          </a:xfrm>
          <a:prstGeom prst="rect">
            <a:avLst/>
          </a:prstGeom>
          <a:noFill/>
        </p:spPr>
        <p:txBody>
          <a:bodyPr wrap="none" rtlCol="0">
            <a:spAutoFit/>
          </a:bodyPr>
          <a:lstStyle/>
          <a:p>
            <a:r>
              <a:rPr lang="ar-YE" dirty="0"/>
              <a:t>استخدام الخدمات المالية.</a:t>
            </a:r>
            <a:br>
              <a:rPr lang="ar-YE" dirty="0"/>
            </a:br>
            <a:endParaRPr lang="en-YE" dirty="0"/>
          </a:p>
        </p:txBody>
      </p:sp>
      <p:sp>
        <p:nvSpPr>
          <p:cNvPr id="18" name="TextBox 17">
            <a:extLst>
              <a:ext uri="{FF2B5EF4-FFF2-40B4-BE49-F238E27FC236}">
                <a16:creationId xmlns:a16="http://schemas.microsoft.com/office/drawing/2014/main" id="{F33954AC-9732-7F4E-BFEC-228BE10D8149}"/>
              </a:ext>
            </a:extLst>
          </p:cNvPr>
          <p:cNvSpPr txBox="1"/>
          <p:nvPr/>
        </p:nvSpPr>
        <p:spPr>
          <a:xfrm>
            <a:off x="11012533" y="7148763"/>
            <a:ext cx="2015295" cy="730713"/>
          </a:xfrm>
          <a:prstGeom prst="rect">
            <a:avLst/>
          </a:prstGeom>
          <a:noFill/>
        </p:spPr>
        <p:txBody>
          <a:bodyPr wrap="none" rtlCol="0">
            <a:spAutoFit/>
          </a:bodyPr>
          <a:lstStyle/>
          <a:p>
            <a:r>
              <a:rPr lang="ar-YE" dirty="0"/>
              <a:t>جودة الخدمات المالية.</a:t>
            </a:r>
            <a:br>
              <a:rPr lang="ar-YE" dirty="0"/>
            </a:br>
            <a:endParaRPr lang="en-YE" dirty="0"/>
          </a:p>
        </p:txBody>
      </p:sp>
      <p:pic>
        <p:nvPicPr>
          <p:cNvPr id="20" name="Picture 19" descr="A logo of a central bank of yemen&#10;&#10;AI-generated content may be incorrect.">
            <a:extLst>
              <a:ext uri="{FF2B5EF4-FFF2-40B4-BE49-F238E27FC236}">
                <a16:creationId xmlns:a16="http://schemas.microsoft.com/office/drawing/2014/main" id="{0E52F96D-DD38-8E3A-B600-0BE0CB4C3E62}"/>
              </a:ext>
            </a:extLst>
          </p:cNvPr>
          <p:cNvPicPr>
            <a:picLocks noChangeAspect="1"/>
          </p:cNvPicPr>
          <p:nvPr/>
        </p:nvPicPr>
        <p:blipFill>
          <a:blip r:embed="rId3"/>
          <a:stretch>
            <a:fillRect/>
          </a:stretch>
        </p:blipFill>
        <p:spPr>
          <a:xfrm>
            <a:off x="13136848" y="0"/>
            <a:ext cx="1493552" cy="1493552"/>
          </a:xfrm>
          <a:prstGeom prst="rect">
            <a:avLst/>
          </a:prstGeom>
        </p:spPr>
      </p:pic>
    </p:spTree>
    <p:extLst>
      <p:ext uri="{BB962C8B-B14F-4D97-AF65-F5344CB8AC3E}">
        <p14:creationId xmlns:p14="http://schemas.microsoft.com/office/powerpoint/2010/main" val="25458799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1"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par>
                          <p:cTn id="20" fill="hold">
                            <p:stCondLst>
                              <p:cond delay="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2000"/>
                                        <p:tgtEl>
                                          <p:spTgt spid="8"/>
                                        </p:tgtEl>
                                      </p:cBhvr>
                                    </p:animEffec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2000"/>
                                        <p:tgtEl>
                                          <p:spTgt spid="9"/>
                                        </p:tgtEl>
                                      </p:cBhvr>
                                    </p:animEffect>
                                  </p:childTnLst>
                                </p:cTn>
                              </p:par>
                            </p:childTnLst>
                          </p:cTn>
                        </p:par>
                        <p:par>
                          <p:cTn id="32" fill="hold">
                            <p:stCondLst>
                              <p:cond delay="2000"/>
                            </p:stCondLst>
                            <p:childTnLst>
                              <p:par>
                                <p:cTn id="33" presetID="2" presetClass="entr" presetSubtype="2" fill="hold" grpId="1"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1+#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1000" fill="hold"/>
                                        <p:tgtEl>
                                          <p:spTgt spid="15"/>
                                        </p:tgtEl>
                                        <p:attrNameLst>
                                          <p:attrName>ppt_x</p:attrName>
                                        </p:attrNameLst>
                                      </p:cBhvr>
                                      <p:tavLst>
                                        <p:tav tm="0">
                                          <p:val>
                                            <p:strVal val="1+#ppt_w/2"/>
                                          </p:val>
                                        </p:tav>
                                        <p:tav tm="100000">
                                          <p:val>
                                            <p:strVal val="#ppt_x"/>
                                          </p:val>
                                        </p:tav>
                                      </p:tavLst>
                                    </p:anim>
                                    <p:anim calcmode="lin" valueType="num">
                                      <p:cBhvr additive="base">
                                        <p:cTn id="41" dur="10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2"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2000" fill="hold"/>
                                        <p:tgtEl>
                                          <p:spTgt spid="18"/>
                                        </p:tgtEl>
                                        <p:attrNameLst>
                                          <p:attrName>ppt_x</p:attrName>
                                        </p:attrNameLst>
                                      </p:cBhvr>
                                      <p:tavLst>
                                        <p:tav tm="0">
                                          <p:val>
                                            <p:strVal val="1+#ppt_w/2"/>
                                          </p:val>
                                        </p:tav>
                                        <p:tav tm="100000">
                                          <p:val>
                                            <p:strVal val="#ppt_x"/>
                                          </p:val>
                                        </p:tav>
                                      </p:tavLst>
                                    </p:anim>
                                    <p:anim calcmode="lin" valueType="num">
                                      <p:cBhvr additive="base">
                                        <p:cTn id="46"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7" grpId="0" animBg="1"/>
      <p:bldP spid="33" grpId="0"/>
      <p:bldP spid="2" grpId="1"/>
      <p:bldP spid="15"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9677604E-00D4-4553-9003-C8BA8E8D77E4}"/>
              </a:ext>
            </a:extLst>
          </p:cNvPr>
          <p:cNvGrpSpPr/>
          <p:nvPr/>
        </p:nvGrpSpPr>
        <p:grpSpPr>
          <a:xfrm>
            <a:off x="4504177" y="1148100"/>
            <a:ext cx="5628904" cy="5729063"/>
            <a:chOff x="3750624" y="996692"/>
            <a:chExt cx="4690753" cy="4774219"/>
          </a:xfrm>
        </p:grpSpPr>
        <p:sp>
          <p:nvSpPr>
            <p:cNvPr id="59" name="Oval 58">
              <a:extLst>
                <a:ext uri="{FF2B5EF4-FFF2-40B4-BE49-F238E27FC236}">
                  <a16:creationId xmlns:a16="http://schemas.microsoft.com/office/drawing/2014/main" id="{09C4469C-F368-457E-A2DA-934902AA6036}"/>
                </a:ext>
              </a:extLst>
            </p:cNvPr>
            <p:cNvSpPr/>
            <p:nvPr/>
          </p:nvSpPr>
          <p:spPr>
            <a:xfrm>
              <a:off x="3750624" y="1080158"/>
              <a:ext cx="4690753" cy="4690753"/>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86" name="Arrow: Chevron 85">
              <a:extLst>
                <a:ext uri="{FF2B5EF4-FFF2-40B4-BE49-F238E27FC236}">
                  <a16:creationId xmlns:a16="http://schemas.microsoft.com/office/drawing/2014/main" id="{59A8CB0B-2E5B-4C91-9DE6-B342F3AC57F1}"/>
                </a:ext>
              </a:extLst>
            </p:cNvPr>
            <p:cNvSpPr/>
            <p:nvPr/>
          </p:nvSpPr>
          <p:spPr>
            <a:xfrm rot="20870200">
              <a:off x="5407530" y="996692"/>
              <a:ext cx="284769" cy="306661"/>
            </a:xfrm>
            <a:prstGeom prst="chevr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black"/>
                </a:solidFill>
                <a:latin typeface="Calibri" panose="020F0502020204030204"/>
              </a:endParaRPr>
            </a:p>
          </p:txBody>
        </p:sp>
        <p:sp>
          <p:nvSpPr>
            <p:cNvPr id="87" name="Arrow: Chevron 86">
              <a:extLst>
                <a:ext uri="{FF2B5EF4-FFF2-40B4-BE49-F238E27FC236}">
                  <a16:creationId xmlns:a16="http://schemas.microsoft.com/office/drawing/2014/main" id="{7838E0C2-FF34-4063-9665-D8DB9B2C04DA}"/>
                </a:ext>
              </a:extLst>
            </p:cNvPr>
            <p:cNvSpPr/>
            <p:nvPr/>
          </p:nvSpPr>
          <p:spPr>
            <a:xfrm rot="20870200">
              <a:off x="5176294" y="1047529"/>
              <a:ext cx="284769" cy="306661"/>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black"/>
                </a:solidFill>
                <a:latin typeface="Calibri" panose="020F0502020204030204"/>
              </a:endParaRPr>
            </a:p>
          </p:txBody>
        </p:sp>
      </p:grpSp>
      <p:sp>
        <p:nvSpPr>
          <p:cNvPr id="4" name="Freeform: Shape 3">
            <a:extLst>
              <a:ext uri="{FF2B5EF4-FFF2-40B4-BE49-F238E27FC236}">
                <a16:creationId xmlns:a16="http://schemas.microsoft.com/office/drawing/2014/main" id="{CB4DC1F6-2E99-4B3F-91FB-20851F49EAAC}"/>
              </a:ext>
            </a:extLst>
          </p:cNvPr>
          <p:cNvSpPr/>
          <p:nvPr/>
        </p:nvSpPr>
        <p:spPr>
          <a:xfrm rot="5400000">
            <a:off x="6436780" y="2327748"/>
            <a:ext cx="1736738" cy="1741708"/>
          </a:xfrm>
          <a:custGeom>
            <a:avLst/>
            <a:gdLst>
              <a:gd name="connsiteX0" fmla="*/ 0 w 1846659"/>
              <a:gd name="connsiteY0" fmla="*/ 915284 h 1851942"/>
              <a:gd name="connsiteX1" fmla="*/ 228486 w 1846659"/>
              <a:gd name="connsiteY1" fmla="*/ 12923 h 1851942"/>
              <a:gd name="connsiteX2" fmla="*/ 236337 w 1846659"/>
              <a:gd name="connsiteY2" fmla="*/ 0 h 1851942"/>
              <a:gd name="connsiteX3" fmla="*/ 1846659 w 1846659"/>
              <a:gd name="connsiteY3" fmla="*/ 929720 h 1851942"/>
              <a:gd name="connsiteX4" fmla="*/ 249323 w 1846659"/>
              <a:gd name="connsiteY4" fmla="*/ 1851942 h 1851942"/>
              <a:gd name="connsiteX5" fmla="*/ 228486 w 1846659"/>
              <a:gd name="connsiteY5" fmla="*/ 1817645 h 1851942"/>
              <a:gd name="connsiteX6" fmla="*/ 0 w 1846659"/>
              <a:gd name="connsiteY6" fmla="*/ 915284 h 185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659" h="1851942">
                <a:moveTo>
                  <a:pt x="0" y="915284"/>
                </a:moveTo>
                <a:cubicBezTo>
                  <a:pt x="0" y="588557"/>
                  <a:pt x="82771" y="281161"/>
                  <a:pt x="228486" y="12923"/>
                </a:cubicBezTo>
                <a:lnTo>
                  <a:pt x="236337" y="0"/>
                </a:lnTo>
                <a:lnTo>
                  <a:pt x="1846659" y="929720"/>
                </a:lnTo>
                <a:lnTo>
                  <a:pt x="249323" y="1851942"/>
                </a:lnTo>
                <a:lnTo>
                  <a:pt x="228486" y="1817645"/>
                </a:lnTo>
                <a:cubicBezTo>
                  <a:pt x="82771" y="1549406"/>
                  <a:pt x="0" y="1242011"/>
                  <a:pt x="0" y="915284"/>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5" name="Freeform: Shape 4">
            <a:extLst>
              <a:ext uri="{FF2B5EF4-FFF2-40B4-BE49-F238E27FC236}">
                <a16:creationId xmlns:a16="http://schemas.microsoft.com/office/drawing/2014/main" id="{9ABCFE34-92D9-4DDF-81BA-2D85D9378D13}"/>
              </a:ext>
            </a:extLst>
          </p:cNvPr>
          <p:cNvSpPr/>
          <p:nvPr/>
        </p:nvSpPr>
        <p:spPr>
          <a:xfrm rot="5400000">
            <a:off x="7488823" y="2471957"/>
            <a:ext cx="1489655" cy="1720530"/>
          </a:xfrm>
          <a:custGeom>
            <a:avLst/>
            <a:gdLst>
              <a:gd name="connsiteX0" fmla="*/ 0 w 1583937"/>
              <a:gd name="connsiteY0" fmla="*/ 914938 h 1829424"/>
              <a:gd name="connsiteX1" fmla="*/ 49873 w 1583937"/>
              <a:gd name="connsiteY1" fmla="*/ 832844 h 1829424"/>
              <a:gd name="connsiteX2" fmla="*/ 1426098 w 1583937"/>
              <a:gd name="connsiteY2" fmla="*/ 7971 h 1829424"/>
              <a:gd name="connsiteX3" fmla="*/ 1583937 w 1583937"/>
              <a:gd name="connsiteY3" fmla="*/ 0 h 1829424"/>
              <a:gd name="connsiteX4" fmla="*/ 1583937 w 1583937"/>
              <a:gd name="connsiteY4" fmla="*/ 1829424 h 1829424"/>
              <a:gd name="connsiteX5" fmla="*/ 0 w 1583937"/>
              <a:gd name="connsiteY5" fmla="*/ 914938 h 182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937" h="1829424">
                <a:moveTo>
                  <a:pt x="0" y="914938"/>
                </a:moveTo>
                <a:lnTo>
                  <a:pt x="49873" y="832844"/>
                </a:lnTo>
                <a:cubicBezTo>
                  <a:pt x="356055" y="379634"/>
                  <a:pt x="853336" y="66138"/>
                  <a:pt x="1426098" y="7971"/>
                </a:cubicBezTo>
                <a:lnTo>
                  <a:pt x="1583937" y="0"/>
                </a:lnTo>
                <a:lnTo>
                  <a:pt x="1583937" y="1829424"/>
                </a:lnTo>
                <a:lnTo>
                  <a:pt x="0" y="91493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6" name="Freeform: Shape 5">
            <a:extLst>
              <a:ext uri="{FF2B5EF4-FFF2-40B4-BE49-F238E27FC236}">
                <a16:creationId xmlns:a16="http://schemas.microsoft.com/office/drawing/2014/main" id="{ED0C61AA-5BF9-47A2-BA46-84AED3C1C755}"/>
              </a:ext>
            </a:extLst>
          </p:cNvPr>
          <p:cNvSpPr/>
          <p:nvPr/>
        </p:nvSpPr>
        <p:spPr>
          <a:xfrm rot="5400000">
            <a:off x="5644455" y="2491642"/>
            <a:ext cx="1477442" cy="1693375"/>
          </a:xfrm>
          <a:custGeom>
            <a:avLst/>
            <a:gdLst>
              <a:gd name="connsiteX0" fmla="*/ 0 w 1570951"/>
              <a:gd name="connsiteY0" fmla="*/ 906989 h 1800551"/>
              <a:gd name="connsiteX1" fmla="*/ 1570951 w 1570951"/>
              <a:gd name="connsiteY1" fmla="*/ 0 h 1800551"/>
              <a:gd name="connsiteX2" fmla="*/ 1570951 w 1570951"/>
              <a:gd name="connsiteY2" fmla="*/ 1800551 h 1800551"/>
              <a:gd name="connsiteX3" fmla="*/ 1413112 w 1570951"/>
              <a:gd name="connsiteY3" fmla="*/ 1792581 h 1800551"/>
              <a:gd name="connsiteX4" fmla="*/ 36887 w 1570951"/>
              <a:gd name="connsiteY4" fmla="*/ 967708 h 1800551"/>
              <a:gd name="connsiteX5" fmla="*/ 0 w 1570951"/>
              <a:gd name="connsiteY5" fmla="*/ 906989 h 180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951" h="1800551">
                <a:moveTo>
                  <a:pt x="0" y="906989"/>
                </a:moveTo>
                <a:lnTo>
                  <a:pt x="1570951" y="0"/>
                </a:lnTo>
                <a:lnTo>
                  <a:pt x="1570951" y="1800551"/>
                </a:lnTo>
                <a:lnTo>
                  <a:pt x="1413112" y="1792581"/>
                </a:lnTo>
                <a:cubicBezTo>
                  <a:pt x="840350" y="1734414"/>
                  <a:pt x="343069" y="1420917"/>
                  <a:pt x="36887" y="967708"/>
                </a:cubicBezTo>
                <a:lnTo>
                  <a:pt x="0" y="906989"/>
                </a:ln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7" name="Freeform: Shape 6">
            <a:extLst>
              <a:ext uri="{FF2B5EF4-FFF2-40B4-BE49-F238E27FC236}">
                <a16:creationId xmlns:a16="http://schemas.microsoft.com/office/drawing/2014/main" id="{C0C4D081-D22A-4693-8DBA-CED789740EE1}"/>
              </a:ext>
            </a:extLst>
          </p:cNvPr>
          <p:cNvSpPr/>
          <p:nvPr/>
        </p:nvSpPr>
        <p:spPr>
          <a:xfrm rot="5400000">
            <a:off x="5651924" y="4028799"/>
            <a:ext cx="1489655" cy="1720528"/>
          </a:xfrm>
          <a:custGeom>
            <a:avLst/>
            <a:gdLst>
              <a:gd name="connsiteX0" fmla="*/ 0 w 1583937"/>
              <a:gd name="connsiteY0" fmla="*/ 1829422 h 1829422"/>
              <a:gd name="connsiteX1" fmla="*/ 0 w 1583937"/>
              <a:gd name="connsiteY1" fmla="*/ 0 h 1829422"/>
              <a:gd name="connsiteX2" fmla="*/ 1583937 w 1583937"/>
              <a:gd name="connsiteY2" fmla="*/ 914486 h 1829422"/>
              <a:gd name="connsiteX3" fmla="*/ 1534064 w 1583937"/>
              <a:gd name="connsiteY3" fmla="*/ 996579 h 1829422"/>
              <a:gd name="connsiteX4" fmla="*/ 157840 w 1583937"/>
              <a:gd name="connsiteY4" fmla="*/ 1821452 h 1829422"/>
              <a:gd name="connsiteX5" fmla="*/ 0 w 1583937"/>
              <a:gd name="connsiteY5" fmla="*/ 1829422 h 182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937" h="1829422">
                <a:moveTo>
                  <a:pt x="0" y="1829422"/>
                </a:moveTo>
                <a:lnTo>
                  <a:pt x="0" y="0"/>
                </a:lnTo>
                <a:lnTo>
                  <a:pt x="1583937" y="914486"/>
                </a:lnTo>
                <a:lnTo>
                  <a:pt x="1534064" y="996579"/>
                </a:lnTo>
                <a:cubicBezTo>
                  <a:pt x="1227882" y="1449788"/>
                  <a:pt x="730602" y="1763285"/>
                  <a:pt x="157840" y="1821452"/>
                </a:cubicBezTo>
                <a:lnTo>
                  <a:pt x="0" y="1829422"/>
                </a:lnTo>
                <a:close/>
              </a:path>
            </a:pathLst>
          </a:cu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8" name="Freeform: Shape 7">
            <a:extLst>
              <a:ext uri="{FF2B5EF4-FFF2-40B4-BE49-F238E27FC236}">
                <a16:creationId xmlns:a16="http://schemas.microsoft.com/office/drawing/2014/main" id="{03749CD2-C32E-4FEC-8CD8-8FFD49544CC4}"/>
              </a:ext>
            </a:extLst>
          </p:cNvPr>
          <p:cNvSpPr/>
          <p:nvPr/>
        </p:nvSpPr>
        <p:spPr>
          <a:xfrm rot="5400000">
            <a:off x="7469140" y="4021329"/>
            <a:ext cx="1501868" cy="1747682"/>
          </a:xfrm>
          <a:custGeom>
            <a:avLst/>
            <a:gdLst>
              <a:gd name="connsiteX0" fmla="*/ 0 w 1596923"/>
              <a:gd name="connsiteY0" fmla="*/ 1858295 h 1858295"/>
              <a:gd name="connsiteX1" fmla="*/ 0 w 1596923"/>
              <a:gd name="connsiteY1" fmla="*/ 0 h 1858295"/>
              <a:gd name="connsiteX2" fmla="*/ 157840 w 1596923"/>
              <a:gd name="connsiteY2" fmla="*/ 7971 h 1858295"/>
              <a:gd name="connsiteX3" fmla="*/ 1534064 w 1596923"/>
              <a:gd name="connsiteY3" fmla="*/ 832844 h 1858295"/>
              <a:gd name="connsiteX4" fmla="*/ 1596923 w 1596923"/>
              <a:gd name="connsiteY4" fmla="*/ 936312 h 1858295"/>
              <a:gd name="connsiteX5" fmla="*/ 0 w 1596923"/>
              <a:gd name="connsiteY5" fmla="*/ 1858295 h 185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923" h="1858295">
                <a:moveTo>
                  <a:pt x="0" y="1858295"/>
                </a:moveTo>
                <a:lnTo>
                  <a:pt x="0" y="0"/>
                </a:lnTo>
                <a:lnTo>
                  <a:pt x="157840" y="7971"/>
                </a:lnTo>
                <a:cubicBezTo>
                  <a:pt x="730602" y="66138"/>
                  <a:pt x="1227883" y="379634"/>
                  <a:pt x="1534064" y="832844"/>
                </a:cubicBezTo>
                <a:lnTo>
                  <a:pt x="1596923" y="936312"/>
                </a:lnTo>
                <a:lnTo>
                  <a:pt x="0" y="1858295"/>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9" name="Freeform: Shape 8">
            <a:extLst>
              <a:ext uri="{FF2B5EF4-FFF2-40B4-BE49-F238E27FC236}">
                <a16:creationId xmlns:a16="http://schemas.microsoft.com/office/drawing/2014/main" id="{DEE1EB08-F3FB-4059-AB4D-0ABE025DED52}"/>
              </a:ext>
            </a:extLst>
          </p:cNvPr>
          <p:cNvSpPr/>
          <p:nvPr/>
        </p:nvSpPr>
        <p:spPr>
          <a:xfrm rot="5400000">
            <a:off x="6460070" y="4195672"/>
            <a:ext cx="1689709" cy="1701053"/>
          </a:xfrm>
          <a:custGeom>
            <a:avLst/>
            <a:gdLst>
              <a:gd name="connsiteX0" fmla="*/ 0 w 1796653"/>
              <a:gd name="connsiteY0" fmla="*/ 907866 h 1808714"/>
              <a:gd name="connsiteX1" fmla="*/ 1572470 w 1796653"/>
              <a:gd name="connsiteY1" fmla="*/ 0 h 1808714"/>
              <a:gd name="connsiteX2" fmla="*/ 1647884 w 1796653"/>
              <a:gd name="connsiteY2" fmla="*/ 156552 h 1808714"/>
              <a:gd name="connsiteX3" fmla="*/ 1796653 w 1796653"/>
              <a:gd name="connsiteY3" fmla="*/ 893430 h 1808714"/>
              <a:gd name="connsiteX4" fmla="*/ 1568167 w 1796653"/>
              <a:gd name="connsiteY4" fmla="*/ 1795791 h 1808714"/>
              <a:gd name="connsiteX5" fmla="*/ 1560316 w 1796653"/>
              <a:gd name="connsiteY5" fmla="*/ 1808714 h 1808714"/>
              <a:gd name="connsiteX6" fmla="*/ 0 w 1796653"/>
              <a:gd name="connsiteY6" fmla="*/ 907866 h 18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6653" h="1808714">
                <a:moveTo>
                  <a:pt x="0" y="907866"/>
                </a:moveTo>
                <a:lnTo>
                  <a:pt x="1572470" y="0"/>
                </a:lnTo>
                <a:lnTo>
                  <a:pt x="1647884" y="156552"/>
                </a:lnTo>
                <a:cubicBezTo>
                  <a:pt x="1743680" y="383039"/>
                  <a:pt x="1796653" y="632048"/>
                  <a:pt x="1796653" y="893430"/>
                </a:cubicBezTo>
                <a:cubicBezTo>
                  <a:pt x="1796653" y="1220157"/>
                  <a:pt x="1713883" y="1527552"/>
                  <a:pt x="1568167" y="1795791"/>
                </a:cubicBezTo>
                <a:lnTo>
                  <a:pt x="1560316" y="1808714"/>
                </a:lnTo>
                <a:lnTo>
                  <a:pt x="0" y="90786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white"/>
              </a:solidFill>
              <a:latin typeface="Calibri" panose="020F0502020204030204"/>
            </a:endParaRPr>
          </a:p>
        </p:txBody>
      </p:sp>
      <p:sp>
        <p:nvSpPr>
          <p:cNvPr id="11" name="Oval 10">
            <a:extLst>
              <a:ext uri="{FF2B5EF4-FFF2-40B4-BE49-F238E27FC236}">
                <a16:creationId xmlns:a16="http://schemas.microsoft.com/office/drawing/2014/main" id="{182FB7DE-063F-4771-9924-28E03C93B6B4}"/>
              </a:ext>
            </a:extLst>
          </p:cNvPr>
          <p:cNvSpPr/>
          <p:nvPr/>
        </p:nvSpPr>
        <p:spPr>
          <a:xfrm>
            <a:off x="5738586" y="2534028"/>
            <a:ext cx="3153228" cy="31532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nvGrpSpPr>
          <p:cNvPr id="36" name="Group 35">
            <a:extLst>
              <a:ext uri="{FF2B5EF4-FFF2-40B4-BE49-F238E27FC236}">
                <a16:creationId xmlns:a16="http://schemas.microsoft.com/office/drawing/2014/main" id="{F708289F-6469-4730-BC6E-2F84DC3664D2}"/>
              </a:ext>
            </a:extLst>
          </p:cNvPr>
          <p:cNvGrpSpPr/>
          <p:nvPr/>
        </p:nvGrpSpPr>
        <p:grpSpPr>
          <a:xfrm>
            <a:off x="6162058" y="2957499"/>
            <a:ext cx="2306286" cy="2306286"/>
            <a:chOff x="3900056" y="1233056"/>
            <a:chExt cx="4391890" cy="4391890"/>
          </a:xfrm>
          <a:solidFill>
            <a:srgbClr val="28428A"/>
          </a:solidFill>
        </p:grpSpPr>
        <p:sp>
          <p:nvSpPr>
            <p:cNvPr id="12" name="Freeform: Shape 11">
              <a:extLst>
                <a:ext uri="{FF2B5EF4-FFF2-40B4-BE49-F238E27FC236}">
                  <a16:creationId xmlns:a16="http://schemas.microsoft.com/office/drawing/2014/main" id="{502EF74A-22D0-4A47-8E24-0449A1D6DC5F}"/>
                </a:ext>
              </a:extLst>
            </p:cNvPr>
            <p:cNvSpPr/>
            <p:nvPr/>
          </p:nvSpPr>
          <p:spPr>
            <a:xfrm>
              <a:off x="6061365" y="1233056"/>
              <a:ext cx="69273" cy="396603"/>
            </a:xfrm>
            <a:custGeom>
              <a:avLst/>
              <a:gdLst>
                <a:gd name="connsiteX0" fmla="*/ 0 w 69273"/>
                <a:gd name="connsiteY0" fmla="*/ 0 h 396603"/>
                <a:gd name="connsiteX1" fmla="*/ 69273 w 69273"/>
                <a:gd name="connsiteY1" fmla="*/ 0 h 396603"/>
                <a:gd name="connsiteX2" fmla="*/ 69273 w 69273"/>
                <a:gd name="connsiteY2" fmla="*/ 396603 h 396603"/>
                <a:gd name="connsiteX3" fmla="*/ 34636 w 69273"/>
                <a:gd name="connsiteY3" fmla="*/ 394854 h 396603"/>
                <a:gd name="connsiteX4" fmla="*/ 0 w 69273"/>
                <a:gd name="connsiteY4" fmla="*/ 396603 h 396603"/>
                <a:gd name="connsiteX5" fmla="*/ 0 w 69273"/>
                <a:gd name="connsiteY5" fmla="*/ 0 h 39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73" h="396603">
                  <a:moveTo>
                    <a:pt x="0" y="0"/>
                  </a:moveTo>
                  <a:lnTo>
                    <a:pt x="69273" y="0"/>
                  </a:lnTo>
                  <a:lnTo>
                    <a:pt x="69273" y="396603"/>
                  </a:lnTo>
                  <a:lnTo>
                    <a:pt x="34636" y="394854"/>
                  </a:lnTo>
                  <a:lnTo>
                    <a:pt x="0" y="39660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3" name="Freeform: Shape 12">
              <a:extLst>
                <a:ext uri="{FF2B5EF4-FFF2-40B4-BE49-F238E27FC236}">
                  <a16:creationId xmlns:a16="http://schemas.microsoft.com/office/drawing/2014/main" id="{38F359B7-0EC7-468B-B68E-525C36C85640}"/>
                </a:ext>
              </a:extLst>
            </p:cNvPr>
            <p:cNvSpPr/>
            <p:nvPr/>
          </p:nvSpPr>
          <p:spPr>
            <a:xfrm>
              <a:off x="5494192" y="1298916"/>
              <a:ext cx="169638" cy="400626"/>
            </a:xfrm>
            <a:custGeom>
              <a:avLst/>
              <a:gdLst>
                <a:gd name="connsiteX0" fmla="*/ 66913 w 169638"/>
                <a:gd name="connsiteY0" fmla="*/ 0 h 400626"/>
                <a:gd name="connsiteX1" fmla="*/ 169638 w 169638"/>
                <a:gd name="connsiteY1" fmla="*/ 383375 h 400626"/>
                <a:gd name="connsiteX2" fmla="*/ 102544 w 169638"/>
                <a:gd name="connsiteY2" fmla="*/ 400626 h 400626"/>
                <a:gd name="connsiteX3" fmla="*/ 0 w 169638"/>
                <a:gd name="connsiteY3" fmla="*/ 17929 h 400626"/>
                <a:gd name="connsiteX4" fmla="*/ 66913 w 169638"/>
                <a:gd name="connsiteY4" fmla="*/ 0 h 400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8" h="400626">
                  <a:moveTo>
                    <a:pt x="66913" y="0"/>
                  </a:moveTo>
                  <a:lnTo>
                    <a:pt x="169638" y="383375"/>
                  </a:lnTo>
                  <a:lnTo>
                    <a:pt x="102544" y="400626"/>
                  </a:lnTo>
                  <a:lnTo>
                    <a:pt x="0" y="17929"/>
                  </a:lnTo>
                  <a:lnTo>
                    <a:pt x="6691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4" name="Freeform: Shape 13">
              <a:extLst>
                <a:ext uri="{FF2B5EF4-FFF2-40B4-BE49-F238E27FC236}">
                  <a16:creationId xmlns:a16="http://schemas.microsoft.com/office/drawing/2014/main" id="{4E40190C-F1D2-4E25-8A6B-1D9009B6394D}"/>
                </a:ext>
              </a:extLst>
            </p:cNvPr>
            <p:cNvSpPr/>
            <p:nvPr/>
          </p:nvSpPr>
          <p:spPr>
            <a:xfrm>
              <a:off x="6528172" y="1298917"/>
              <a:ext cx="169638" cy="400627"/>
            </a:xfrm>
            <a:custGeom>
              <a:avLst/>
              <a:gdLst>
                <a:gd name="connsiteX0" fmla="*/ 102725 w 169638"/>
                <a:gd name="connsiteY0" fmla="*/ 0 h 400627"/>
                <a:gd name="connsiteX1" fmla="*/ 169638 w 169638"/>
                <a:gd name="connsiteY1" fmla="*/ 17929 h 400627"/>
                <a:gd name="connsiteX2" fmla="*/ 67095 w 169638"/>
                <a:gd name="connsiteY2" fmla="*/ 400627 h 400627"/>
                <a:gd name="connsiteX3" fmla="*/ 0 w 169638"/>
                <a:gd name="connsiteY3" fmla="*/ 383375 h 400627"/>
                <a:gd name="connsiteX4" fmla="*/ 102725 w 169638"/>
                <a:gd name="connsiteY4" fmla="*/ 0 h 400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8" h="400627">
                  <a:moveTo>
                    <a:pt x="102725" y="0"/>
                  </a:moveTo>
                  <a:lnTo>
                    <a:pt x="169638" y="17929"/>
                  </a:lnTo>
                  <a:lnTo>
                    <a:pt x="67095" y="400627"/>
                  </a:lnTo>
                  <a:lnTo>
                    <a:pt x="0" y="383375"/>
                  </a:lnTo>
                  <a:lnTo>
                    <a:pt x="10272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5" name="Freeform: Shape 14">
              <a:extLst>
                <a:ext uri="{FF2B5EF4-FFF2-40B4-BE49-F238E27FC236}">
                  <a16:creationId xmlns:a16="http://schemas.microsoft.com/office/drawing/2014/main" id="{9DAD12D4-9A8E-4E3A-8D67-0FDC4A40681A}"/>
                </a:ext>
              </a:extLst>
            </p:cNvPr>
            <p:cNvSpPr/>
            <p:nvPr/>
          </p:nvSpPr>
          <p:spPr>
            <a:xfrm>
              <a:off x="4968033" y="1509939"/>
              <a:ext cx="257725" cy="378459"/>
            </a:xfrm>
            <a:custGeom>
              <a:avLst/>
              <a:gdLst>
                <a:gd name="connsiteX0" fmla="*/ 59992 w 257725"/>
                <a:gd name="connsiteY0" fmla="*/ 0 h 378459"/>
                <a:gd name="connsiteX1" fmla="*/ 257725 w 257725"/>
                <a:gd name="connsiteY1" fmla="*/ 342483 h 378459"/>
                <a:gd name="connsiteX2" fmla="*/ 198507 w 257725"/>
                <a:gd name="connsiteY2" fmla="*/ 378459 h 378459"/>
                <a:gd name="connsiteX3" fmla="*/ 0 w 257725"/>
                <a:gd name="connsiteY3" fmla="*/ 34636 h 378459"/>
                <a:gd name="connsiteX4" fmla="*/ 59992 w 257725"/>
                <a:gd name="connsiteY4" fmla="*/ 0 h 378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725" h="378459">
                  <a:moveTo>
                    <a:pt x="59992" y="0"/>
                  </a:moveTo>
                  <a:lnTo>
                    <a:pt x="257725" y="342483"/>
                  </a:lnTo>
                  <a:lnTo>
                    <a:pt x="198507" y="378459"/>
                  </a:lnTo>
                  <a:lnTo>
                    <a:pt x="0" y="34636"/>
                  </a:lnTo>
                  <a:lnTo>
                    <a:pt x="5999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6" name="Freeform: Shape 15">
              <a:extLst>
                <a:ext uri="{FF2B5EF4-FFF2-40B4-BE49-F238E27FC236}">
                  <a16:creationId xmlns:a16="http://schemas.microsoft.com/office/drawing/2014/main" id="{6EFE4C51-20FB-44D9-A178-809F533606B3}"/>
                </a:ext>
              </a:extLst>
            </p:cNvPr>
            <p:cNvSpPr/>
            <p:nvPr/>
          </p:nvSpPr>
          <p:spPr>
            <a:xfrm>
              <a:off x="6966244" y="1509938"/>
              <a:ext cx="257726" cy="378460"/>
            </a:xfrm>
            <a:custGeom>
              <a:avLst/>
              <a:gdLst>
                <a:gd name="connsiteX0" fmla="*/ 197733 w 257726"/>
                <a:gd name="connsiteY0" fmla="*/ 0 h 378460"/>
                <a:gd name="connsiteX1" fmla="*/ 257726 w 257726"/>
                <a:gd name="connsiteY1" fmla="*/ 34636 h 378460"/>
                <a:gd name="connsiteX2" fmla="*/ 59219 w 257726"/>
                <a:gd name="connsiteY2" fmla="*/ 378460 h 378460"/>
                <a:gd name="connsiteX3" fmla="*/ 0 w 257726"/>
                <a:gd name="connsiteY3" fmla="*/ 342484 h 378460"/>
                <a:gd name="connsiteX4" fmla="*/ 197733 w 257726"/>
                <a:gd name="connsiteY4" fmla="*/ 0 h 378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726" h="378460">
                  <a:moveTo>
                    <a:pt x="197733" y="0"/>
                  </a:moveTo>
                  <a:lnTo>
                    <a:pt x="257726" y="34636"/>
                  </a:lnTo>
                  <a:lnTo>
                    <a:pt x="59219" y="378460"/>
                  </a:lnTo>
                  <a:lnTo>
                    <a:pt x="0" y="342484"/>
                  </a:lnTo>
                  <a:lnTo>
                    <a:pt x="19773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7" name="Freeform: Shape 16">
              <a:extLst>
                <a:ext uri="{FF2B5EF4-FFF2-40B4-BE49-F238E27FC236}">
                  <a16:creationId xmlns:a16="http://schemas.microsoft.com/office/drawing/2014/main" id="{F2C8AEEF-1599-4F18-98F2-FD488A4E1E94}"/>
                </a:ext>
              </a:extLst>
            </p:cNvPr>
            <p:cNvSpPr/>
            <p:nvPr/>
          </p:nvSpPr>
          <p:spPr>
            <a:xfrm>
              <a:off x="4518741" y="1851741"/>
              <a:ext cx="329356" cy="329356"/>
            </a:xfrm>
            <a:custGeom>
              <a:avLst/>
              <a:gdLst>
                <a:gd name="connsiteX0" fmla="*/ 48983 w 329356"/>
                <a:gd name="connsiteY0" fmla="*/ 0 h 329356"/>
                <a:gd name="connsiteX1" fmla="*/ 329356 w 329356"/>
                <a:gd name="connsiteY1" fmla="*/ 280373 h 329356"/>
                <a:gd name="connsiteX2" fmla="*/ 303695 w 329356"/>
                <a:gd name="connsiteY2" fmla="*/ 303695 h 329356"/>
                <a:gd name="connsiteX3" fmla="*/ 280373 w 329356"/>
                <a:gd name="connsiteY3" fmla="*/ 329356 h 329356"/>
                <a:gd name="connsiteX4" fmla="*/ 0 w 329356"/>
                <a:gd name="connsiteY4" fmla="*/ 48983 h 329356"/>
                <a:gd name="connsiteX5" fmla="*/ 48983 w 329356"/>
                <a:gd name="connsiteY5" fmla="*/ 0 h 32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356" h="329356">
                  <a:moveTo>
                    <a:pt x="48983" y="0"/>
                  </a:moveTo>
                  <a:lnTo>
                    <a:pt x="329356" y="280373"/>
                  </a:lnTo>
                  <a:lnTo>
                    <a:pt x="303695" y="303695"/>
                  </a:lnTo>
                  <a:lnTo>
                    <a:pt x="280373" y="329356"/>
                  </a:lnTo>
                  <a:lnTo>
                    <a:pt x="0" y="48983"/>
                  </a:lnTo>
                  <a:lnTo>
                    <a:pt x="489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8" name="Freeform: Shape 17">
              <a:extLst>
                <a:ext uri="{FF2B5EF4-FFF2-40B4-BE49-F238E27FC236}">
                  <a16:creationId xmlns:a16="http://schemas.microsoft.com/office/drawing/2014/main" id="{AF305DD0-1D71-40A0-B847-BAF52728921E}"/>
                </a:ext>
              </a:extLst>
            </p:cNvPr>
            <p:cNvSpPr/>
            <p:nvPr/>
          </p:nvSpPr>
          <p:spPr>
            <a:xfrm>
              <a:off x="7343904" y="1851742"/>
              <a:ext cx="329356" cy="329357"/>
            </a:xfrm>
            <a:custGeom>
              <a:avLst/>
              <a:gdLst>
                <a:gd name="connsiteX0" fmla="*/ 280373 w 329356"/>
                <a:gd name="connsiteY0" fmla="*/ 0 h 329357"/>
                <a:gd name="connsiteX1" fmla="*/ 329356 w 329356"/>
                <a:gd name="connsiteY1" fmla="*/ 48983 h 329357"/>
                <a:gd name="connsiteX2" fmla="*/ 48983 w 329356"/>
                <a:gd name="connsiteY2" fmla="*/ 329357 h 329357"/>
                <a:gd name="connsiteX3" fmla="*/ 25660 w 329356"/>
                <a:gd name="connsiteY3" fmla="*/ 303695 h 329357"/>
                <a:gd name="connsiteX4" fmla="*/ 0 w 329356"/>
                <a:gd name="connsiteY4" fmla="*/ 280374 h 329357"/>
                <a:gd name="connsiteX5" fmla="*/ 280373 w 329356"/>
                <a:gd name="connsiteY5" fmla="*/ 0 h 32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356" h="329357">
                  <a:moveTo>
                    <a:pt x="280373" y="0"/>
                  </a:moveTo>
                  <a:lnTo>
                    <a:pt x="329356" y="48983"/>
                  </a:lnTo>
                  <a:lnTo>
                    <a:pt x="48983" y="329357"/>
                  </a:lnTo>
                  <a:lnTo>
                    <a:pt x="25660" y="303695"/>
                  </a:lnTo>
                  <a:lnTo>
                    <a:pt x="0" y="280374"/>
                  </a:lnTo>
                  <a:lnTo>
                    <a:pt x="28037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19" name="Freeform: Shape 18">
              <a:extLst>
                <a:ext uri="{FF2B5EF4-FFF2-40B4-BE49-F238E27FC236}">
                  <a16:creationId xmlns:a16="http://schemas.microsoft.com/office/drawing/2014/main" id="{1EE4F2D4-C4AD-4F05-A9FC-7DC1E745739A}"/>
                </a:ext>
              </a:extLst>
            </p:cNvPr>
            <p:cNvSpPr/>
            <p:nvPr/>
          </p:nvSpPr>
          <p:spPr>
            <a:xfrm>
              <a:off x="4176939" y="2301033"/>
              <a:ext cx="378459" cy="257725"/>
            </a:xfrm>
            <a:custGeom>
              <a:avLst/>
              <a:gdLst>
                <a:gd name="connsiteX0" fmla="*/ 34636 w 378459"/>
                <a:gd name="connsiteY0" fmla="*/ 0 h 257725"/>
                <a:gd name="connsiteX1" fmla="*/ 378459 w 378459"/>
                <a:gd name="connsiteY1" fmla="*/ 198506 h 257725"/>
                <a:gd name="connsiteX2" fmla="*/ 342483 w 378459"/>
                <a:gd name="connsiteY2" fmla="*/ 257725 h 257725"/>
                <a:gd name="connsiteX3" fmla="*/ 0 w 378459"/>
                <a:gd name="connsiteY3" fmla="*/ 59992 h 257725"/>
                <a:gd name="connsiteX4" fmla="*/ 34636 w 378459"/>
                <a:gd name="connsiteY4" fmla="*/ 0 h 25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459" h="257725">
                  <a:moveTo>
                    <a:pt x="34636" y="0"/>
                  </a:moveTo>
                  <a:lnTo>
                    <a:pt x="378459" y="198506"/>
                  </a:lnTo>
                  <a:lnTo>
                    <a:pt x="342483" y="257725"/>
                  </a:lnTo>
                  <a:lnTo>
                    <a:pt x="0" y="59992"/>
                  </a:lnTo>
                  <a:lnTo>
                    <a:pt x="3463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0" name="Freeform: Shape 19">
              <a:extLst>
                <a:ext uri="{FF2B5EF4-FFF2-40B4-BE49-F238E27FC236}">
                  <a16:creationId xmlns:a16="http://schemas.microsoft.com/office/drawing/2014/main" id="{B692B74B-9ADE-43A5-9345-4CA968308476}"/>
                </a:ext>
              </a:extLst>
            </p:cNvPr>
            <p:cNvSpPr/>
            <p:nvPr/>
          </p:nvSpPr>
          <p:spPr>
            <a:xfrm>
              <a:off x="7636604" y="2301032"/>
              <a:ext cx="378461" cy="257726"/>
            </a:xfrm>
            <a:custGeom>
              <a:avLst/>
              <a:gdLst>
                <a:gd name="connsiteX0" fmla="*/ 343824 w 378461"/>
                <a:gd name="connsiteY0" fmla="*/ 0 h 257726"/>
                <a:gd name="connsiteX1" fmla="*/ 378461 w 378461"/>
                <a:gd name="connsiteY1" fmla="*/ 59992 h 257726"/>
                <a:gd name="connsiteX2" fmla="*/ 35977 w 378461"/>
                <a:gd name="connsiteY2" fmla="*/ 257726 h 257726"/>
                <a:gd name="connsiteX3" fmla="*/ 0 w 378461"/>
                <a:gd name="connsiteY3" fmla="*/ 198507 h 257726"/>
                <a:gd name="connsiteX4" fmla="*/ 343824 w 378461"/>
                <a:gd name="connsiteY4" fmla="*/ 0 h 25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461" h="257726">
                  <a:moveTo>
                    <a:pt x="343824" y="0"/>
                  </a:moveTo>
                  <a:lnTo>
                    <a:pt x="378461" y="59992"/>
                  </a:lnTo>
                  <a:lnTo>
                    <a:pt x="35977" y="257726"/>
                  </a:lnTo>
                  <a:lnTo>
                    <a:pt x="0" y="198507"/>
                  </a:lnTo>
                  <a:lnTo>
                    <a:pt x="34382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1" name="Freeform: Shape 20">
              <a:extLst>
                <a:ext uri="{FF2B5EF4-FFF2-40B4-BE49-F238E27FC236}">
                  <a16:creationId xmlns:a16="http://schemas.microsoft.com/office/drawing/2014/main" id="{462EEEC7-C115-4280-8BC4-19F756F3BAC1}"/>
                </a:ext>
              </a:extLst>
            </p:cNvPr>
            <p:cNvSpPr/>
            <p:nvPr/>
          </p:nvSpPr>
          <p:spPr>
            <a:xfrm>
              <a:off x="3965916" y="2827193"/>
              <a:ext cx="400626" cy="169637"/>
            </a:xfrm>
            <a:custGeom>
              <a:avLst/>
              <a:gdLst>
                <a:gd name="connsiteX0" fmla="*/ 17929 w 400626"/>
                <a:gd name="connsiteY0" fmla="*/ 0 h 169637"/>
                <a:gd name="connsiteX1" fmla="*/ 400626 w 400626"/>
                <a:gd name="connsiteY1" fmla="*/ 102544 h 169637"/>
                <a:gd name="connsiteX2" fmla="*/ 383375 w 400626"/>
                <a:gd name="connsiteY2" fmla="*/ 169637 h 169637"/>
                <a:gd name="connsiteX3" fmla="*/ 0 w 400626"/>
                <a:gd name="connsiteY3" fmla="*/ 66912 h 169637"/>
                <a:gd name="connsiteX4" fmla="*/ 17929 w 400626"/>
                <a:gd name="connsiteY4" fmla="*/ 0 h 169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26" h="169637">
                  <a:moveTo>
                    <a:pt x="17929" y="0"/>
                  </a:moveTo>
                  <a:lnTo>
                    <a:pt x="400626" y="102544"/>
                  </a:lnTo>
                  <a:lnTo>
                    <a:pt x="383375" y="169637"/>
                  </a:lnTo>
                  <a:lnTo>
                    <a:pt x="0" y="66912"/>
                  </a:lnTo>
                  <a:lnTo>
                    <a:pt x="1792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2" name="Freeform: Shape 21">
              <a:extLst>
                <a:ext uri="{FF2B5EF4-FFF2-40B4-BE49-F238E27FC236}">
                  <a16:creationId xmlns:a16="http://schemas.microsoft.com/office/drawing/2014/main" id="{69F1CDA5-D9A2-4D2E-B3C3-B34B15E686B6}"/>
                </a:ext>
              </a:extLst>
            </p:cNvPr>
            <p:cNvSpPr/>
            <p:nvPr/>
          </p:nvSpPr>
          <p:spPr>
            <a:xfrm>
              <a:off x="7825458" y="2827192"/>
              <a:ext cx="400628" cy="169638"/>
            </a:xfrm>
            <a:custGeom>
              <a:avLst/>
              <a:gdLst>
                <a:gd name="connsiteX0" fmla="*/ 382699 w 400628"/>
                <a:gd name="connsiteY0" fmla="*/ 0 h 169638"/>
                <a:gd name="connsiteX1" fmla="*/ 400628 w 400628"/>
                <a:gd name="connsiteY1" fmla="*/ 66912 h 169638"/>
                <a:gd name="connsiteX2" fmla="*/ 17252 w 400628"/>
                <a:gd name="connsiteY2" fmla="*/ 169638 h 169638"/>
                <a:gd name="connsiteX3" fmla="*/ 0 w 400628"/>
                <a:gd name="connsiteY3" fmla="*/ 102544 h 169638"/>
                <a:gd name="connsiteX4" fmla="*/ 382699 w 400628"/>
                <a:gd name="connsiteY4" fmla="*/ 0 h 16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28" h="169638">
                  <a:moveTo>
                    <a:pt x="382699" y="0"/>
                  </a:moveTo>
                  <a:lnTo>
                    <a:pt x="400628" y="66912"/>
                  </a:lnTo>
                  <a:lnTo>
                    <a:pt x="17252" y="169638"/>
                  </a:lnTo>
                  <a:lnTo>
                    <a:pt x="0" y="102544"/>
                  </a:lnTo>
                  <a:lnTo>
                    <a:pt x="38269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3" name="Freeform: Shape 22">
              <a:extLst>
                <a:ext uri="{FF2B5EF4-FFF2-40B4-BE49-F238E27FC236}">
                  <a16:creationId xmlns:a16="http://schemas.microsoft.com/office/drawing/2014/main" id="{9C78D0DC-B3CC-40B9-93F8-B16A88062387}"/>
                </a:ext>
              </a:extLst>
            </p:cNvPr>
            <p:cNvSpPr/>
            <p:nvPr/>
          </p:nvSpPr>
          <p:spPr>
            <a:xfrm>
              <a:off x="3900056" y="3394365"/>
              <a:ext cx="396603" cy="69273"/>
            </a:xfrm>
            <a:custGeom>
              <a:avLst/>
              <a:gdLst>
                <a:gd name="connsiteX0" fmla="*/ 0 w 396603"/>
                <a:gd name="connsiteY0" fmla="*/ 0 h 69273"/>
                <a:gd name="connsiteX1" fmla="*/ 396603 w 396603"/>
                <a:gd name="connsiteY1" fmla="*/ 0 h 69273"/>
                <a:gd name="connsiteX2" fmla="*/ 394854 w 396603"/>
                <a:gd name="connsiteY2" fmla="*/ 34636 h 69273"/>
                <a:gd name="connsiteX3" fmla="*/ 396603 w 396603"/>
                <a:gd name="connsiteY3" fmla="*/ 69273 h 69273"/>
                <a:gd name="connsiteX4" fmla="*/ 0 w 396603"/>
                <a:gd name="connsiteY4" fmla="*/ 69273 h 69273"/>
                <a:gd name="connsiteX5" fmla="*/ 0 w 396603"/>
                <a:gd name="connsiteY5" fmla="*/ 0 h 6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603" h="69273">
                  <a:moveTo>
                    <a:pt x="0" y="0"/>
                  </a:moveTo>
                  <a:lnTo>
                    <a:pt x="396603" y="0"/>
                  </a:lnTo>
                  <a:lnTo>
                    <a:pt x="394854" y="34636"/>
                  </a:lnTo>
                  <a:lnTo>
                    <a:pt x="396603" y="69273"/>
                  </a:lnTo>
                  <a:lnTo>
                    <a:pt x="0" y="6927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4" name="Freeform: Shape 23">
              <a:extLst>
                <a:ext uri="{FF2B5EF4-FFF2-40B4-BE49-F238E27FC236}">
                  <a16:creationId xmlns:a16="http://schemas.microsoft.com/office/drawing/2014/main" id="{76E2B607-38E1-444E-BC06-8BF73C2767A4}"/>
                </a:ext>
              </a:extLst>
            </p:cNvPr>
            <p:cNvSpPr/>
            <p:nvPr/>
          </p:nvSpPr>
          <p:spPr>
            <a:xfrm>
              <a:off x="7895342" y="3394365"/>
              <a:ext cx="396604" cy="69273"/>
            </a:xfrm>
            <a:custGeom>
              <a:avLst/>
              <a:gdLst>
                <a:gd name="connsiteX0" fmla="*/ 0 w 396604"/>
                <a:gd name="connsiteY0" fmla="*/ 0 h 69273"/>
                <a:gd name="connsiteX1" fmla="*/ 396604 w 396604"/>
                <a:gd name="connsiteY1" fmla="*/ 0 h 69273"/>
                <a:gd name="connsiteX2" fmla="*/ 396604 w 396604"/>
                <a:gd name="connsiteY2" fmla="*/ 69273 h 69273"/>
                <a:gd name="connsiteX3" fmla="*/ 0 w 396604"/>
                <a:gd name="connsiteY3" fmla="*/ 69273 h 69273"/>
                <a:gd name="connsiteX4" fmla="*/ 1749 w 396604"/>
                <a:gd name="connsiteY4" fmla="*/ 34636 h 69273"/>
                <a:gd name="connsiteX5" fmla="*/ 0 w 396604"/>
                <a:gd name="connsiteY5" fmla="*/ 0 h 6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604" h="69273">
                  <a:moveTo>
                    <a:pt x="0" y="0"/>
                  </a:moveTo>
                  <a:lnTo>
                    <a:pt x="396604" y="0"/>
                  </a:lnTo>
                  <a:lnTo>
                    <a:pt x="396604" y="69273"/>
                  </a:lnTo>
                  <a:lnTo>
                    <a:pt x="0" y="69273"/>
                  </a:lnTo>
                  <a:lnTo>
                    <a:pt x="1749" y="3463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5" name="Freeform: Shape 24">
              <a:extLst>
                <a:ext uri="{FF2B5EF4-FFF2-40B4-BE49-F238E27FC236}">
                  <a16:creationId xmlns:a16="http://schemas.microsoft.com/office/drawing/2014/main" id="{9403F193-98D1-4F2F-9DC0-F1F67B9DDB4C}"/>
                </a:ext>
              </a:extLst>
            </p:cNvPr>
            <p:cNvSpPr/>
            <p:nvPr/>
          </p:nvSpPr>
          <p:spPr>
            <a:xfrm>
              <a:off x="7825458" y="3861173"/>
              <a:ext cx="400628" cy="169637"/>
            </a:xfrm>
            <a:custGeom>
              <a:avLst/>
              <a:gdLst>
                <a:gd name="connsiteX0" fmla="*/ 17251 w 400628"/>
                <a:gd name="connsiteY0" fmla="*/ 0 h 169637"/>
                <a:gd name="connsiteX1" fmla="*/ 400628 w 400628"/>
                <a:gd name="connsiteY1" fmla="*/ 102725 h 169637"/>
                <a:gd name="connsiteX2" fmla="*/ 382699 w 400628"/>
                <a:gd name="connsiteY2" fmla="*/ 169637 h 169637"/>
                <a:gd name="connsiteX3" fmla="*/ 0 w 400628"/>
                <a:gd name="connsiteY3" fmla="*/ 67093 h 169637"/>
                <a:gd name="connsiteX4" fmla="*/ 17251 w 400628"/>
                <a:gd name="connsiteY4" fmla="*/ 0 h 169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28" h="169637">
                  <a:moveTo>
                    <a:pt x="17251" y="0"/>
                  </a:moveTo>
                  <a:lnTo>
                    <a:pt x="400628" y="102725"/>
                  </a:lnTo>
                  <a:lnTo>
                    <a:pt x="382699" y="169637"/>
                  </a:lnTo>
                  <a:lnTo>
                    <a:pt x="0" y="67093"/>
                  </a:lnTo>
                  <a:lnTo>
                    <a:pt x="1725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6" name="Freeform: Shape 25">
              <a:extLst>
                <a:ext uri="{FF2B5EF4-FFF2-40B4-BE49-F238E27FC236}">
                  <a16:creationId xmlns:a16="http://schemas.microsoft.com/office/drawing/2014/main" id="{B4DBCEB1-DAA8-42CD-A7EE-9F3FFD59B878}"/>
                </a:ext>
              </a:extLst>
            </p:cNvPr>
            <p:cNvSpPr/>
            <p:nvPr/>
          </p:nvSpPr>
          <p:spPr>
            <a:xfrm>
              <a:off x="3965917" y="3861173"/>
              <a:ext cx="400627" cy="169637"/>
            </a:xfrm>
            <a:custGeom>
              <a:avLst/>
              <a:gdLst>
                <a:gd name="connsiteX0" fmla="*/ 383375 w 400627"/>
                <a:gd name="connsiteY0" fmla="*/ 0 h 169637"/>
                <a:gd name="connsiteX1" fmla="*/ 400627 w 400627"/>
                <a:gd name="connsiteY1" fmla="*/ 67094 h 169637"/>
                <a:gd name="connsiteX2" fmla="*/ 17929 w 400627"/>
                <a:gd name="connsiteY2" fmla="*/ 169637 h 169637"/>
                <a:gd name="connsiteX3" fmla="*/ 0 w 400627"/>
                <a:gd name="connsiteY3" fmla="*/ 102725 h 169637"/>
                <a:gd name="connsiteX4" fmla="*/ 383375 w 400627"/>
                <a:gd name="connsiteY4" fmla="*/ 0 h 169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27" h="169637">
                  <a:moveTo>
                    <a:pt x="383375" y="0"/>
                  </a:moveTo>
                  <a:lnTo>
                    <a:pt x="400627" y="67094"/>
                  </a:lnTo>
                  <a:lnTo>
                    <a:pt x="17929" y="169637"/>
                  </a:lnTo>
                  <a:lnTo>
                    <a:pt x="0" y="102725"/>
                  </a:lnTo>
                  <a:lnTo>
                    <a:pt x="38337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7" name="Freeform: Shape 26">
              <a:extLst>
                <a:ext uri="{FF2B5EF4-FFF2-40B4-BE49-F238E27FC236}">
                  <a16:creationId xmlns:a16="http://schemas.microsoft.com/office/drawing/2014/main" id="{A138AF7A-6B0E-40A4-B045-884B175C16AA}"/>
                </a:ext>
              </a:extLst>
            </p:cNvPr>
            <p:cNvSpPr/>
            <p:nvPr/>
          </p:nvSpPr>
          <p:spPr>
            <a:xfrm>
              <a:off x="7636604" y="4299244"/>
              <a:ext cx="378461" cy="257726"/>
            </a:xfrm>
            <a:custGeom>
              <a:avLst/>
              <a:gdLst>
                <a:gd name="connsiteX0" fmla="*/ 35976 w 378461"/>
                <a:gd name="connsiteY0" fmla="*/ 0 h 257726"/>
                <a:gd name="connsiteX1" fmla="*/ 378461 w 378461"/>
                <a:gd name="connsiteY1" fmla="*/ 197733 h 257726"/>
                <a:gd name="connsiteX2" fmla="*/ 343824 w 378461"/>
                <a:gd name="connsiteY2" fmla="*/ 257726 h 257726"/>
                <a:gd name="connsiteX3" fmla="*/ 0 w 378461"/>
                <a:gd name="connsiteY3" fmla="*/ 59219 h 257726"/>
                <a:gd name="connsiteX4" fmla="*/ 35976 w 378461"/>
                <a:gd name="connsiteY4" fmla="*/ 0 h 25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461" h="257726">
                  <a:moveTo>
                    <a:pt x="35976" y="0"/>
                  </a:moveTo>
                  <a:lnTo>
                    <a:pt x="378461" y="197733"/>
                  </a:lnTo>
                  <a:lnTo>
                    <a:pt x="343824" y="257726"/>
                  </a:lnTo>
                  <a:lnTo>
                    <a:pt x="0" y="59219"/>
                  </a:lnTo>
                  <a:lnTo>
                    <a:pt x="3597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8" name="Freeform: Shape 27">
              <a:extLst>
                <a:ext uri="{FF2B5EF4-FFF2-40B4-BE49-F238E27FC236}">
                  <a16:creationId xmlns:a16="http://schemas.microsoft.com/office/drawing/2014/main" id="{102A66D1-22EA-4241-BEF5-592F0912C8BC}"/>
                </a:ext>
              </a:extLst>
            </p:cNvPr>
            <p:cNvSpPr/>
            <p:nvPr/>
          </p:nvSpPr>
          <p:spPr>
            <a:xfrm>
              <a:off x="4176938" y="4299244"/>
              <a:ext cx="378460" cy="257726"/>
            </a:xfrm>
            <a:custGeom>
              <a:avLst/>
              <a:gdLst>
                <a:gd name="connsiteX0" fmla="*/ 342484 w 378460"/>
                <a:gd name="connsiteY0" fmla="*/ 0 h 257726"/>
                <a:gd name="connsiteX1" fmla="*/ 378460 w 378460"/>
                <a:gd name="connsiteY1" fmla="*/ 59219 h 257726"/>
                <a:gd name="connsiteX2" fmla="*/ 34636 w 378460"/>
                <a:gd name="connsiteY2" fmla="*/ 257726 h 257726"/>
                <a:gd name="connsiteX3" fmla="*/ 0 w 378460"/>
                <a:gd name="connsiteY3" fmla="*/ 197733 h 257726"/>
                <a:gd name="connsiteX4" fmla="*/ 342484 w 378460"/>
                <a:gd name="connsiteY4" fmla="*/ 0 h 25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460" h="257726">
                  <a:moveTo>
                    <a:pt x="342484" y="0"/>
                  </a:moveTo>
                  <a:lnTo>
                    <a:pt x="378460" y="59219"/>
                  </a:lnTo>
                  <a:lnTo>
                    <a:pt x="34636" y="257726"/>
                  </a:lnTo>
                  <a:lnTo>
                    <a:pt x="0" y="197733"/>
                  </a:lnTo>
                  <a:lnTo>
                    <a:pt x="34248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29" name="Freeform: Shape 28">
              <a:extLst>
                <a:ext uri="{FF2B5EF4-FFF2-40B4-BE49-F238E27FC236}">
                  <a16:creationId xmlns:a16="http://schemas.microsoft.com/office/drawing/2014/main" id="{0537CF47-402C-4508-A94C-19C58B2E7B34}"/>
                </a:ext>
              </a:extLst>
            </p:cNvPr>
            <p:cNvSpPr/>
            <p:nvPr/>
          </p:nvSpPr>
          <p:spPr>
            <a:xfrm>
              <a:off x="7343904" y="4676904"/>
              <a:ext cx="329357" cy="329357"/>
            </a:xfrm>
            <a:custGeom>
              <a:avLst/>
              <a:gdLst>
                <a:gd name="connsiteX0" fmla="*/ 48983 w 329357"/>
                <a:gd name="connsiteY0" fmla="*/ 0 h 329357"/>
                <a:gd name="connsiteX1" fmla="*/ 329357 w 329357"/>
                <a:gd name="connsiteY1" fmla="*/ 280374 h 329357"/>
                <a:gd name="connsiteX2" fmla="*/ 280374 w 329357"/>
                <a:gd name="connsiteY2" fmla="*/ 329357 h 329357"/>
                <a:gd name="connsiteX3" fmla="*/ 0 w 329357"/>
                <a:gd name="connsiteY3" fmla="*/ 48983 h 329357"/>
                <a:gd name="connsiteX4" fmla="*/ 25661 w 329357"/>
                <a:gd name="connsiteY4" fmla="*/ 25661 h 329357"/>
                <a:gd name="connsiteX5" fmla="*/ 48983 w 329357"/>
                <a:gd name="connsiteY5" fmla="*/ 0 h 32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357" h="329357">
                  <a:moveTo>
                    <a:pt x="48983" y="0"/>
                  </a:moveTo>
                  <a:lnTo>
                    <a:pt x="329357" y="280374"/>
                  </a:lnTo>
                  <a:lnTo>
                    <a:pt x="280374" y="329357"/>
                  </a:lnTo>
                  <a:lnTo>
                    <a:pt x="0" y="48983"/>
                  </a:lnTo>
                  <a:lnTo>
                    <a:pt x="25661" y="25661"/>
                  </a:lnTo>
                  <a:lnTo>
                    <a:pt x="489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0" name="Freeform: Shape 29">
              <a:extLst>
                <a:ext uri="{FF2B5EF4-FFF2-40B4-BE49-F238E27FC236}">
                  <a16:creationId xmlns:a16="http://schemas.microsoft.com/office/drawing/2014/main" id="{3C416815-8C62-454A-A308-BBC8ED0AC257}"/>
                </a:ext>
              </a:extLst>
            </p:cNvPr>
            <p:cNvSpPr/>
            <p:nvPr/>
          </p:nvSpPr>
          <p:spPr>
            <a:xfrm>
              <a:off x="4518742" y="4676904"/>
              <a:ext cx="329357" cy="329356"/>
            </a:xfrm>
            <a:custGeom>
              <a:avLst/>
              <a:gdLst>
                <a:gd name="connsiteX0" fmla="*/ 280374 w 329357"/>
                <a:gd name="connsiteY0" fmla="*/ 0 h 329356"/>
                <a:gd name="connsiteX1" fmla="*/ 303695 w 329357"/>
                <a:gd name="connsiteY1" fmla="*/ 25660 h 329356"/>
                <a:gd name="connsiteX2" fmla="*/ 329357 w 329357"/>
                <a:gd name="connsiteY2" fmla="*/ 48983 h 329356"/>
                <a:gd name="connsiteX3" fmla="*/ 48983 w 329357"/>
                <a:gd name="connsiteY3" fmla="*/ 329356 h 329356"/>
                <a:gd name="connsiteX4" fmla="*/ 0 w 329357"/>
                <a:gd name="connsiteY4" fmla="*/ 280373 h 329356"/>
                <a:gd name="connsiteX5" fmla="*/ 280374 w 329357"/>
                <a:gd name="connsiteY5" fmla="*/ 0 h 32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357" h="329356">
                  <a:moveTo>
                    <a:pt x="280374" y="0"/>
                  </a:moveTo>
                  <a:lnTo>
                    <a:pt x="303695" y="25660"/>
                  </a:lnTo>
                  <a:lnTo>
                    <a:pt x="329357" y="48983"/>
                  </a:lnTo>
                  <a:lnTo>
                    <a:pt x="48983" y="329356"/>
                  </a:lnTo>
                  <a:lnTo>
                    <a:pt x="0" y="280373"/>
                  </a:lnTo>
                  <a:lnTo>
                    <a:pt x="28037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1" name="Freeform: Shape 30">
              <a:extLst>
                <a:ext uri="{FF2B5EF4-FFF2-40B4-BE49-F238E27FC236}">
                  <a16:creationId xmlns:a16="http://schemas.microsoft.com/office/drawing/2014/main" id="{A3136869-9425-4862-8C46-F91D5F0B15D3}"/>
                </a:ext>
              </a:extLst>
            </p:cNvPr>
            <p:cNvSpPr/>
            <p:nvPr/>
          </p:nvSpPr>
          <p:spPr>
            <a:xfrm>
              <a:off x="6966244" y="4969604"/>
              <a:ext cx="257726" cy="378461"/>
            </a:xfrm>
            <a:custGeom>
              <a:avLst/>
              <a:gdLst>
                <a:gd name="connsiteX0" fmla="*/ 59219 w 257726"/>
                <a:gd name="connsiteY0" fmla="*/ 0 h 378461"/>
                <a:gd name="connsiteX1" fmla="*/ 257726 w 257726"/>
                <a:gd name="connsiteY1" fmla="*/ 343824 h 378461"/>
                <a:gd name="connsiteX2" fmla="*/ 197733 w 257726"/>
                <a:gd name="connsiteY2" fmla="*/ 378461 h 378461"/>
                <a:gd name="connsiteX3" fmla="*/ 0 w 257726"/>
                <a:gd name="connsiteY3" fmla="*/ 35976 h 378461"/>
                <a:gd name="connsiteX4" fmla="*/ 59219 w 257726"/>
                <a:gd name="connsiteY4" fmla="*/ 0 h 378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726" h="378461">
                  <a:moveTo>
                    <a:pt x="59219" y="0"/>
                  </a:moveTo>
                  <a:lnTo>
                    <a:pt x="257726" y="343824"/>
                  </a:lnTo>
                  <a:lnTo>
                    <a:pt x="197733" y="378461"/>
                  </a:lnTo>
                  <a:lnTo>
                    <a:pt x="0" y="35976"/>
                  </a:lnTo>
                  <a:lnTo>
                    <a:pt x="5921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2" name="Freeform: Shape 31">
              <a:extLst>
                <a:ext uri="{FF2B5EF4-FFF2-40B4-BE49-F238E27FC236}">
                  <a16:creationId xmlns:a16="http://schemas.microsoft.com/office/drawing/2014/main" id="{5C07CC3F-86C1-4139-9C53-882A0C22F7C4}"/>
                </a:ext>
              </a:extLst>
            </p:cNvPr>
            <p:cNvSpPr/>
            <p:nvPr/>
          </p:nvSpPr>
          <p:spPr>
            <a:xfrm>
              <a:off x="4968032" y="4969604"/>
              <a:ext cx="257726" cy="378461"/>
            </a:xfrm>
            <a:custGeom>
              <a:avLst/>
              <a:gdLst>
                <a:gd name="connsiteX0" fmla="*/ 198507 w 257726"/>
                <a:gd name="connsiteY0" fmla="*/ 0 h 378461"/>
                <a:gd name="connsiteX1" fmla="*/ 257726 w 257726"/>
                <a:gd name="connsiteY1" fmla="*/ 35977 h 378461"/>
                <a:gd name="connsiteX2" fmla="*/ 59992 w 257726"/>
                <a:gd name="connsiteY2" fmla="*/ 378461 h 378461"/>
                <a:gd name="connsiteX3" fmla="*/ 0 w 257726"/>
                <a:gd name="connsiteY3" fmla="*/ 343824 h 378461"/>
                <a:gd name="connsiteX4" fmla="*/ 198507 w 257726"/>
                <a:gd name="connsiteY4" fmla="*/ 0 h 378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726" h="378461">
                  <a:moveTo>
                    <a:pt x="198507" y="0"/>
                  </a:moveTo>
                  <a:lnTo>
                    <a:pt x="257726" y="35977"/>
                  </a:lnTo>
                  <a:lnTo>
                    <a:pt x="59992" y="378461"/>
                  </a:lnTo>
                  <a:lnTo>
                    <a:pt x="0" y="343824"/>
                  </a:lnTo>
                  <a:lnTo>
                    <a:pt x="19850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E36B30DA-D952-415F-A723-B07E8BCF8BC7}"/>
                </a:ext>
              </a:extLst>
            </p:cNvPr>
            <p:cNvSpPr/>
            <p:nvPr/>
          </p:nvSpPr>
          <p:spPr>
            <a:xfrm>
              <a:off x="6528172" y="5158458"/>
              <a:ext cx="169638" cy="400628"/>
            </a:xfrm>
            <a:custGeom>
              <a:avLst/>
              <a:gdLst>
                <a:gd name="connsiteX0" fmla="*/ 67094 w 169638"/>
                <a:gd name="connsiteY0" fmla="*/ 0 h 400628"/>
                <a:gd name="connsiteX1" fmla="*/ 169638 w 169638"/>
                <a:gd name="connsiteY1" fmla="*/ 382699 h 400628"/>
                <a:gd name="connsiteX2" fmla="*/ 102725 w 169638"/>
                <a:gd name="connsiteY2" fmla="*/ 400628 h 400628"/>
                <a:gd name="connsiteX3" fmla="*/ 0 w 169638"/>
                <a:gd name="connsiteY3" fmla="*/ 17251 h 400628"/>
                <a:gd name="connsiteX4" fmla="*/ 67094 w 169638"/>
                <a:gd name="connsiteY4" fmla="*/ 0 h 40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8" h="400628">
                  <a:moveTo>
                    <a:pt x="67094" y="0"/>
                  </a:moveTo>
                  <a:lnTo>
                    <a:pt x="169638" y="382699"/>
                  </a:lnTo>
                  <a:lnTo>
                    <a:pt x="102725" y="400628"/>
                  </a:lnTo>
                  <a:lnTo>
                    <a:pt x="0" y="17251"/>
                  </a:lnTo>
                  <a:lnTo>
                    <a:pt x="6709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10D62A37-54A9-44B0-A55A-EB619294AF12}"/>
                </a:ext>
              </a:extLst>
            </p:cNvPr>
            <p:cNvSpPr/>
            <p:nvPr/>
          </p:nvSpPr>
          <p:spPr>
            <a:xfrm>
              <a:off x="5494193" y="5158458"/>
              <a:ext cx="169639" cy="400628"/>
            </a:xfrm>
            <a:custGeom>
              <a:avLst/>
              <a:gdLst>
                <a:gd name="connsiteX0" fmla="*/ 102544 w 169639"/>
                <a:gd name="connsiteY0" fmla="*/ 0 h 400628"/>
                <a:gd name="connsiteX1" fmla="*/ 169639 w 169639"/>
                <a:gd name="connsiteY1" fmla="*/ 17252 h 400628"/>
                <a:gd name="connsiteX2" fmla="*/ 66913 w 169639"/>
                <a:gd name="connsiteY2" fmla="*/ 400628 h 400628"/>
                <a:gd name="connsiteX3" fmla="*/ 0 w 169639"/>
                <a:gd name="connsiteY3" fmla="*/ 382699 h 400628"/>
                <a:gd name="connsiteX4" fmla="*/ 102544 w 169639"/>
                <a:gd name="connsiteY4" fmla="*/ 0 h 40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9" h="400628">
                  <a:moveTo>
                    <a:pt x="102544" y="0"/>
                  </a:moveTo>
                  <a:lnTo>
                    <a:pt x="169639" y="17252"/>
                  </a:lnTo>
                  <a:lnTo>
                    <a:pt x="66913" y="400628"/>
                  </a:lnTo>
                  <a:lnTo>
                    <a:pt x="0" y="382699"/>
                  </a:lnTo>
                  <a:lnTo>
                    <a:pt x="10254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0A89F661-AE02-4494-A23E-A8556B9DE8CB}"/>
                </a:ext>
              </a:extLst>
            </p:cNvPr>
            <p:cNvSpPr/>
            <p:nvPr/>
          </p:nvSpPr>
          <p:spPr>
            <a:xfrm>
              <a:off x="6061365" y="5228342"/>
              <a:ext cx="69273" cy="396604"/>
            </a:xfrm>
            <a:custGeom>
              <a:avLst/>
              <a:gdLst>
                <a:gd name="connsiteX0" fmla="*/ 69273 w 69273"/>
                <a:gd name="connsiteY0" fmla="*/ 0 h 396604"/>
                <a:gd name="connsiteX1" fmla="*/ 69273 w 69273"/>
                <a:gd name="connsiteY1" fmla="*/ 396604 h 396604"/>
                <a:gd name="connsiteX2" fmla="*/ 0 w 69273"/>
                <a:gd name="connsiteY2" fmla="*/ 396604 h 396604"/>
                <a:gd name="connsiteX3" fmla="*/ 0 w 69273"/>
                <a:gd name="connsiteY3" fmla="*/ 0 h 396604"/>
                <a:gd name="connsiteX4" fmla="*/ 34636 w 69273"/>
                <a:gd name="connsiteY4" fmla="*/ 1749 h 396604"/>
                <a:gd name="connsiteX5" fmla="*/ 69273 w 69273"/>
                <a:gd name="connsiteY5" fmla="*/ 0 h 39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73" h="396604">
                  <a:moveTo>
                    <a:pt x="69273" y="0"/>
                  </a:moveTo>
                  <a:lnTo>
                    <a:pt x="69273" y="396604"/>
                  </a:lnTo>
                  <a:lnTo>
                    <a:pt x="0" y="396604"/>
                  </a:lnTo>
                  <a:lnTo>
                    <a:pt x="0" y="0"/>
                  </a:lnTo>
                  <a:lnTo>
                    <a:pt x="34636" y="1749"/>
                  </a:lnTo>
                  <a:lnTo>
                    <a:pt x="6927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68" name="Group 67">
            <a:extLst>
              <a:ext uri="{FF2B5EF4-FFF2-40B4-BE49-F238E27FC236}">
                <a16:creationId xmlns:a16="http://schemas.microsoft.com/office/drawing/2014/main" id="{AF854C2B-F10E-410D-9D26-4FA3CEEC7508}"/>
              </a:ext>
            </a:extLst>
          </p:cNvPr>
          <p:cNvGrpSpPr/>
          <p:nvPr/>
        </p:nvGrpSpPr>
        <p:grpSpPr>
          <a:xfrm>
            <a:off x="5224376" y="1734011"/>
            <a:ext cx="4181650" cy="4753262"/>
            <a:chOff x="3886904" y="900587"/>
            <a:chExt cx="4446311" cy="5054102"/>
          </a:xfrm>
        </p:grpSpPr>
        <p:sp>
          <p:nvSpPr>
            <p:cNvPr id="57" name="Freeform: Shape 56">
              <a:extLst>
                <a:ext uri="{FF2B5EF4-FFF2-40B4-BE49-F238E27FC236}">
                  <a16:creationId xmlns:a16="http://schemas.microsoft.com/office/drawing/2014/main" id="{CAD91300-0D08-4FFF-8B94-88F005987598}"/>
                </a:ext>
              </a:extLst>
            </p:cNvPr>
            <p:cNvSpPr/>
            <p:nvPr/>
          </p:nvSpPr>
          <p:spPr>
            <a:xfrm rot="1799661">
              <a:off x="7988094" y="2059030"/>
              <a:ext cx="259538" cy="372290"/>
            </a:xfrm>
            <a:custGeom>
              <a:avLst/>
              <a:gdLst>
                <a:gd name="connsiteX0" fmla="*/ 190848 w 259538"/>
                <a:gd name="connsiteY0" fmla="*/ 0 h 372290"/>
                <a:gd name="connsiteX1" fmla="*/ 259538 w 259538"/>
                <a:gd name="connsiteY1" fmla="*/ 41731 h 372290"/>
                <a:gd name="connsiteX2" fmla="*/ 68690 w 259538"/>
                <a:gd name="connsiteY2" fmla="*/ 372290 h 372290"/>
                <a:gd name="connsiteX3" fmla="*/ 0 w 259538"/>
                <a:gd name="connsiteY3" fmla="*/ 330559 h 372290"/>
                <a:gd name="connsiteX4" fmla="*/ 190848 w 259538"/>
                <a:gd name="connsiteY4" fmla="*/ 0 h 37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538" h="372290">
                  <a:moveTo>
                    <a:pt x="190848" y="0"/>
                  </a:moveTo>
                  <a:lnTo>
                    <a:pt x="259538" y="41731"/>
                  </a:lnTo>
                  <a:lnTo>
                    <a:pt x="68690" y="372290"/>
                  </a:lnTo>
                  <a:lnTo>
                    <a:pt x="0" y="330559"/>
                  </a:lnTo>
                  <a:lnTo>
                    <a:pt x="190848"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56" name="Freeform: Shape 55">
              <a:extLst>
                <a:ext uri="{FF2B5EF4-FFF2-40B4-BE49-F238E27FC236}">
                  <a16:creationId xmlns:a16="http://schemas.microsoft.com/office/drawing/2014/main" id="{90F8D09B-EEEF-47F3-85DF-FC284FB2E5AA}"/>
                </a:ext>
              </a:extLst>
            </p:cNvPr>
            <p:cNvSpPr/>
            <p:nvPr/>
          </p:nvSpPr>
          <p:spPr>
            <a:xfrm rot="1799661">
              <a:off x="5951939" y="900587"/>
              <a:ext cx="259539" cy="372290"/>
            </a:xfrm>
            <a:custGeom>
              <a:avLst/>
              <a:gdLst>
                <a:gd name="connsiteX0" fmla="*/ 68691 w 259539"/>
                <a:gd name="connsiteY0" fmla="*/ 0 h 372290"/>
                <a:gd name="connsiteX1" fmla="*/ 259539 w 259539"/>
                <a:gd name="connsiteY1" fmla="*/ 330559 h 372290"/>
                <a:gd name="connsiteX2" fmla="*/ 190848 w 259539"/>
                <a:gd name="connsiteY2" fmla="*/ 372290 h 372290"/>
                <a:gd name="connsiteX3" fmla="*/ 0 w 259539"/>
                <a:gd name="connsiteY3" fmla="*/ 41731 h 372290"/>
                <a:gd name="connsiteX4" fmla="*/ 68691 w 259539"/>
                <a:gd name="connsiteY4" fmla="*/ 0 h 37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539" h="372290">
                  <a:moveTo>
                    <a:pt x="68691" y="0"/>
                  </a:moveTo>
                  <a:lnTo>
                    <a:pt x="259539" y="330559"/>
                  </a:lnTo>
                  <a:lnTo>
                    <a:pt x="190848" y="372290"/>
                  </a:lnTo>
                  <a:lnTo>
                    <a:pt x="0" y="41731"/>
                  </a:lnTo>
                  <a:lnTo>
                    <a:pt x="68691" y="0"/>
                  </a:lnTo>
                  <a:close/>
                </a:path>
              </a:pathLst>
            </a:custGeom>
            <a:solidFill>
              <a:srgbClr val="233B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white"/>
                </a:solidFill>
                <a:latin typeface="Calibri" panose="020F0502020204030204"/>
              </a:endParaRPr>
            </a:p>
          </p:txBody>
        </p:sp>
        <p:sp>
          <p:nvSpPr>
            <p:cNvPr id="55" name="Freeform: Shape 54">
              <a:extLst>
                <a:ext uri="{FF2B5EF4-FFF2-40B4-BE49-F238E27FC236}">
                  <a16:creationId xmlns:a16="http://schemas.microsoft.com/office/drawing/2014/main" id="{3996D91A-4670-4B0A-939E-E91FDB483AA8}"/>
                </a:ext>
              </a:extLst>
            </p:cNvPr>
            <p:cNvSpPr/>
            <p:nvPr/>
          </p:nvSpPr>
          <p:spPr>
            <a:xfrm rot="1799661">
              <a:off x="3886904" y="2198994"/>
              <a:ext cx="408079" cy="80354"/>
            </a:xfrm>
            <a:custGeom>
              <a:avLst/>
              <a:gdLst>
                <a:gd name="connsiteX0" fmla="*/ 3449 w 408079"/>
                <a:gd name="connsiteY0" fmla="*/ 0 h 80354"/>
                <a:gd name="connsiteX1" fmla="*/ 408079 w 408079"/>
                <a:gd name="connsiteY1" fmla="*/ 1 h 80354"/>
                <a:gd name="connsiteX2" fmla="*/ 406050 w 408079"/>
                <a:gd name="connsiteY2" fmla="*/ 40179 h 80354"/>
                <a:gd name="connsiteX3" fmla="*/ 408079 w 408079"/>
                <a:gd name="connsiteY3" fmla="*/ 80354 h 80354"/>
                <a:gd name="connsiteX4" fmla="*/ 609 w 408079"/>
                <a:gd name="connsiteY4" fmla="*/ 80353 h 80354"/>
                <a:gd name="connsiteX5" fmla="*/ 0 w 408079"/>
                <a:gd name="connsiteY5" fmla="*/ 68300 h 80354"/>
                <a:gd name="connsiteX6" fmla="*/ 3449 w 408079"/>
                <a:gd name="connsiteY6" fmla="*/ 0 h 8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079" h="80354">
                  <a:moveTo>
                    <a:pt x="3449" y="0"/>
                  </a:moveTo>
                  <a:lnTo>
                    <a:pt x="408079" y="1"/>
                  </a:lnTo>
                  <a:lnTo>
                    <a:pt x="406050" y="40179"/>
                  </a:lnTo>
                  <a:lnTo>
                    <a:pt x="408079" y="80354"/>
                  </a:lnTo>
                  <a:lnTo>
                    <a:pt x="609" y="80353"/>
                  </a:lnTo>
                  <a:lnTo>
                    <a:pt x="0" y="68300"/>
                  </a:lnTo>
                  <a:lnTo>
                    <a:pt x="3449" y="0"/>
                  </a:ln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54" name="Freeform: Shape 53">
              <a:extLst>
                <a:ext uri="{FF2B5EF4-FFF2-40B4-BE49-F238E27FC236}">
                  <a16:creationId xmlns:a16="http://schemas.microsoft.com/office/drawing/2014/main" id="{F30AA6F0-8610-4E67-832D-2B6191C8B258}"/>
                </a:ext>
              </a:extLst>
            </p:cNvPr>
            <p:cNvSpPr/>
            <p:nvPr/>
          </p:nvSpPr>
          <p:spPr>
            <a:xfrm rot="1799661">
              <a:off x="7925140" y="4529943"/>
              <a:ext cx="408075" cy="80353"/>
            </a:xfrm>
            <a:custGeom>
              <a:avLst/>
              <a:gdLst>
                <a:gd name="connsiteX0" fmla="*/ 0 w 408075"/>
                <a:gd name="connsiteY0" fmla="*/ 0 h 80353"/>
                <a:gd name="connsiteX1" fmla="*/ 404626 w 408075"/>
                <a:gd name="connsiteY1" fmla="*/ 0 h 80353"/>
                <a:gd name="connsiteX2" fmla="*/ 408075 w 408075"/>
                <a:gd name="connsiteY2" fmla="*/ 68297 h 80353"/>
                <a:gd name="connsiteX3" fmla="*/ 407466 w 408075"/>
                <a:gd name="connsiteY3" fmla="*/ 80353 h 80353"/>
                <a:gd name="connsiteX4" fmla="*/ 0 w 408075"/>
                <a:gd name="connsiteY4" fmla="*/ 80353 h 80353"/>
                <a:gd name="connsiteX5" fmla="*/ 2028 w 408075"/>
                <a:gd name="connsiteY5" fmla="*/ 40178 h 80353"/>
                <a:gd name="connsiteX6" fmla="*/ 0 w 408075"/>
                <a:gd name="connsiteY6" fmla="*/ 0 h 8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075" h="80353">
                  <a:moveTo>
                    <a:pt x="0" y="0"/>
                  </a:moveTo>
                  <a:lnTo>
                    <a:pt x="404626" y="0"/>
                  </a:lnTo>
                  <a:lnTo>
                    <a:pt x="408075" y="68297"/>
                  </a:lnTo>
                  <a:lnTo>
                    <a:pt x="407466" y="80353"/>
                  </a:lnTo>
                  <a:lnTo>
                    <a:pt x="0" y="80353"/>
                  </a:lnTo>
                  <a:lnTo>
                    <a:pt x="2028" y="40178"/>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53" name="Freeform: Shape 52">
              <a:extLst>
                <a:ext uri="{FF2B5EF4-FFF2-40B4-BE49-F238E27FC236}">
                  <a16:creationId xmlns:a16="http://schemas.microsoft.com/office/drawing/2014/main" id="{E1B39AD2-0F12-4446-9B00-A8A3D9CB94BA}"/>
                </a:ext>
              </a:extLst>
            </p:cNvPr>
            <p:cNvSpPr/>
            <p:nvPr/>
          </p:nvSpPr>
          <p:spPr>
            <a:xfrm rot="1799661">
              <a:off x="3939648" y="4369173"/>
              <a:ext cx="283580" cy="413929"/>
            </a:xfrm>
            <a:custGeom>
              <a:avLst/>
              <a:gdLst>
                <a:gd name="connsiteX0" fmla="*/ 214889 w 283580"/>
                <a:gd name="connsiteY0" fmla="*/ 0 h 413929"/>
                <a:gd name="connsiteX1" fmla="*/ 283580 w 283580"/>
                <a:gd name="connsiteY1" fmla="*/ 41731 h 413929"/>
                <a:gd name="connsiteX2" fmla="*/ 68691 w 283580"/>
                <a:gd name="connsiteY2" fmla="*/ 413929 h 413929"/>
                <a:gd name="connsiteX3" fmla="*/ 0 w 283580"/>
                <a:gd name="connsiteY3" fmla="*/ 372198 h 413929"/>
                <a:gd name="connsiteX4" fmla="*/ 214889 w 283580"/>
                <a:gd name="connsiteY4" fmla="*/ 0 h 413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80" h="413929">
                  <a:moveTo>
                    <a:pt x="214889" y="0"/>
                  </a:moveTo>
                  <a:lnTo>
                    <a:pt x="283580" y="41731"/>
                  </a:lnTo>
                  <a:lnTo>
                    <a:pt x="68691" y="413929"/>
                  </a:lnTo>
                  <a:lnTo>
                    <a:pt x="0" y="372198"/>
                  </a:lnTo>
                  <a:lnTo>
                    <a:pt x="214889" y="0"/>
                  </a:lnTo>
                  <a:close/>
                </a:path>
              </a:pathLst>
            </a:cu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52" name="Freeform: Shape 51">
              <a:extLst>
                <a:ext uri="{FF2B5EF4-FFF2-40B4-BE49-F238E27FC236}">
                  <a16:creationId xmlns:a16="http://schemas.microsoft.com/office/drawing/2014/main" id="{F1EEC223-75C7-4EA0-8FF7-22A1509D8E5A}"/>
                </a:ext>
              </a:extLst>
            </p:cNvPr>
            <p:cNvSpPr/>
            <p:nvPr/>
          </p:nvSpPr>
          <p:spPr>
            <a:xfrm rot="1799661">
              <a:off x="5939875" y="5540762"/>
              <a:ext cx="284118" cy="413927"/>
            </a:xfrm>
            <a:custGeom>
              <a:avLst/>
              <a:gdLst>
                <a:gd name="connsiteX0" fmla="*/ 69229 w 284118"/>
                <a:gd name="connsiteY0" fmla="*/ 0 h 413927"/>
                <a:gd name="connsiteX1" fmla="*/ 284118 w 284118"/>
                <a:gd name="connsiteY1" fmla="*/ 372196 h 413927"/>
                <a:gd name="connsiteX2" fmla="*/ 215427 w 284118"/>
                <a:gd name="connsiteY2" fmla="*/ 413927 h 413927"/>
                <a:gd name="connsiteX3" fmla="*/ 0 w 284118"/>
                <a:gd name="connsiteY3" fmla="*/ 40795 h 413927"/>
                <a:gd name="connsiteX4" fmla="*/ 10045 w 284118"/>
                <a:gd name="connsiteY4" fmla="*/ 35955 h 413927"/>
                <a:gd name="connsiteX5" fmla="*/ 69229 w 284118"/>
                <a:gd name="connsiteY5" fmla="*/ 0 h 4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118" h="413927">
                  <a:moveTo>
                    <a:pt x="69229" y="0"/>
                  </a:moveTo>
                  <a:lnTo>
                    <a:pt x="284118" y="372196"/>
                  </a:lnTo>
                  <a:lnTo>
                    <a:pt x="215427" y="413927"/>
                  </a:lnTo>
                  <a:lnTo>
                    <a:pt x="0" y="40795"/>
                  </a:lnTo>
                  <a:lnTo>
                    <a:pt x="10045" y="35955"/>
                  </a:lnTo>
                  <a:lnTo>
                    <a:pt x="69229"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white"/>
                </a:solidFill>
                <a:latin typeface="Calibri" panose="020F0502020204030204"/>
              </a:endParaRPr>
            </a:p>
          </p:txBody>
        </p:sp>
      </p:grpSp>
      <p:grpSp>
        <p:nvGrpSpPr>
          <p:cNvPr id="67" name="Group 66">
            <a:extLst>
              <a:ext uri="{FF2B5EF4-FFF2-40B4-BE49-F238E27FC236}">
                <a16:creationId xmlns:a16="http://schemas.microsoft.com/office/drawing/2014/main" id="{C371804B-44DD-42A2-A4B4-6FE0B44FA3D3}"/>
              </a:ext>
            </a:extLst>
          </p:cNvPr>
          <p:cNvGrpSpPr/>
          <p:nvPr/>
        </p:nvGrpSpPr>
        <p:grpSpPr>
          <a:xfrm rot="19696411">
            <a:off x="5050979" y="1513618"/>
            <a:ext cx="4528444" cy="5194050"/>
            <a:chOff x="3702430" y="690414"/>
            <a:chExt cx="4815055" cy="5522787"/>
          </a:xfrm>
          <a:solidFill>
            <a:schemeClr val="bg1">
              <a:lumMod val="75000"/>
            </a:schemeClr>
          </a:solidFill>
        </p:grpSpPr>
        <p:sp>
          <p:nvSpPr>
            <p:cNvPr id="50" name="Freeform: Shape 49">
              <a:extLst>
                <a:ext uri="{FF2B5EF4-FFF2-40B4-BE49-F238E27FC236}">
                  <a16:creationId xmlns:a16="http://schemas.microsoft.com/office/drawing/2014/main" id="{08E9AEDE-5AC9-4158-9F4B-512D4A172E9E}"/>
                </a:ext>
              </a:extLst>
            </p:cNvPr>
            <p:cNvSpPr/>
            <p:nvPr/>
          </p:nvSpPr>
          <p:spPr>
            <a:xfrm rot="1785184">
              <a:off x="8288041" y="1951557"/>
              <a:ext cx="192483" cy="254593"/>
            </a:xfrm>
            <a:custGeom>
              <a:avLst/>
              <a:gdLst>
                <a:gd name="connsiteX0" fmla="*/ 122895 w 192483"/>
                <a:gd name="connsiteY0" fmla="*/ 0 h 254593"/>
                <a:gd name="connsiteX1" fmla="*/ 192483 w 192483"/>
                <a:gd name="connsiteY1" fmla="*/ 40176 h 254593"/>
                <a:gd name="connsiteX2" fmla="*/ 68690 w 192483"/>
                <a:gd name="connsiteY2" fmla="*/ 254593 h 254593"/>
                <a:gd name="connsiteX3" fmla="*/ 0 w 192483"/>
                <a:gd name="connsiteY3" fmla="*/ 212862 h 254593"/>
                <a:gd name="connsiteX4" fmla="*/ 122895 w 192483"/>
                <a:gd name="connsiteY4" fmla="*/ 0 h 254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83" h="254593">
                  <a:moveTo>
                    <a:pt x="122895" y="0"/>
                  </a:moveTo>
                  <a:lnTo>
                    <a:pt x="192483" y="40176"/>
                  </a:lnTo>
                  <a:lnTo>
                    <a:pt x="68690" y="254593"/>
                  </a:lnTo>
                  <a:lnTo>
                    <a:pt x="0" y="212862"/>
                  </a:lnTo>
                  <a:lnTo>
                    <a:pt x="12289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49" name="Freeform: Shape 48">
              <a:extLst>
                <a:ext uri="{FF2B5EF4-FFF2-40B4-BE49-F238E27FC236}">
                  <a16:creationId xmlns:a16="http://schemas.microsoft.com/office/drawing/2014/main" id="{9C62F167-8398-4144-B66D-0D8E7319A7E5}"/>
                </a:ext>
              </a:extLst>
            </p:cNvPr>
            <p:cNvSpPr/>
            <p:nvPr/>
          </p:nvSpPr>
          <p:spPr>
            <a:xfrm rot="1785184">
              <a:off x="5985984" y="690414"/>
              <a:ext cx="168444" cy="212953"/>
            </a:xfrm>
            <a:custGeom>
              <a:avLst/>
              <a:gdLst>
                <a:gd name="connsiteX0" fmla="*/ 69589 w 168444"/>
                <a:gd name="connsiteY0" fmla="*/ 0 h 212953"/>
                <a:gd name="connsiteX1" fmla="*/ 168444 w 168444"/>
                <a:gd name="connsiteY1" fmla="*/ 171222 h 212953"/>
                <a:gd name="connsiteX2" fmla="*/ 99753 w 168444"/>
                <a:gd name="connsiteY2" fmla="*/ 212953 h 212953"/>
                <a:gd name="connsiteX3" fmla="*/ 0 w 168444"/>
                <a:gd name="connsiteY3" fmla="*/ 40176 h 212953"/>
                <a:gd name="connsiteX4" fmla="*/ 69589 w 168444"/>
                <a:gd name="connsiteY4" fmla="*/ 0 h 212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44" h="212953">
                  <a:moveTo>
                    <a:pt x="69589" y="0"/>
                  </a:moveTo>
                  <a:lnTo>
                    <a:pt x="168444" y="171222"/>
                  </a:lnTo>
                  <a:lnTo>
                    <a:pt x="99753" y="212953"/>
                  </a:lnTo>
                  <a:lnTo>
                    <a:pt x="0" y="40176"/>
                  </a:lnTo>
                  <a:lnTo>
                    <a:pt x="6958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48" name="Freeform: Shape 47">
              <a:extLst>
                <a:ext uri="{FF2B5EF4-FFF2-40B4-BE49-F238E27FC236}">
                  <a16:creationId xmlns:a16="http://schemas.microsoft.com/office/drawing/2014/main" id="{A32BBFB6-0B75-45CF-A676-5AF02D8B7E4D}"/>
                </a:ext>
              </a:extLst>
            </p:cNvPr>
            <p:cNvSpPr/>
            <p:nvPr/>
          </p:nvSpPr>
          <p:spPr>
            <a:xfrm rot="1785184">
              <a:off x="3702430" y="2052285"/>
              <a:ext cx="224148" cy="80353"/>
            </a:xfrm>
            <a:custGeom>
              <a:avLst/>
              <a:gdLst>
                <a:gd name="connsiteX0" fmla="*/ 0 w 224148"/>
                <a:gd name="connsiteY0" fmla="*/ 0 h 80353"/>
                <a:gd name="connsiteX1" fmla="*/ 224148 w 224148"/>
                <a:gd name="connsiteY1" fmla="*/ 0 h 80353"/>
                <a:gd name="connsiteX2" fmla="*/ 220699 w 224148"/>
                <a:gd name="connsiteY2" fmla="*/ 68300 h 80353"/>
                <a:gd name="connsiteX3" fmla="*/ 221308 w 224148"/>
                <a:gd name="connsiteY3" fmla="*/ 80353 h 80353"/>
                <a:gd name="connsiteX4" fmla="*/ 0 w 224148"/>
                <a:gd name="connsiteY4" fmla="*/ 80353 h 80353"/>
                <a:gd name="connsiteX5" fmla="*/ 0 w 224148"/>
                <a:gd name="connsiteY5" fmla="*/ 0 h 8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148" h="80353">
                  <a:moveTo>
                    <a:pt x="0" y="0"/>
                  </a:moveTo>
                  <a:lnTo>
                    <a:pt x="224148" y="0"/>
                  </a:lnTo>
                  <a:lnTo>
                    <a:pt x="220699" y="68300"/>
                  </a:lnTo>
                  <a:lnTo>
                    <a:pt x="221308" y="80353"/>
                  </a:lnTo>
                  <a:lnTo>
                    <a:pt x="0" y="8035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47" name="Freeform: Shape 46">
              <a:extLst>
                <a:ext uri="{FF2B5EF4-FFF2-40B4-BE49-F238E27FC236}">
                  <a16:creationId xmlns:a16="http://schemas.microsoft.com/office/drawing/2014/main" id="{888F285E-445F-4562-9C24-49DC32EE1EF5}"/>
                </a:ext>
              </a:extLst>
            </p:cNvPr>
            <p:cNvSpPr/>
            <p:nvPr/>
          </p:nvSpPr>
          <p:spPr>
            <a:xfrm rot="1785184">
              <a:off x="8293336" y="4676534"/>
              <a:ext cx="224149" cy="80353"/>
            </a:xfrm>
            <a:custGeom>
              <a:avLst/>
              <a:gdLst>
                <a:gd name="connsiteX0" fmla="*/ 0 w 224149"/>
                <a:gd name="connsiteY0" fmla="*/ 0 h 80353"/>
                <a:gd name="connsiteX1" fmla="*/ 224149 w 224149"/>
                <a:gd name="connsiteY1" fmla="*/ 0 h 80353"/>
                <a:gd name="connsiteX2" fmla="*/ 224149 w 224149"/>
                <a:gd name="connsiteY2" fmla="*/ 80353 h 80353"/>
                <a:gd name="connsiteX3" fmla="*/ 2840 w 224149"/>
                <a:gd name="connsiteY3" fmla="*/ 80353 h 80353"/>
                <a:gd name="connsiteX4" fmla="*/ 3449 w 224149"/>
                <a:gd name="connsiteY4" fmla="*/ 68297 h 80353"/>
                <a:gd name="connsiteX5" fmla="*/ 0 w 224149"/>
                <a:gd name="connsiteY5" fmla="*/ 0 h 8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149" h="80353">
                  <a:moveTo>
                    <a:pt x="0" y="0"/>
                  </a:moveTo>
                  <a:lnTo>
                    <a:pt x="224149" y="0"/>
                  </a:lnTo>
                  <a:lnTo>
                    <a:pt x="224149" y="80353"/>
                  </a:lnTo>
                  <a:lnTo>
                    <a:pt x="2840" y="80353"/>
                  </a:lnTo>
                  <a:lnTo>
                    <a:pt x="3449" y="68297"/>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46" name="Freeform: Shape 45">
              <a:extLst>
                <a:ext uri="{FF2B5EF4-FFF2-40B4-BE49-F238E27FC236}">
                  <a16:creationId xmlns:a16="http://schemas.microsoft.com/office/drawing/2014/main" id="{B04D8FE2-0D5C-4164-BA3B-8B07682502C3}"/>
                </a:ext>
              </a:extLst>
            </p:cNvPr>
            <p:cNvSpPr/>
            <p:nvPr/>
          </p:nvSpPr>
          <p:spPr>
            <a:xfrm rot="1785184">
              <a:off x="3730644" y="4635953"/>
              <a:ext cx="168444" cy="212953"/>
            </a:xfrm>
            <a:custGeom>
              <a:avLst/>
              <a:gdLst>
                <a:gd name="connsiteX0" fmla="*/ 99753 w 168444"/>
                <a:gd name="connsiteY0" fmla="*/ 0 h 212953"/>
                <a:gd name="connsiteX1" fmla="*/ 168444 w 168444"/>
                <a:gd name="connsiteY1" fmla="*/ 41731 h 212953"/>
                <a:gd name="connsiteX2" fmla="*/ 69589 w 168444"/>
                <a:gd name="connsiteY2" fmla="*/ 212953 h 212953"/>
                <a:gd name="connsiteX3" fmla="*/ 0 w 168444"/>
                <a:gd name="connsiteY3" fmla="*/ 172777 h 212953"/>
                <a:gd name="connsiteX4" fmla="*/ 99753 w 168444"/>
                <a:gd name="connsiteY4" fmla="*/ 0 h 212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44" h="212953">
                  <a:moveTo>
                    <a:pt x="99753" y="0"/>
                  </a:moveTo>
                  <a:lnTo>
                    <a:pt x="168444" y="41731"/>
                  </a:lnTo>
                  <a:lnTo>
                    <a:pt x="69589" y="212953"/>
                  </a:lnTo>
                  <a:lnTo>
                    <a:pt x="0" y="172777"/>
                  </a:lnTo>
                  <a:lnTo>
                    <a:pt x="997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45" name="Freeform: Shape 44">
              <a:extLst>
                <a:ext uri="{FF2B5EF4-FFF2-40B4-BE49-F238E27FC236}">
                  <a16:creationId xmlns:a16="http://schemas.microsoft.com/office/drawing/2014/main" id="{A4226A5E-E40C-4C6C-99A9-C5CE7BB3D1DE}"/>
                </a:ext>
              </a:extLst>
            </p:cNvPr>
            <p:cNvSpPr/>
            <p:nvPr/>
          </p:nvSpPr>
          <p:spPr>
            <a:xfrm rot="1785184">
              <a:off x="5997537" y="5958606"/>
              <a:ext cx="192485" cy="254595"/>
            </a:xfrm>
            <a:custGeom>
              <a:avLst/>
              <a:gdLst>
                <a:gd name="connsiteX0" fmla="*/ 68691 w 192485"/>
                <a:gd name="connsiteY0" fmla="*/ 0 h 254595"/>
                <a:gd name="connsiteX1" fmla="*/ 192485 w 192485"/>
                <a:gd name="connsiteY1" fmla="*/ 214418 h 254595"/>
                <a:gd name="connsiteX2" fmla="*/ 122897 w 192485"/>
                <a:gd name="connsiteY2" fmla="*/ 254595 h 254595"/>
                <a:gd name="connsiteX3" fmla="*/ 0 w 192485"/>
                <a:gd name="connsiteY3" fmla="*/ 41731 h 254595"/>
                <a:gd name="connsiteX4" fmla="*/ 68691 w 192485"/>
                <a:gd name="connsiteY4" fmla="*/ 0 h 25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85" h="254595">
                  <a:moveTo>
                    <a:pt x="68691" y="0"/>
                  </a:moveTo>
                  <a:lnTo>
                    <a:pt x="192485" y="214418"/>
                  </a:lnTo>
                  <a:lnTo>
                    <a:pt x="122897" y="254595"/>
                  </a:lnTo>
                  <a:lnTo>
                    <a:pt x="0" y="41731"/>
                  </a:lnTo>
                  <a:lnTo>
                    <a:pt x="6869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62" name="Group 61">
            <a:extLst>
              <a:ext uri="{FF2B5EF4-FFF2-40B4-BE49-F238E27FC236}">
                <a16:creationId xmlns:a16="http://schemas.microsoft.com/office/drawing/2014/main" id="{E3B53B12-9AE6-468E-9605-6C9E9AC75F7A}"/>
              </a:ext>
            </a:extLst>
          </p:cNvPr>
          <p:cNvGrpSpPr/>
          <p:nvPr/>
        </p:nvGrpSpPr>
        <p:grpSpPr>
          <a:xfrm>
            <a:off x="7143174" y="1113201"/>
            <a:ext cx="351805" cy="351805"/>
            <a:chOff x="1233055" y="436418"/>
            <a:chExt cx="374072" cy="374072"/>
          </a:xfrm>
          <a:solidFill>
            <a:schemeClr val="accent5">
              <a:lumMod val="75000"/>
            </a:schemeClr>
          </a:solidFill>
        </p:grpSpPr>
        <p:sp>
          <p:nvSpPr>
            <p:cNvPr id="60" name="Oval 59">
              <a:extLst>
                <a:ext uri="{FF2B5EF4-FFF2-40B4-BE49-F238E27FC236}">
                  <a16:creationId xmlns:a16="http://schemas.microsoft.com/office/drawing/2014/main" id="{A28E0939-5ACA-4AB2-A120-44FAD5E3C246}"/>
                </a:ext>
              </a:extLst>
            </p:cNvPr>
            <p:cNvSpPr/>
            <p:nvPr/>
          </p:nvSpPr>
          <p:spPr>
            <a:xfrm>
              <a:off x="1233055" y="436418"/>
              <a:ext cx="374072" cy="374072"/>
            </a:xfrm>
            <a:prstGeom prst="ellipse">
              <a:avLst/>
            </a:prstGeom>
            <a:solidFill>
              <a:srgbClr val="00206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dirty="0">
                <a:solidFill>
                  <a:prstClr val="white"/>
                </a:solidFill>
                <a:latin typeface="Calibri" panose="020F0502020204030204"/>
              </a:endParaRPr>
            </a:p>
          </p:txBody>
        </p:sp>
        <p:sp>
          <p:nvSpPr>
            <p:cNvPr id="61" name="Oval 60">
              <a:extLst>
                <a:ext uri="{FF2B5EF4-FFF2-40B4-BE49-F238E27FC236}">
                  <a16:creationId xmlns:a16="http://schemas.microsoft.com/office/drawing/2014/main" id="{0A7471D9-A111-4C00-87AD-4632D84C7894}"/>
                </a:ext>
              </a:extLst>
            </p:cNvPr>
            <p:cNvSpPr/>
            <p:nvPr/>
          </p:nvSpPr>
          <p:spPr>
            <a:xfrm>
              <a:off x="1313338" y="516701"/>
              <a:ext cx="213506" cy="213506"/>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63" name="Group 62">
            <a:extLst>
              <a:ext uri="{FF2B5EF4-FFF2-40B4-BE49-F238E27FC236}">
                <a16:creationId xmlns:a16="http://schemas.microsoft.com/office/drawing/2014/main" id="{4EA6E1E0-E677-4040-9E07-2EA1512BC25C}"/>
              </a:ext>
            </a:extLst>
          </p:cNvPr>
          <p:cNvGrpSpPr/>
          <p:nvPr/>
        </p:nvGrpSpPr>
        <p:grpSpPr>
          <a:xfrm>
            <a:off x="9541161" y="2512455"/>
            <a:ext cx="351805" cy="351805"/>
            <a:chOff x="1233055" y="436418"/>
            <a:chExt cx="374072" cy="374072"/>
          </a:xfrm>
        </p:grpSpPr>
        <p:sp>
          <p:nvSpPr>
            <p:cNvPr id="64" name="Oval 63">
              <a:extLst>
                <a:ext uri="{FF2B5EF4-FFF2-40B4-BE49-F238E27FC236}">
                  <a16:creationId xmlns:a16="http://schemas.microsoft.com/office/drawing/2014/main" id="{56210EC0-485D-459D-A9CF-BC2CB6246C09}"/>
                </a:ext>
              </a:extLst>
            </p:cNvPr>
            <p:cNvSpPr/>
            <p:nvPr/>
          </p:nvSpPr>
          <p:spPr>
            <a:xfrm>
              <a:off x="1233055" y="436418"/>
              <a:ext cx="374072" cy="374072"/>
            </a:xfrm>
            <a:prstGeom prst="ellipse">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65" name="Oval 64">
              <a:extLst>
                <a:ext uri="{FF2B5EF4-FFF2-40B4-BE49-F238E27FC236}">
                  <a16:creationId xmlns:a16="http://schemas.microsoft.com/office/drawing/2014/main" id="{12F4B1B6-E847-4FF4-9DE8-04AA2FEDBF28}"/>
                </a:ext>
              </a:extLst>
            </p:cNvPr>
            <p:cNvSpPr/>
            <p:nvPr/>
          </p:nvSpPr>
          <p:spPr>
            <a:xfrm>
              <a:off x="1313338" y="516701"/>
              <a:ext cx="213506" cy="213506"/>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69" name="Group 68">
            <a:extLst>
              <a:ext uri="{FF2B5EF4-FFF2-40B4-BE49-F238E27FC236}">
                <a16:creationId xmlns:a16="http://schemas.microsoft.com/office/drawing/2014/main" id="{08716BB4-1D00-4BBC-BC12-E7993B2050CE}"/>
              </a:ext>
            </a:extLst>
          </p:cNvPr>
          <p:cNvGrpSpPr/>
          <p:nvPr/>
        </p:nvGrpSpPr>
        <p:grpSpPr>
          <a:xfrm>
            <a:off x="9603696" y="5335452"/>
            <a:ext cx="351805" cy="351805"/>
            <a:chOff x="1233055" y="436418"/>
            <a:chExt cx="374072" cy="374072"/>
          </a:xfrm>
        </p:grpSpPr>
        <p:sp>
          <p:nvSpPr>
            <p:cNvPr id="70" name="Oval 69">
              <a:extLst>
                <a:ext uri="{FF2B5EF4-FFF2-40B4-BE49-F238E27FC236}">
                  <a16:creationId xmlns:a16="http://schemas.microsoft.com/office/drawing/2014/main" id="{63C01406-64B7-449D-9351-CAAD905DEE58}"/>
                </a:ext>
              </a:extLst>
            </p:cNvPr>
            <p:cNvSpPr/>
            <p:nvPr/>
          </p:nvSpPr>
          <p:spPr>
            <a:xfrm>
              <a:off x="1233055" y="436418"/>
              <a:ext cx="374072" cy="374072"/>
            </a:xfrm>
            <a:prstGeom prst="ellipse">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71" name="Oval 70">
              <a:extLst>
                <a:ext uri="{FF2B5EF4-FFF2-40B4-BE49-F238E27FC236}">
                  <a16:creationId xmlns:a16="http://schemas.microsoft.com/office/drawing/2014/main" id="{F3782712-1C03-4AA1-A6FD-F279FE2DAB0E}"/>
                </a:ext>
              </a:extLst>
            </p:cNvPr>
            <p:cNvSpPr/>
            <p:nvPr/>
          </p:nvSpPr>
          <p:spPr>
            <a:xfrm>
              <a:off x="1313338" y="516701"/>
              <a:ext cx="213506" cy="213506"/>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72" name="Group 71">
            <a:extLst>
              <a:ext uri="{FF2B5EF4-FFF2-40B4-BE49-F238E27FC236}">
                <a16:creationId xmlns:a16="http://schemas.microsoft.com/office/drawing/2014/main" id="{9078FF5C-7CB9-4613-8537-A6A60801126F}"/>
              </a:ext>
            </a:extLst>
          </p:cNvPr>
          <p:cNvGrpSpPr/>
          <p:nvPr/>
        </p:nvGrpSpPr>
        <p:grpSpPr>
          <a:xfrm>
            <a:off x="7143174" y="6727401"/>
            <a:ext cx="351805" cy="351805"/>
            <a:chOff x="1233055" y="436418"/>
            <a:chExt cx="374072" cy="374072"/>
          </a:xfrm>
          <a:solidFill>
            <a:srgbClr val="C00000"/>
          </a:solidFill>
        </p:grpSpPr>
        <p:sp>
          <p:nvSpPr>
            <p:cNvPr id="73" name="Oval 72">
              <a:extLst>
                <a:ext uri="{FF2B5EF4-FFF2-40B4-BE49-F238E27FC236}">
                  <a16:creationId xmlns:a16="http://schemas.microsoft.com/office/drawing/2014/main" id="{DD6E31AE-33EF-4D3D-81CA-2671984813D8}"/>
                </a:ext>
              </a:extLst>
            </p:cNvPr>
            <p:cNvSpPr/>
            <p:nvPr/>
          </p:nvSpPr>
          <p:spPr>
            <a:xfrm>
              <a:off x="1233055" y="436418"/>
              <a:ext cx="374072" cy="374072"/>
            </a:xfrm>
            <a:prstGeom prst="ellipse">
              <a:avLst/>
            </a:prstGeom>
            <a:grp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74" name="Oval 73">
              <a:extLst>
                <a:ext uri="{FF2B5EF4-FFF2-40B4-BE49-F238E27FC236}">
                  <a16:creationId xmlns:a16="http://schemas.microsoft.com/office/drawing/2014/main" id="{DD8C1546-3B1C-482A-931B-50C386B140BE}"/>
                </a:ext>
              </a:extLst>
            </p:cNvPr>
            <p:cNvSpPr/>
            <p:nvPr/>
          </p:nvSpPr>
          <p:spPr>
            <a:xfrm>
              <a:off x="1313338" y="516701"/>
              <a:ext cx="213506" cy="213506"/>
            </a:xfrm>
            <a:prstGeom prst="ellipse">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75" name="Group 74">
            <a:extLst>
              <a:ext uri="{FF2B5EF4-FFF2-40B4-BE49-F238E27FC236}">
                <a16:creationId xmlns:a16="http://schemas.microsoft.com/office/drawing/2014/main" id="{3D4059EA-CE16-48B6-9B2E-E6A8BECB27AF}"/>
              </a:ext>
            </a:extLst>
          </p:cNvPr>
          <p:cNvGrpSpPr/>
          <p:nvPr/>
        </p:nvGrpSpPr>
        <p:grpSpPr>
          <a:xfrm>
            <a:off x="4678987" y="5265422"/>
            <a:ext cx="351805" cy="351805"/>
            <a:chOff x="1233055" y="436418"/>
            <a:chExt cx="374072" cy="374072"/>
          </a:xfrm>
        </p:grpSpPr>
        <p:sp>
          <p:nvSpPr>
            <p:cNvPr id="76" name="Oval 75">
              <a:extLst>
                <a:ext uri="{FF2B5EF4-FFF2-40B4-BE49-F238E27FC236}">
                  <a16:creationId xmlns:a16="http://schemas.microsoft.com/office/drawing/2014/main" id="{331CF5DF-BC17-414E-8286-276E01F308B4}"/>
                </a:ext>
              </a:extLst>
            </p:cNvPr>
            <p:cNvSpPr/>
            <p:nvPr/>
          </p:nvSpPr>
          <p:spPr>
            <a:xfrm>
              <a:off x="1233055" y="436418"/>
              <a:ext cx="374072" cy="374072"/>
            </a:xfrm>
            <a:prstGeom prst="ellipse">
              <a:avLst/>
            </a:prstGeom>
            <a:solidFill>
              <a:schemeClr val="bg1"/>
            </a:solid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77" name="Oval 76">
              <a:extLst>
                <a:ext uri="{FF2B5EF4-FFF2-40B4-BE49-F238E27FC236}">
                  <a16:creationId xmlns:a16="http://schemas.microsoft.com/office/drawing/2014/main" id="{8963E253-343D-4AE7-B420-CA0FCAF15DB5}"/>
                </a:ext>
              </a:extLst>
            </p:cNvPr>
            <p:cNvSpPr/>
            <p:nvPr/>
          </p:nvSpPr>
          <p:spPr>
            <a:xfrm>
              <a:off x="1313338" y="516701"/>
              <a:ext cx="213506" cy="213506"/>
            </a:xfrm>
            <a:prstGeom prst="ellipse">
              <a:avLst/>
            </a:prstGeom>
            <a:solidFill>
              <a:srgbClr val="009999"/>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grpSp>
        <p:nvGrpSpPr>
          <p:cNvPr id="78" name="Group 77">
            <a:extLst>
              <a:ext uri="{FF2B5EF4-FFF2-40B4-BE49-F238E27FC236}">
                <a16:creationId xmlns:a16="http://schemas.microsoft.com/office/drawing/2014/main" id="{31328347-8D13-4F20-84B3-750E4EE48892}"/>
              </a:ext>
            </a:extLst>
          </p:cNvPr>
          <p:cNvGrpSpPr/>
          <p:nvPr/>
        </p:nvGrpSpPr>
        <p:grpSpPr>
          <a:xfrm>
            <a:off x="4711593" y="2506077"/>
            <a:ext cx="351805" cy="351805"/>
            <a:chOff x="1233055" y="436418"/>
            <a:chExt cx="374072" cy="374072"/>
          </a:xfrm>
        </p:grpSpPr>
        <p:sp>
          <p:nvSpPr>
            <p:cNvPr id="79" name="Oval 78">
              <a:extLst>
                <a:ext uri="{FF2B5EF4-FFF2-40B4-BE49-F238E27FC236}">
                  <a16:creationId xmlns:a16="http://schemas.microsoft.com/office/drawing/2014/main" id="{0A6E5942-D000-4077-90FD-947EF0AC1C7B}"/>
                </a:ext>
              </a:extLst>
            </p:cNvPr>
            <p:cNvSpPr/>
            <p:nvPr/>
          </p:nvSpPr>
          <p:spPr>
            <a:xfrm>
              <a:off x="1233055" y="436418"/>
              <a:ext cx="374072" cy="374072"/>
            </a:xfrm>
            <a:prstGeom prst="ellipse">
              <a:avLst/>
            </a:prstGeom>
            <a:solidFill>
              <a:schemeClr val="bg1"/>
            </a:solid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sp>
          <p:nvSpPr>
            <p:cNvPr id="80" name="Oval 79">
              <a:extLst>
                <a:ext uri="{FF2B5EF4-FFF2-40B4-BE49-F238E27FC236}">
                  <a16:creationId xmlns:a16="http://schemas.microsoft.com/office/drawing/2014/main" id="{B37BDC55-15F4-4A87-A841-8B6872E25272}"/>
                </a:ext>
              </a:extLst>
            </p:cNvPr>
            <p:cNvSpPr/>
            <p:nvPr/>
          </p:nvSpPr>
          <p:spPr>
            <a:xfrm>
              <a:off x="1313338" y="516701"/>
              <a:ext cx="213506" cy="213506"/>
            </a:xfrm>
            <a:prstGeom prst="ellipse">
              <a:avLst/>
            </a:prstGeom>
            <a:solidFill>
              <a:srgbClr val="FF006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44">
                <a:solidFill>
                  <a:prstClr val="white"/>
                </a:solidFill>
                <a:latin typeface="Calibri" panose="020F0502020204030204"/>
              </a:endParaRPr>
            </a:p>
          </p:txBody>
        </p:sp>
      </p:grpSp>
      <p:sp>
        <p:nvSpPr>
          <p:cNvPr id="3" name="TextBox 2">
            <a:extLst>
              <a:ext uri="{FF2B5EF4-FFF2-40B4-BE49-F238E27FC236}">
                <a16:creationId xmlns:a16="http://schemas.microsoft.com/office/drawing/2014/main" id="{A987C79F-ABA4-49C0-8BB5-34739F6236D0}"/>
              </a:ext>
            </a:extLst>
          </p:cNvPr>
          <p:cNvSpPr txBox="1"/>
          <p:nvPr/>
        </p:nvSpPr>
        <p:spPr>
          <a:xfrm>
            <a:off x="-830" y="40059"/>
            <a:ext cx="2360501" cy="461665"/>
          </a:xfrm>
          <a:prstGeom prst="rect">
            <a:avLst/>
          </a:prstGeom>
          <a:noFill/>
        </p:spPr>
        <p:txBody>
          <a:bodyPr wrap="square" rtlCol="0">
            <a:spAutoFit/>
          </a:bodyPr>
          <a:lstStyle/>
          <a:p>
            <a:pPr algn="ctr">
              <a:defRPr/>
            </a:pPr>
            <a:r>
              <a:rPr lang="ar-SA" sz="2400" b="1" dirty="0">
                <a:solidFill>
                  <a:srgbClr val="002060"/>
                </a:solidFill>
                <a:latin typeface="Oswald" panose="02000503000000000000" pitchFamily="2" charset="0"/>
                <a:cs typeface="+mj-cs"/>
              </a:rPr>
              <a:t>اهمية الشمول المالي</a:t>
            </a:r>
            <a:endParaRPr lang="en-US" sz="1800" b="1" dirty="0">
              <a:solidFill>
                <a:srgbClr val="002060"/>
              </a:solidFill>
              <a:latin typeface="Oswald" panose="02000503000000000000" pitchFamily="2" charset="0"/>
              <a:cs typeface="+mj-cs"/>
            </a:endParaRPr>
          </a:p>
        </p:txBody>
      </p:sp>
      <p:sp>
        <p:nvSpPr>
          <p:cNvPr id="10" name="TextBox 9">
            <a:extLst>
              <a:ext uri="{FF2B5EF4-FFF2-40B4-BE49-F238E27FC236}">
                <a16:creationId xmlns:a16="http://schemas.microsoft.com/office/drawing/2014/main" id="{CD18B7AC-F237-457B-B8E2-9F20CDED427F}"/>
              </a:ext>
            </a:extLst>
          </p:cNvPr>
          <p:cNvSpPr txBox="1"/>
          <p:nvPr/>
        </p:nvSpPr>
        <p:spPr>
          <a:xfrm>
            <a:off x="4425925" y="436962"/>
            <a:ext cx="3717533" cy="646331"/>
          </a:xfrm>
          <a:prstGeom prst="rect">
            <a:avLst/>
          </a:prstGeom>
          <a:noFill/>
          <a:ln>
            <a:noFill/>
          </a:ln>
        </p:spPr>
        <p:txBody>
          <a:bodyPr wrap="square" rtlCol="0">
            <a:spAutoFit/>
          </a:bodyPr>
          <a:lstStyle/>
          <a:p>
            <a:pPr algn="ctr">
              <a:defRPr/>
            </a:pPr>
            <a:r>
              <a:rPr lang="ar-YE" sz="2000" dirty="0">
                <a:solidFill>
                  <a:srgbClr val="002060"/>
                </a:solidFill>
                <a:latin typeface="Oswald" panose="02000503000000000000" pitchFamily="2" charset="0"/>
              </a:rPr>
              <a:t>دعم الابتكار المالي</a:t>
            </a:r>
          </a:p>
          <a:p>
            <a:pPr algn="ctr">
              <a:defRPr/>
            </a:pPr>
            <a:r>
              <a:rPr lang="ar-YE" sz="1600" dirty="0"/>
              <a:t>من خلال تشجيع استخدام تقنيات الدفع الحديثة</a:t>
            </a:r>
            <a:endParaRPr lang="en-US" sz="1600" dirty="0">
              <a:solidFill>
                <a:srgbClr val="00B050"/>
              </a:solidFill>
              <a:latin typeface="Oswald" panose="02000503000000000000" pitchFamily="2" charset="0"/>
            </a:endParaRPr>
          </a:p>
        </p:txBody>
      </p:sp>
      <p:sp>
        <p:nvSpPr>
          <p:cNvPr id="81" name="TextBox 80">
            <a:extLst>
              <a:ext uri="{FF2B5EF4-FFF2-40B4-BE49-F238E27FC236}">
                <a16:creationId xmlns:a16="http://schemas.microsoft.com/office/drawing/2014/main" id="{372E88C4-3CFD-49AD-BD40-322B0BAB0B52}"/>
              </a:ext>
            </a:extLst>
          </p:cNvPr>
          <p:cNvSpPr txBox="1"/>
          <p:nvPr/>
        </p:nvSpPr>
        <p:spPr>
          <a:xfrm>
            <a:off x="9955500" y="2168219"/>
            <a:ext cx="4674899" cy="1169551"/>
          </a:xfrm>
          <a:prstGeom prst="rect">
            <a:avLst/>
          </a:prstGeom>
          <a:noFill/>
        </p:spPr>
        <p:txBody>
          <a:bodyPr wrap="square" rtlCol="0">
            <a:spAutoFit/>
          </a:bodyPr>
          <a:lstStyle/>
          <a:p>
            <a:pPr algn="ctr" rtl="1">
              <a:defRPr/>
            </a:pPr>
            <a:r>
              <a:rPr lang="ar-YE" sz="2200" dirty="0">
                <a:solidFill>
                  <a:srgbClr val="003374"/>
                </a:solidFill>
                <a:latin typeface="Oswald" panose="02000503000000000000" pitchFamily="2" charset="0"/>
              </a:rPr>
              <a:t>تعزيز الاستقرار المالي</a:t>
            </a:r>
          </a:p>
          <a:p>
            <a:pPr algn="ctr" rtl="1">
              <a:defRPr/>
            </a:pPr>
            <a:r>
              <a:rPr lang="ar-YE" sz="1600" dirty="0"/>
              <a:t>من خلال المساهمة في تقليل الاقتصاد </a:t>
            </a:r>
          </a:p>
          <a:p>
            <a:pPr algn="ctr" rtl="1">
              <a:defRPr/>
            </a:pPr>
            <a:r>
              <a:rPr lang="ar-YE" sz="1600" dirty="0"/>
              <a:t>غير الرسمي</a:t>
            </a:r>
          </a:p>
          <a:p>
            <a:pPr algn="ctr" rtl="1">
              <a:defRPr/>
            </a:pPr>
            <a:r>
              <a:rPr lang="ar-YE" sz="1600" dirty="0"/>
              <a:t> وزيادة الشفافية المالية.</a:t>
            </a:r>
            <a:endParaRPr lang="en-US" sz="1600" dirty="0">
              <a:solidFill>
                <a:srgbClr val="003374"/>
              </a:solidFill>
              <a:latin typeface="Oswald" panose="02000503000000000000" pitchFamily="2" charset="0"/>
            </a:endParaRPr>
          </a:p>
        </p:txBody>
      </p:sp>
      <p:sp>
        <p:nvSpPr>
          <p:cNvPr id="82" name="TextBox 81">
            <a:extLst>
              <a:ext uri="{FF2B5EF4-FFF2-40B4-BE49-F238E27FC236}">
                <a16:creationId xmlns:a16="http://schemas.microsoft.com/office/drawing/2014/main" id="{3A768F86-DE16-40D6-8E29-F1DE9D2799DA}"/>
              </a:ext>
            </a:extLst>
          </p:cNvPr>
          <p:cNvSpPr txBox="1"/>
          <p:nvPr/>
        </p:nvSpPr>
        <p:spPr>
          <a:xfrm>
            <a:off x="10251540" y="5360693"/>
            <a:ext cx="3928578" cy="1323439"/>
          </a:xfrm>
          <a:prstGeom prst="rect">
            <a:avLst/>
          </a:prstGeom>
          <a:noFill/>
        </p:spPr>
        <p:txBody>
          <a:bodyPr wrap="square" rtlCol="0">
            <a:spAutoFit/>
          </a:bodyPr>
          <a:lstStyle/>
          <a:p>
            <a:pPr algn="ctr">
              <a:defRPr/>
            </a:pPr>
            <a:r>
              <a:rPr lang="ar-YE" sz="2400" dirty="0">
                <a:solidFill>
                  <a:srgbClr val="C00000"/>
                </a:solidFill>
                <a:latin typeface="Oswald" panose="02000503000000000000" pitchFamily="2" charset="0"/>
              </a:rPr>
              <a:t>تحفيز النمو الاقتصادي</a:t>
            </a:r>
          </a:p>
          <a:p>
            <a:pPr algn="ctr">
              <a:defRPr/>
            </a:pPr>
            <a:r>
              <a:rPr lang="ar-YE" sz="1600" dirty="0">
                <a:solidFill>
                  <a:srgbClr val="C00000"/>
                </a:solidFill>
                <a:latin typeface="Oswald" panose="02000503000000000000" pitchFamily="2" charset="0"/>
              </a:rPr>
              <a:t>من خلال تمكين الأفراد والشركات </a:t>
            </a:r>
          </a:p>
          <a:p>
            <a:pPr algn="ctr">
              <a:defRPr/>
            </a:pPr>
            <a:r>
              <a:rPr lang="ar-YE" sz="1600" dirty="0">
                <a:solidFill>
                  <a:srgbClr val="C00000"/>
                </a:solidFill>
                <a:latin typeface="Oswald" panose="02000503000000000000" pitchFamily="2" charset="0"/>
              </a:rPr>
              <a:t>الصغيرة من الوصول </a:t>
            </a:r>
          </a:p>
          <a:p>
            <a:pPr algn="ctr">
              <a:defRPr/>
            </a:pPr>
            <a:r>
              <a:rPr lang="ar-YE" sz="1600" dirty="0">
                <a:solidFill>
                  <a:srgbClr val="C00000"/>
                </a:solidFill>
                <a:latin typeface="Oswald" panose="02000503000000000000" pitchFamily="2" charset="0"/>
              </a:rPr>
              <a:t>إلى الخدمات المالية</a:t>
            </a:r>
            <a:r>
              <a:rPr lang="ar-YE" sz="2400" dirty="0">
                <a:solidFill>
                  <a:srgbClr val="C00000"/>
                </a:solidFill>
                <a:latin typeface="Oswald" panose="02000503000000000000" pitchFamily="2" charset="0"/>
              </a:rPr>
              <a:t>.</a:t>
            </a:r>
            <a:endParaRPr lang="en-US" sz="2400" dirty="0">
              <a:solidFill>
                <a:srgbClr val="C00000"/>
              </a:solidFill>
              <a:latin typeface="Oswald" panose="02000503000000000000" pitchFamily="2" charset="0"/>
            </a:endParaRPr>
          </a:p>
        </p:txBody>
      </p:sp>
      <p:sp>
        <p:nvSpPr>
          <p:cNvPr id="83" name="TextBox 82">
            <a:extLst>
              <a:ext uri="{FF2B5EF4-FFF2-40B4-BE49-F238E27FC236}">
                <a16:creationId xmlns:a16="http://schemas.microsoft.com/office/drawing/2014/main" id="{FE8C96FF-713F-4C55-B366-E07198FBF71F}"/>
              </a:ext>
            </a:extLst>
          </p:cNvPr>
          <p:cNvSpPr txBox="1"/>
          <p:nvPr/>
        </p:nvSpPr>
        <p:spPr>
          <a:xfrm>
            <a:off x="6732642" y="7075777"/>
            <a:ext cx="3555523" cy="984885"/>
          </a:xfrm>
          <a:prstGeom prst="rect">
            <a:avLst/>
          </a:prstGeom>
          <a:noFill/>
        </p:spPr>
        <p:txBody>
          <a:bodyPr wrap="square" rtlCol="0">
            <a:spAutoFit/>
          </a:bodyPr>
          <a:lstStyle/>
          <a:p>
            <a:pPr algn="ctr">
              <a:defRPr/>
            </a:pPr>
            <a:r>
              <a:rPr lang="ar-YE" sz="2200" b="1" dirty="0">
                <a:solidFill>
                  <a:srgbClr val="8E75B0"/>
                </a:solidFill>
                <a:latin typeface="Oswald" panose="02000503000000000000" pitchFamily="2" charset="0"/>
              </a:rPr>
              <a:t>تحسين الظروف المالية</a:t>
            </a:r>
          </a:p>
          <a:p>
            <a:pPr algn="ctr">
              <a:defRPr/>
            </a:pPr>
            <a:r>
              <a:rPr lang="ar-YE" sz="1800" dirty="0">
                <a:solidFill>
                  <a:srgbClr val="28428A"/>
                </a:solidFill>
                <a:latin typeface="Oswald" panose="02000503000000000000" pitchFamily="2" charset="0"/>
              </a:rPr>
              <a:t>عبر توفير أدوات ادخار وائتمان</a:t>
            </a:r>
          </a:p>
          <a:p>
            <a:pPr algn="ctr">
              <a:defRPr/>
            </a:pPr>
            <a:r>
              <a:rPr lang="ar-YE" sz="1800" dirty="0">
                <a:solidFill>
                  <a:srgbClr val="28428A"/>
                </a:solidFill>
                <a:latin typeface="Oswald" panose="02000503000000000000" pitchFamily="2" charset="0"/>
              </a:rPr>
              <a:t> وتمويل للفئات غير المخدومة</a:t>
            </a:r>
            <a:r>
              <a:rPr lang="ar-YE" sz="1800" dirty="0">
                <a:solidFill>
                  <a:srgbClr val="C00000"/>
                </a:solidFill>
                <a:latin typeface="Oswald" panose="02000503000000000000" pitchFamily="2" charset="0"/>
              </a:rPr>
              <a:t>.</a:t>
            </a:r>
            <a:endParaRPr lang="en-US" sz="1800" dirty="0">
              <a:solidFill>
                <a:srgbClr val="C00000"/>
              </a:solidFill>
              <a:latin typeface="Oswald" panose="02000503000000000000" pitchFamily="2" charset="0"/>
            </a:endParaRPr>
          </a:p>
        </p:txBody>
      </p:sp>
      <p:sp>
        <p:nvSpPr>
          <p:cNvPr id="84" name="TextBox 83">
            <a:extLst>
              <a:ext uri="{FF2B5EF4-FFF2-40B4-BE49-F238E27FC236}">
                <a16:creationId xmlns:a16="http://schemas.microsoft.com/office/drawing/2014/main" id="{9A6894F2-8FC4-49F6-84DC-39317C404730}"/>
              </a:ext>
            </a:extLst>
          </p:cNvPr>
          <p:cNvSpPr txBox="1"/>
          <p:nvPr/>
        </p:nvSpPr>
        <p:spPr>
          <a:xfrm>
            <a:off x="450283" y="5175756"/>
            <a:ext cx="2812628" cy="984885"/>
          </a:xfrm>
          <a:prstGeom prst="rect">
            <a:avLst/>
          </a:prstGeom>
          <a:noFill/>
        </p:spPr>
        <p:txBody>
          <a:bodyPr wrap="square" rtlCol="0">
            <a:spAutoFit/>
          </a:bodyPr>
          <a:lstStyle/>
          <a:p>
            <a:pPr algn="ctr">
              <a:defRPr/>
            </a:pPr>
            <a:r>
              <a:rPr lang="ar-YE" sz="2200" dirty="0">
                <a:solidFill>
                  <a:srgbClr val="009999"/>
                </a:solidFill>
                <a:latin typeface="Oswald" panose="02000503000000000000" pitchFamily="2" charset="0"/>
              </a:rPr>
              <a:t>زيادة فرص الاستثمار</a:t>
            </a:r>
          </a:p>
          <a:p>
            <a:pPr algn="ctr">
              <a:defRPr/>
            </a:pPr>
            <a:r>
              <a:rPr lang="ar-YE" sz="1800" dirty="0">
                <a:solidFill>
                  <a:srgbClr val="009999"/>
                </a:solidFill>
                <a:latin typeface="Oswald" panose="02000503000000000000" pitchFamily="2" charset="0"/>
              </a:rPr>
              <a:t>بتوسيع قاعدة العملاء المحتملين للمؤسسات المالية.</a:t>
            </a:r>
            <a:endParaRPr lang="en-US" sz="1800" dirty="0">
              <a:solidFill>
                <a:srgbClr val="009999"/>
              </a:solidFill>
              <a:latin typeface="Oswald" panose="02000503000000000000" pitchFamily="2" charset="0"/>
            </a:endParaRPr>
          </a:p>
        </p:txBody>
      </p:sp>
      <p:sp>
        <p:nvSpPr>
          <p:cNvPr id="85" name="TextBox 84">
            <a:extLst>
              <a:ext uri="{FF2B5EF4-FFF2-40B4-BE49-F238E27FC236}">
                <a16:creationId xmlns:a16="http://schemas.microsoft.com/office/drawing/2014/main" id="{4DEBAF4C-2145-4D01-A5D0-BE4312BB60E1}"/>
              </a:ext>
            </a:extLst>
          </p:cNvPr>
          <p:cNvSpPr txBox="1"/>
          <p:nvPr/>
        </p:nvSpPr>
        <p:spPr>
          <a:xfrm>
            <a:off x="-90534" y="2333455"/>
            <a:ext cx="3762962" cy="769441"/>
          </a:xfrm>
          <a:prstGeom prst="rect">
            <a:avLst/>
          </a:prstGeom>
          <a:noFill/>
        </p:spPr>
        <p:txBody>
          <a:bodyPr wrap="square" rtlCol="0">
            <a:spAutoFit/>
          </a:bodyPr>
          <a:lstStyle/>
          <a:p>
            <a:pPr algn="ctr">
              <a:defRPr/>
            </a:pPr>
            <a:r>
              <a:rPr lang="ar-YE" sz="2200" dirty="0">
                <a:solidFill>
                  <a:srgbClr val="FF0066"/>
                </a:solidFill>
                <a:latin typeface="Oswald" panose="02000503000000000000" pitchFamily="2" charset="0"/>
              </a:rPr>
              <a:t>تعزيز الثقافة المالية </a:t>
            </a:r>
          </a:p>
          <a:p>
            <a:pPr algn="ctr">
              <a:defRPr/>
            </a:pPr>
            <a:r>
              <a:rPr lang="ar-YE" sz="2200" dirty="0">
                <a:solidFill>
                  <a:srgbClr val="FF0066"/>
                </a:solidFill>
                <a:latin typeface="Oswald" panose="02000503000000000000" pitchFamily="2" charset="0"/>
              </a:rPr>
              <a:t>و تقليل الاعتماد على النقد.</a:t>
            </a:r>
            <a:endParaRPr lang="en-US" sz="2200" dirty="0">
              <a:solidFill>
                <a:srgbClr val="FF0066"/>
              </a:solidFill>
              <a:latin typeface="Oswald" panose="02000503000000000000" pitchFamily="2" charset="0"/>
            </a:endParaRPr>
          </a:p>
        </p:txBody>
      </p:sp>
      <p:pic>
        <p:nvPicPr>
          <p:cNvPr id="37" name="Picture 36">
            <a:extLst>
              <a:ext uri="{FF2B5EF4-FFF2-40B4-BE49-F238E27FC236}">
                <a16:creationId xmlns:a16="http://schemas.microsoft.com/office/drawing/2014/main" id="{14772946-9B02-4820-9006-1A2DA75BF2DF}"/>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748036" y="358521"/>
            <a:ext cx="574912" cy="590174"/>
          </a:xfrm>
          <a:prstGeom prst="rect">
            <a:avLst/>
          </a:prstGeom>
        </p:spPr>
      </p:pic>
      <p:pic>
        <p:nvPicPr>
          <p:cNvPr id="40" name="Picture 39">
            <a:extLst>
              <a:ext uri="{FF2B5EF4-FFF2-40B4-BE49-F238E27FC236}">
                <a16:creationId xmlns:a16="http://schemas.microsoft.com/office/drawing/2014/main" id="{16DA3549-5EF3-479A-9B33-D42DB4C9A248}"/>
              </a:ext>
            </a:extLst>
          </p:cNvPr>
          <p:cNvPicPr>
            <a:picLocks noChangeAspect="1"/>
          </p:cNvPicPr>
          <p:nvPr/>
        </p:nvPicPr>
        <p:blipFill rotWithShape="1">
          <a:blip r:embed="rId3" cstate="print">
            <a:duotone>
              <a:prstClr val="black"/>
              <a:srgbClr val="009999">
                <a:tint val="45000"/>
                <a:satMod val="400000"/>
              </a:srgb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l="14243" t="4950" r="15801" b="18719"/>
          <a:stretch/>
        </p:blipFill>
        <p:spPr>
          <a:xfrm>
            <a:off x="3482878" y="5777780"/>
            <a:ext cx="588492" cy="642112"/>
          </a:xfrm>
          <a:prstGeom prst="rect">
            <a:avLst/>
          </a:prstGeom>
        </p:spPr>
      </p:pic>
      <p:pic>
        <p:nvPicPr>
          <p:cNvPr id="42" name="Picture 41">
            <a:extLst>
              <a:ext uri="{FF2B5EF4-FFF2-40B4-BE49-F238E27FC236}">
                <a16:creationId xmlns:a16="http://schemas.microsoft.com/office/drawing/2014/main" id="{52950EBA-A8AC-4639-9758-CB3849D85515}"/>
              </a:ext>
            </a:extLst>
          </p:cNvPr>
          <p:cNvPicPr>
            <a:picLocks noChangeAspect="1"/>
          </p:cNvPicPr>
          <p:nvPr/>
        </p:nvPicPr>
        <p:blipFill rotWithShape="1">
          <a:blip r:embed="rId5" cstate="print">
            <a:duotone>
              <a:prstClr val="black"/>
              <a:srgbClr val="FF0000">
                <a:tint val="45000"/>
                <a:satMod val="400000"/>
              </a:srgbClr>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l="7373" t="4950" r="8182" b="21053"/>
          <a:stretch/>
        </p:blipFill>
        <p:spPr>
          <a:xfrm>
            <a:off x="10598716" y="6049568"/>
            <a:ext cx="627017" cy="549437"/>
          </a:xfrm>
          <a:prstGeom prst="rect">
            <a:avLst/>
          </a:prstGeom>
        </p:spPr>
      </p:pic>
      <p:pic>
        <p:nvPicPr>
          <p:cNvPr id="44" name="Picture 43">
            <a:extLst>
              <a:ext uri="{FF2B5EF4-FFF2-40B4-BE49-F238E27FC236}">
                <a16:creationId xmlns:a16="http://schemas.microsoft.com/office/drawing/2014/main" id="{AC47BC13-6D4B-4003-8F24-2ED4189B6312}"/>
              </a:ext>
            </a:extLst>
          </p:cNvPr>
          <p:cNvPicPr>
            <a:picLocks noChangeAspect="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l="22480" t="1818" r="25827" b="17801"/>
          <a:stretch/>
        </p:blipFill>
        <p:spPr>
          <a:xfrm>
            <a:off x="10640824" y="2616995"/>
            <a:ext cx="427919" cy="665390"/>
          </a:xfrm>
          <a:prstGeom prst="rect">
            <a:avLst/>
          </a:prstGeom>
        </p:spPr>
      </p:pic>
      <p:pic>
        <p:nvPicPr>
          <p:cNvPr id="58" name="Picture 57">
            <a:extLst>
              <a:ext uri="{FF2B5EF4-FFF2-40B4-BE49-F238E27FC236}">
                <a16:creationId xmlns:a16="http://schemas.microsoft.com/office/drawing/2014/main" id="{9717A482-2B5D-4294-98A7-FB290E11D19B}"/>
              </a:ext>
            </a:extLst>
          </p:cNvPr>
          <p:cNvPicPr>
            <a:picLocks noChangeAspect="1"/>
          </p:cNvPicPr>
          <p:nvPr/>
        </p:nvPicPr>
        <p:blipFill rotWithShape="1">
          <a:blip r:embed="rId8" cstate="print">
            <a:duotone>
              <a:prstClr val="black"/>
              <a:srgbClr val="7030A0">
                <a:tint val="45000"/>
                <a:satMod val="400000"/>
              </a:srgbClr>
            </a:duotone>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rcRect l="21721" t="3564" r="21274" b="20677"/>
          <a:stretch/>
        </p:blipFill>
        <p:spPr>
          <a:xfrm>
            <a:off x="6671492" y="7131139"/>
            <a:ext cx="426034" cy="566192"/>
          </a:xfrm>
          <a:prstGeom prst="rect">
            <a:avLst/>
          </a:prstGeom>
        </p:spPr>
      </p:pic>
      <p:pic>
        <p:nvPicPr>
          <p:cNvPr id="88" name="Picture 87">
            <a:extLst>
              <a:ext uri="{FF2B5EF4-FFF2-40B4-BE49-F238E27FC236}">
                <a16:creationId xmlns:a16="http://schemas.microsoft.com/office/drawing/2014/main" id="{9F9394C3-72EF-41CB-A035-DFC2BD3DF7A2}"/>
              </a:ext>
            </a:extLst>
          </p:cNvPr>
          <p:cNvPicPr>
            <a:picLocks noChangeAspect="1"/>
          </p:cNvPicPr>
          <p:nvPr/>
        </p:nvPicPr>
        <p:blipFill rotWithShape="1">
          <a:blip r:embed="rId10" cstate="print">
            <a:duotone>
              <a:prstClr val="black"/>
              <a:srgbClr val="FF0066">
                <a:tint val="45000"/>
                <a:satMod val="400000"/>
              </a:srgbClr>
            </a:duotone>
            <a:extLst>
              <a:ext uri="{BEBA8EAE-BF5A-486C-A8C5-ECC9F3942E4B}">
                <a14:imgProps xmlns:a14="http://schemas.microsoft.com/office/drawing/2010/main">
                  <a14:imgLayer r:embed="rId11">
                    <a14:imgEffect>
                      <a14:artisticPhotocopy/>
                    </a14:imgEffect>
                    <a14:imgEffect>
                      <a14:brightnessContrast bright="20000" contrast="20000"/>
                    </a14:imgEffect>
                  </a14:imgLayer>
                </a14:imgProps>
              </a:ext>
              <a:ext uri="{28A0092B-C50C-407E-A947-70E740481C1C}">
                <a14:useLocalDpi xmlns:a14="http://schemas.microsoft.com/office/drawing/2010/main" val="0"/>
              </a:ext>
            </a:extLst>
          </a:blip>
          <a:srcRect l="8586" t="2020" r="8971" b="14888"/>
          <a:stretch/>
        </p:blipFill>
        <p:spPr>
          <a:xfrm>
            <a:off x="3243113" y="2757558"/>
            <a:ext cx="554302" cy="558670"/>
          </a:xfrm>
          <a:prstGeom prst="rect">
            <a:avLst/>
          </a:prstGeom>
        </p:spPr>
      </p:pic>
      <p:grpSp>
        <p:nvGrpSpPr>
          <p:cNvPr id="41" name="Group 40">
            <a:extLst>
              <a:ext uri="{FF2B5EF4-FFF2-40B4-BE49-F238E27FC236}">
                <a16:creationId xmlns:a16="http://schemas.microsoft.com/office/drawing/2014/main" id="{31F8ED0C-66C3-74D9-FD9A-F2CF7C9789A2}"/>
              </a:ext>
            </a:extLst>
          </p:cNvPr>
          <p:cNvGrpSpPr/>
          <p:nvPr/>
        </p:nvGrpSpPr>
        <p:grpSpPr>
          <a:xfrm flipV="1">
            <a:off x="2359671" y="157317"/>
            <a:ext cx="11059713" cy="168058"/>
            <a:chOff x="0" y="7771644"/>
            <a:chExt cx="14299736" cy="103135"/>
          </a:xfrm>
        </p:grpSpPr>
        <p:sp>
          <p:nvSpPr>
            <p:cNvPr id="43" name="Rectangle 42">
              <a:extLst>
                <a:ext uri="{FF2B5EF4-FFF2-40B4-BE49-F238E27FC236}">
                  <a16:creationId xmlns:a16="http://schemas.microsoft.com/office/drawing/2014/main" id="{4F504A55-60CC-913E-325B-A84F2FF605C6}"/>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5BCD9F61-F928-4927-07A7-99447E3B0B34}"/>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A44CEEC1-A42D-A444-B169-25A6B27834D7}"/>
              </a:ext>
            </a:extLst>
          </p:cNvPr>
          <p:cNvGrpSpPr/>
          <p:nvPr/>
        </p:nvGrpSpPr>
        <p:grpSpPr>
          <a:xfrm>
            <a:off x="44693" y="8131735"/>
            <a:ext cx="13913467" cy="103135"/>
            <a:chOff x="0" y="7771644"/>
            <a:chExt cx="14299736" cy="103135"/>
          </a:xfrm>
        </p:grpSpPr>
        <p:sp>
          <p:nvSpPr>
            <p:cNvPr id="89" name="Rectangle 88">
              <a:extLst>
                <a:ext uri="{FF2B5EF4-FFF2-40B4-BE49-F238E27FC236}">
                  <a16:creationId xmlns:a16="http://schemas.microsoft.com/office/drawing/2014/main" id="{DD47C2F6-EE1C-EB5C-95A3-8C16357C3BD2}"/>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4C76336A-F341-70D0-C7A5-48A8FE445AB8}"/>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Rectangle 91">
            <a:extLst>
              <a:ext uri="{FF2B5EF4-FFF2-40B4-BE49-F238E27FC236}">
                <a16:creationId xmlns:a16="http://schemas.microsoft.com/office/drawing/2014/main" id="{D50BE644-E6EC-457D-EBBD-B1A8E14E0298}"/>
              </a:ext>
            </a:extLst>
          </p:cNvPr>
          <p:cNvSpPr/>
          <p:nvPr/>
        </p:nvSpPr>
        <p:spPr>
          <a:xfrm rot="5400000">
            <a:off x="-168983" y="687963"/>
            <a:ext cx="502115" cy="164150"/>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pic>
        <p:nvPicPr>
          <p:cNvPr id="39" name="Picture 38" descr="A logo of a central bank of yemen&#10;&#10;AI-generated content may be incorrect.">
            <a:extLst>
              <a:ext uri="{FF2B5EF4-FFF2-40B4-BE49-F238E27FC236}">
                <a16:creationId xmlns:a16="http://schemas.microsoft.com/office/drawing/2014/main" id="{B1B89D51-9CC4-6B61-94F5-5F4334A521A8}"/>
              </a:ext>
            </a:extLst>
          </p:cNvPr>
          <p:cNvPicPr>
            <a:picLocks noChangeAspect="1"/>
          </p:cNvPicPr>
          <p:nvPr/>
        </p:nvPicPr>
        <p:blipFill>
          <a:blip r:embed="rId12"/>
          <a:stretch>
            <a:fillRect/>
          </a:stretch>
        </p:blipFill>
        <p:spPr>
          <a:xfrm>
            <a:off x="6645457" y="3268025"/>
            <a:ext cx="1438433" cy="1438433"/>
          </a:xfrm>
          <a:prstGeom prst="rect">
            <a:avLst/>
          </a:prstGeom>
        </p:spPr>
      </p:pic>
      <p:pic>
        <p:nvPicPr>
          <p:cNvPr id="91" name="Picture 90">
            <a:extLst>
              <a:ext uri="{FF2B5EF4-FFF2-40B4-BE49-F238E27FC236}">
                <a16:creationId xmlns:a16="http://schemas.microsoft.com/office/drawing/2014/main" id="{FC9E8671-1887-6886-1853-2410885A9DFC}"/>
              </a:ext>
            </a:extLst>
          </p:cNvPr>
          <p:cNvPicPr>
            <a:picLocks noChangeAspect="1"/>
          </p:cNvPicPr>
          <p:nvPr/>
        </p:nvPicPr>
        <p:blipFill>
          <a:blip r:embed="rId13"/>
          <a:stretch>
            <a:fillRect/>
          </a:stretch>
        </p:blipFill>
        <p:spPr>
          <a:xfrm>
            <a:off x="13467043" y="81294"/>
            <a:ext cx="1077551" cy="361446"/>
          </a:xfrm>
          <a:prstGeom prst="rect">
            <a:avLst/>
          </a:prstGeom>
        </p:spPr>
      </p:pic>
    </p:spTree>
    <p:extLst>
      <p:ext uri="{BB962C8B-B14F-4D97-AF65-F5344CB8AC3E}">
        <p14:creationId xmlns:p14="http://schemas.microsoft.com/office/powerpoint/2010/main" val="3860208490"/>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800000">
                                          <p:cBhvr>
                                            <p:cTn id="6" dur="2000" fill="hold"/>
                                            <p:tgtEl>
                                              <p:spTgt spid="38"/>
                                            </p:tgtEl>
                                            <p:attrNameLst>
                                              <p:attrName>r</p:attrName>
                                            </p:attrNameLst>
                                          </p:cBhvr>
                                        </p:animRot>
                                      </p:childTnLst>
                                    </p:cTn>
                                  </p:par>
                                  <p:par>
                                    <p:cTn id="7" presetID="1" presetClass="entr" presetSubtype="0" fill="hold" grpId="0" nodeType="withEffect">
                                      <p:stCondLst>
                                        <p:cond delay="1000"/>
                                      </p:stCondLst>
                                      <p:childTnLst>
                                        <p:set>
                                          <p:cBhvr>
                                            <p:cTn id="8" dur="1" fill="hold">
                                              <p:stCondLst>
                                                <p:cond delay="0"/>
                                              </p:stCondLst>
                                            </p:cTn>
                                            <p:tgtEl>
                                              <p:spTgt spid="10"/>
                                            </p:tgtEl>
                                            <p:attrNameLst>
                                              <p:attrName>style.visibility</p:attrName>
                                            </p:attrNameLst>
                                          </p:cBhvr>
                                          <p:to>
                                            <p:strVal val="visible"/>
                                          </p:to>
                                        </p:set>
                                      </p:childTnLst>
                                    </p:cTn>
                                  </p:par>
                                  <p:par>
                                    <p:cTn id="9" presetID="23" presetClass="entr" presetSubtype="16" fill="hold" nodeType="withEffect">
                                      <p:stCondLst>
                                        <p:cond delay="100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childTnLst>
                                    </p:cTn>
                                  </p:par>
                                </p:childTnLst>
                              </p:cTn>
                            </p:par>
                            <p:par>
                              <p:cTn id="13" fill="hold">
                                <p:stCondLst>
                                  <p:cond delay="2000"/>
                                </p:stCondLst>
                                <p:childTnLst>
                                  <p:par>
                                    <p:cTn id="14" presetID="8" presetClass="emph" presetSubtype="0" fill="hold" nodeType="afterEffect">
                                      <p:stCondLst>
                                        <p:cond delay="0"/>
                                      </p:stCondLst>
                                      <p:childTnLst>
                                        <p:animRot by="3600000">
                                          <p:cBhvr>
                                            <p:cTn id="15" dur="2000" fill="hold"/>
                                            <p:tgtEl>
                                              <p:spTgt spid="38"/>
                                            </p:tgtEl>
                                            <p:attrNameLst>
                                              <p:attrName>r</p:attrName>
                                            </p:attrNameLst>
                                          </p:cBhvr>
                                        </p:animRot>
                                      </p:childTnLst>
                                    </p:cTn>
                                  </p:par>
                                </p:childTnLst>
                              </p:cTn>
                            </p:par>
                            <p:par>
                              <p:cTn id="16" fill="hold">
                                <p:stCondLst>
                                  <p:cond delay="4000"/>
                                </p:stCondLst>
                                <p:childTnLst>
                                  <p:par>
                                    <p:cTn id="17" presetID="1" presetClass="entr" presetSubtype="0" fill="hold" grpId="0" nodeType="after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23" presetClass="entr" presetSubtype="16"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childTnLst>
                                    </p:cTn>
                                  </p:par>
                                </p:childTnLst>
                              </p:cTn>
                            </p:par>
                            <p:par>
                              <p:cTn id="23" fill="hold">
                                <p:stCondLst>
                                  <p:cond delay="4500"/>
                                </p:stCondLst>
                                <p:childTnLst>
                                  <p:par>
                                    <p:cTn id="24" presetID="8" presetClass="emph" presetSubtype="0" fill="hold" nodeType="afterEffect">
                                      <p:stCondLst>
                                        <p:cond delay="0"/>
                                      </p:stCondLst>
                                      <p:childTnLst>
                                        <p:animRot by="3600000">
                                          <p:cBhvr>
                                            <p:cTn id="25" dur="2000" fill="hold"/>
                                            <p:tgtEl>
                                              <p:spTgt spid="38"/>
                                            </p:tgtEl>
                                            <p:attrNameLst>
                                              <p:attrName>r</p:attrName>
                                            </p:attrNameLst>
                                          </p:cBhvr>
                                        </p:animRot>
                                      </p:childTnLst>
                                    </p:cTn>
                                  </p:par>
                                </p:childTnLst>
                              </p:cTn>
                            </p:par>
                            <p:par>
                              <p:cTn id="26" fill="hold">
                                <p:stCondLst>
                                  <p:cond delay="6500"/>
                                </p:stCondLst>
                                <p:childTnLst>
                                  <p:par>
                                    <p:cTn id="27" presetID="1" presetClass="entr" presetSubtype="0"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23" presetClass="entr" presetSubtype="16"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childTnLst>
                                    </p:cTn>
                                  </p:par>
                                </p:childTnLst>
                              </p:cTn>
                            </p:par>
                            <p:par>
                              <p:cTn id="33" fill="hold">
                                <p:stCondLst>
                                  <p:cond delay="7000"/>
                                </p:stCondLst>
                                <p:childTnLst>
                                  <p:par>
                                    <p:cTn id="34" presetID="8" presetClass="emph" presetSubtype="0" fill="hold" nodeType="afterEffect">
                                      <p:stCondLst>
                                        <p:cond delay="0"/>
                                      </p:stCondLst>
                                      <p:childTnLst>
                                        <p:animRot by="3600000">
                                          <p:cBhvr>
                                            <p:cTn id="35" dur="2000" fill="hold"/>
                                            <p:tgtEl>
                                              <p:spTgt spid="38"/>
                                            </p:tgtEl>
                                            <p:attrNameLst>
                                              <p:attrName>r</p:attrName>
                                            </p:attrNameLst>
                                          </p:cBhvr>
                                        </p:animRot>
                                      </p:childTnLst>
                                    </p:cTn>
                                  </p:par>
                                </p:childTnLst>
                              </p:cTn>
                            </p:par>
                            <p:par>
                              <p:cTn id="36" fill="hold">
                                <p:stCondLst>
                                  <p:cond delay="9000"/>
                                </p:stCondLst>
                                <p:childTnLst>
                                  <p:par>
                                    <p:cTn id="37" presetID="1" presetClass="entr" presetSubtype="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par>
                                    <p:cTn id="39" presetID="23" presetClass="entr" presetSubtype="16"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childTnLst>
                                    </p:cTn>
                                  </p:par>
                                </p:childTnLst>
                              </p:cTn>
                            </p:par>
                            <p:par>
                              <p:cTn id="43" fill="hold">
                                <p:stCondLst>
                                  <p:cond delay="9500"/>
                                </p:stCondLst>
                                <p:childTnLst>
                                  <p:par>
                                    <p:cTn id="44" presetID="8" presetClass="emph" presetSubtype="0" fill="hold" nodeType="afterEffect">
                                      <p:stCondLst>
                                        <p:cond delay="0"/>
                                      </p:stCondLst>
                                      <p:childTnLst>
                                        <p:animRot by="3600000">
                                          <p:cBhvr>
                                            <p:cTn id="45" dur="2000" fill="hold"/>
                                            <p:tgtEl>
                                              <p:spTgt spid="38"/>
                                            </p:tgtEl>
                                            <p:attrNameLst>
                                              <p:attrName>r</p:attrName>
                                            </p:attrNameLst>
                                          </p:cBhvr>
                                        </p:animRot>
                                      </p:childTnLst>
                                    </p:cTn>
                                  </p:par>
                                </p:childTnLst>
                              </p:cTn>
                            </p:par>
                            <p:par>
                              <p:cTn id="46" fill="hold">
                                <p:stCondLst>
                                  <p:cond delay="11500"/>
                                </p:stCondLst>
                                <p:childTnLst>
                                  <p:par>
                                    <p:cTn id="47" presetID="1" presetClass="entr" presetSubtype="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23" presetClass="entr" presetSubtype="16"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childTnLst>
                                    </p:cTn>
                                  </p:par>
                                </p:childTnLst>
                              </p:cTn>
                            </p:par>
                            <p:par>
                              <p:cTn id="53" fill="hold">
                                <p:stCondLst>
                                  <p:cond delay="12000"/>
                                </p:stCondLst>
                                <p:childTnLst>
                                  <p:par>
                                    <p:cTn id="54" presetID="8" presetClass="emph" presetSubtype="0" fill="hold" nodeType="afterEffect">
                                      <p:stCondLst>
                                        <p:cond delay="0"/>
                                      </p:stCondLst>
                                      <p:childTnLst>
                                        <p:animRot by="3600000">
                                          <p:cBhvr>
                                            <p:cTn id="55" dur="2000" fill="hold"/>
                                            <p:tgtEl>
                                              <p:spTgt spid="38"/>
                                            </p:tgtEl>
                                            <p:attrNameLst>
                                              <p:attrName>r</p:attrName>
                                            </p:attrNameLst>
                                          </p:cBhvr>
                                        </p:animRot>
                                      </p:childTnLst>
                                    </p:cTn>
                                  </p:par>
                                </p:childTnLst>
                              </p:cTn>
                            </p:par>
                            <p:par>
                              <p:cTn id="56" fill="hold">
                                <p:stCondLst>
                                  <p:cond delay="14000"/>
                                </p:stCondLst>
                                <p:childTnLst>
                                  <p:par>
                                    <p:cTn id="57" presetID="1" presetClass="entr" presetSubtype="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childTnLst>
                                    </p:cTn>
                                  </p:par>
                                  <p:par>
                                    <p:cTn id="59" presetID="23" presetClass="entr" presetSubtype="16"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anim calcmode="lin" valueType="num">
                                          <p:cBhvr>
                                            <p:cTn id="61" dur="500" fill="hold"/>
                                            <p:tgtEl>
                                              <p:spTgt spid="88"/>
                                            </p:tgtEl>
                                            <p:attrNameLst>
                                              <p:attrName>ppt_w</p:attrName>
                                            </p:attrNameLst>
                                          </p:cBhvr>
                                          <p:tavLst>
                                            <p:tav tm="0">
                                              <p:val>
                                                <p:fltVal val="0"/>
                                              </p:val>
                                            </p:tav>
                                            <p:tav tm="100000">
                                              <p:val>
                                                <p:strVal val="#ppt_w"/>
                                              </p:val>
                                            </p:tav>
                                          </p:tavLst>
                                        </p:anim>
                                        <p:anim calcmode="lin" valueType="num">
                                          <p:cBhvr>
                                            <p:cTn id="62" dur="500" fill="hold"/>
                                            <p:tgtEl>
                                              <p:spTgt spid="88"/>
                                            </p:tgtEl>
                                            <p:attrNameLst>
                                              <p:attrName>ppt_h</p:attrName>
                                            </p:attrNameLst>
                                          </p:cBhvr>
                                          <p:tavLst>
                                            <p:tav tm="0">
                                              <p:val>
                                                <p:fltVal val="0"/>
                                              </p:val>
                                            </p:tav>
                                            <p:tav tm="100000">
                                              <p:val>
                                                <p:strVal val="#ppt_h"/>
                                              </p:val>
                                            </p:tav>
                                          </p:tavLst>
                                        </p:anim>
                                      </p:childTnLst>
                                    </p:cTn>
                                  </p:par>
                                  <p:par>
                                    <p:cTn id="63" presetID="8" presetClass="emph" presetSubtype="0" repeatCount="indefinite" accel="40000" decel="60000" fill="hold" nodeType="withEffect">
                                      <p:stCondLst>
                                        <p:cond delay="0"/>
                                      </p:stCondLst>
                                      <p:childTnLst>
                                        <p:animRot by="-21600000">
                                          <p:cBhvr>
                                            <p:cTn id="64" dur="20000" fill="hold"/>
                                            <p:tgtEl>
                                              <p:spTgt spid="36"/>
                                            </p:tgtEl>
                                            <p:attrNameLst>
                                              <p:attrName>r</p:attrName>
                                            </p:attrNameLst>
                                          </p:cBhvr>
                                        </p:animRot>
                                      </p:childTnLst>
                                    </p:cTn>
                                  </p:par>
                                  <p:par>
                                    <p:cTn id="65" presetID="8" presetClass="emph" presetSubtype="0" repeatCount="indefinite" accel="43000" decel="40000" fill="hold" nodeType="withEffect">
                                      <p:stCondLst>
                                        <p:cond delay="0"/>
                                      </p:stCondLst>
                                      <p:childTnLst>
                                        <p:animRot by="21600000">
                                          <p:cBhvr>
                                            <p:cTn id="66" dur="20000" fill="hold"/>
                                            <p:tgtEl>
                                              <p:spTgt spid="68"/>
                                            </p:tgtEl>
                                            <p:attrNameLst>
                                              <p:attrName>r</p:attrName>
                                            </p:attrNameLst>
                                          </p:cBhvr>
                                        </p:animRot>
                                      </p:childTnLst>
                                    </p:cTn>
                                  </p:par>
                                  <p:par>
                                    <p:cTn id="67" presetID="8" presetClass="emph" presetSubtype="0" repeatCount="indefinite" accel="34000" decel="28000" fill="hold" nodeType="withEffect">
                                      <p:stCondLst>
                                        <p:cond delay="0"/>
                                      </p:stCondLst>
                                      <p:childTnLst>
                                        <p:animRot by="-21600000">
                                          <p:cBhvr>
                                            <p:cTn id="68" dur="20000" fill="hold"/>
                                            <p:tgtEl>
                                              <p:spTgt spid="67"/>
                                            </p:tgtEl>
                                            <p:attrNameLst>
                                              <p:attrName>r</p:attrName>
                                            </p:attrNameLst>
                                          </p:cBhvr>
                                        </p:animRot>
                                      </p:childTnLst>
                                    </p:cTn>
                                  </p:par>
                                  <p:par>
                                    <p:cTn id="69" presetID="8" presetClass="emph" presetSubtype="0" repeatCount="indefinite" accel="50000" fill="hold" nodeType="withEffect" p14:presetBounceEnd="50000">
                                      <p:stCondLst>
                                        <p:cond delay="0"/>
                                      </p:stCondLst>
                                      <p:childTnLst>
                                        <p:animRot by="21600000" p14:bounceEnd="50000">
                                          <p:cBhvr>
                                            <p:cTn id="70" dur="20000" fill="hold"/>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1" grpId="0"/>
          <p:bldP spid="82" grpId="0"/>
          <p:bldP spid="83" grpId="0"/>
          <p:bldP spid="84" grpId="0"/>
          <p:bldP spid="8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800000">
                                          <p:cBhvr>
                                            <p:cTn id="6" dur="2000" fill="hold"/>
                                            <p:tgtEl>
                                              <p:spTgt spid="38"/>
                                            </p:tgtEl>
                                            <p:attrNameLst>
                                              <p:attrName>r</p:attrName>
                                            </p:attrNameLst>
                                          </p:cBhvr>
                                        </p:animRot>
                                      </p:childTnLst>
                                    </p:cTn>
                                  </p:par>
                                  <p:par>
                                    <p:cTn id="7" presetID="1" presetClass="entr" presetSubtype="0" fill="hold" grpId="0" nodeType="withEffect">
                                      <p:stCondLst>
                                        <p:cond delay="1000"/>
                                      </p:stCondLst>
                                      <p:childTnLst>
                                        <p:set>
                                          <p:cBhvr>
                                            <p:cTn id="8" dur="1" fill="hold">
                                              <p:stCondLst>
                                                <p:cond delay="0"/>
                                              </p:stCondLst>
                                            </p:cTn>
                                            <p:tgtEl>
                                              <p:spTgt spid="10"/>
                                            </p:tgtEl>
                                            <p:attrNameLst>
                                              <p:attrName>style.visibility</p:attrName>
                                            </p:attrNameLst>
                                          </p:cBhvr>
                                          <p:to>
                                            <p:strVal val="visible"/>
                                          </p:to>
                                        </p:set>
                                      </p:childTnLst>
                                    </p:cTn>
                                  </p:par>
                                  <p:par>
                                    <p:cTn id="9" presetID="23" presetClass="entr" presetSubtype="16" fill="hold" nodeType="withEffect">
                                      <p:stCondLst>
                                        <p:cond delay="100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childTnLst>
                                    </p:cTn>
                                  </p:par>
                                </p:childTnLst>
                              </p:cTn>
                            </p:par>
                            <p:par>
                              <p:cTn id="13" fill="hold">
                                <p:stCondLst>
                                  <p:cond delay="2000"/>
                                </p:stCondLst>
                                <p:childTnLst>
                                  <p:par>
                                    <p:cTn id="14" presetID="8" presetClass="emph" presetSubtype="0" fill="hold" nodeType="afterEffect">
                                      <p:stCondLst>
                                        <p:cond delay="0"/>
                                      </p:stCondLst>
                                      <p:childTnLst>
                                        <p:animRot by="3600000">
                                          <p:cBhvr>
                                            <p:cTn id="15" dur="2000" fill="hold"/>
                                            <p:tgtEl>
                                              <p:spTgt spid="38"/>
                                            </p:tgtEl>
                                            <p:attrNameLst>
                                              <p:attrName>r</p:attrName>
                                            </p:attrNameLst>
                                          </p:cBhvr>
                                        </p:animRot>
                                      </p:childTnLst>
                                    </p:cTn>
                                  </p:par>
                                </p:childTnLst>
                              </p:cTn>
                            </p:par>
                            <p:par>
                              <p:cTn id="16" fill="hold">
                                <p:stCondLst>
                                  <p:cond delay="4000"/>
                                </p:stCondLst>
                                <p:childTnLst>
                                  <p:par>
                                    <p:cTn id="17" presetID="1" presetClass="entr" presetSubtype="0" fill="hold" grpId="0" nodeType="after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23" presetClass="entr" presetSubtype="16"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childTnLst>
                                    </p:cTn>
                                  </p:par>
                                </p:childTnLst>
                              </p:cTn>
                            </p:par>
                            <p:par>
                              <p:cTn id="23" fill="hold">
                                <p:stCondLst>
                                  <p:cond delay="4500"/>
                                </p:stCondLst>
                                <p:childTnLst>
                                  <p:par>
                                    <p:cTn id="24" presetID="8" presetClass="emph" presetSubtype="0" fill="hold" nodeType="afterEffect">
                                      <p:stCondLst>
                                        <p:cond delay="0"/>
                                      </p:stCondLst>
                                      <p:childTnLst>
                                        <p:animRot by="3600000">
                                          <p:cBhvr>
                                            <p:cTn id="25" dur="2000" fill="hold"/>
                                            <p:tgtEl>
                                              <p:spTgt spid="38"/>
                                            </p:tgtEl>
                                            <p:attrNameLst>
                                              <p:attrName>r</p:attrName>
                                            </p:attrNameLst>
                                          </p:cBhvr>
                                        </p:animRot>
                                      </p:childTnLst>
                                    </p:cTn>
                                  </p:par>
                                </p:childTnLst>
                              </p:cTn>
                            </p:par>
                            <p:par>
                              <p:cTn id="26" fill="hold">
                                <p:stCondLst>
                                  <p:cond delay="6500"/>
                                </p:stCondLst>
                                <p:childTnLst>
                                  <p:par>
                                    <p:cTn id="27" presetID="1" presetClass="entr" presetSubtype="0"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23" presetClass="entr" presetSubtype="16"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childTnLst>
                                    </p:cTn>
                                  </p:par>
                                </p:childTnLst>
                              </p:cTn>
                            </p:par>
                            <p:par>
                              <p:cTn id="33" fill="hold">
                                <p:stCondLst>
                                  <p:cond delay="7000"/>
                                </p:stCondLst>
                                <p:childTnLst>
                                  <p:par>
                                    <p:cTn id="34" presetID="8" presetClass="emph" presetSubtype="0" fill="hold" nodeType="afterEffect">
                                      <p:stCondLst>
                                        <p:cond delay="0"/>
                                      </p:stCondLst>
                                      <p:childTnLst>
                                        <p:animRot by="3600000">
                                          <p:cBhvr>
                                            <p:cTn id="35" dur="2000" fill="hold"/>
                                            <p:tgtEl>
                                              <p:spTgt spid="38"/>
                                            </p:tgtEl>
                                            <p:attrNameLst>
                                              <p:attrName>r</p:attrName>
                                            </p:attrNameLst>
                                          </p:cBhvr>
                                        </p:animRot>
                                      </p:childTnLst>
                                    </p:cTn>
                                  </p:par>
                                </p:childTnLst>
                              </p:cTn>
                            </p:par>
                            <p:par>
                              <p:cTn id="36" fill="hold">
                                <p:stCondLst>
                                  <p:cond delay="9000"/>
                                </p:stCondLst>
                                <p:childTnLst>
                                  <p:par>
                                    <p:cTn id="37" presetID="1" presetClass="entr" presetSubtype="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par>
                                    <p:cTn id="39" presetID="23" presetClass="entr" presetSubtype="16"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childTnLst>
                                    </p:cTn>
                                  </p:par>
                                </p:childTnLst>
                              </p:cTn>
                            </p:par>
                            <p:par>
                              <p:cTn id="43" fill="hold">
                                <p:stCondLst>
                                  <p:cond delay="9500"/>
                                </p:stCondLst>
                                <p:childTnLst>
                                  <p:par>
                                    <p:cTn id="44" presetID="8" presetClass="emph" presetSubtype="0" fill="hold" nodeType="afterEffect">
                                      <p:stCondLst>
                                        <p:cond delay="0"/>
                                      </p:stCondLst>
                                      <p:childTnLst>
                                        <p:animRot by="3600000">
                                          <p:cBhvr>
                                            <p:cTn id="45" dur="2000" fill="hold"/>
                                            <p:tgtEl>
                                              <p:spTgt spid="38"/>
                                            </p:tgtEl>
                                            <p:attrNameLst>
                                              <p:attrName>r</p:attrName>
                                            </p:attrNameLst>
                                          </p:cBhvr>
                                        </p:animRot>
                                      </p:childTnLst>
                                    </p:cTn>
                                  </p:par>
                                </p:childTnLst>
                              </p:cTn>
                            </p:par>
                            <p:par>
                              <p:cTn id="46" fill="hold">
                                <p:stCondLst>
                                  <p:cond delay="11500"/>
                                </p:stCondLst>
                                <p:childTnLst>
                                  <p:par>
                                    <p:cTn id="47" presetID="1" presetClass="entr" presetSubtype="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23" presetClass="entr" presetSubtype="16"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childTnLst>
                                    </p:cTn>
                                  </p:par>
                                </p:childTnLst>
                              </p:cTn>
                            </p:par>
                            <p:par>
                              <p:cTn id="53" fill="hold">
                                <p:stCondLst>
                                  <p:cond delay="12000"/>
                                </p:stCondLst>
                                <p:childTnLst>
                                  <p:par>
                                    <p:cTn id="54" presetID="8" presetClass="emph" presetSubtype="0" fill="hold" nodeType="afterEffect">
                                      <p:stCondLst>
                                        <p:cond delay="0"/>
                                      </p:stCondLst>
                                      <p:childTnLst>
                                        <p:animRot by="3600000">
                                          <p:cBhvr>
                                            <p:cTn id="55" dur="2000" fill="hold"/>
                                            <p:tgtEl>
                                              <p:spTgt spid="38"/>
                                            </p:tgtEl>
                                            <p:attrNameLst>
                                              <p:attrName>r</p:attrName>
                                            </p:attrNameLst>
                                          </p:cBhvr>
                                        </p:animRot>
                                      </p:childTnLst>
                                    </p:cTn>
                                  </p:par>
                                </p:childTnLst>
                              </p:cTn>
                            </p:par>
                            <p:par>
                              <p:cTn id="56" fill="hold">
                                <p:stCondLst>
                                  <p:cond delay="14000"/>
                                </p:stCondLst>
                                <p:childTnLst>
                                  <p:par>
                                    <p:cTn id="57" presetID="1" presetClass="entr" presetSubtype="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childTnLst>
                                    </p:cTn>
                                  </p:par>
                                  <p:par>
                                    <p:cTn id="59" presetID="23" presetClass="entr" presetSubtype="16"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anim calcmode="lin" valueType="num">
                                          <p:cBhvr>
                                            <p:cTn id="61" dur="500" fill="hold"/>
                                            <p:tgtEl>
                                              <p:spTgt spid="88"/>
                                            </p:tgtEl>
                                            <p:attrNameLst>
                                              <p:attrName>ppt_w</p:attrName>
                                            </p:attrNameLst>
                                          </p:cBhvr>
                                          <p:tavLst>
                                            <p:tav tm="0">
                                              <p:val>
                                                <p:fltVal val="0"/>
                                              </p:val>
                                            </p:tav>
                                            <p:tav tm="100000">
                                              <p:val>
                                                <p:strVal val="#ppt_w"/>
                                              </p:val>
                                            </p:tav>
                                          </p:tavLst>
                                        </p:anim>
                                        <p:anim calcmode="lin" valueType="num">
                                          <p:cBhvr>
                                            <p:cTn id="62" dur="500" fill="hold"/>
                                            <p:tgtEl>
                                              <p:spTgt spid="88"/>
                                            </p:tgtEl>
                                            <p:attrNameLst>
                                              <p:attrName>ppt_h</p:attrName>
                                            </p:attrNameLst>
                                          </p:cBhvr>
                                          <p:tavLst>
                                            <p:tav tm="0">
                                              <p:val>
                                                <p:fltVal val="0"/>
                                              </p:val>
                                            </p:tav>
                                            <p:tav tm="100000">
                                              <p:val>
                                                <p:strVal val="#ppt_h"/>
                                              </p:val>
                                            </p:tav>
                                          </p:tavLst>
                                        </p:anim>
                                      </p:childTnLst>
                                    </p:cTn>
                                  </p:par>
                                  <p:par>
                                    <p:cTn id="63" presetID="8" presetClass="emph" presetSubtype="0" repeatCount="indefinite" accel="40000" decel="60000" fill="hold" nodeType="withEffect">
                                      <p:stCondLst>
                                        <p:cond delay="0"/>
                                      </p:stCondLst>
                                      <p:childTnLst>
                                        <p:animRot by="-21600000">
                                          <p:cBhvr>
                                            <p:cTn id="64" dur="20000" fill="hold"/>
                                            <p:tgtEl>
                                              <p:spTgt spid="36"/>
                                            </p:tgtEl>
                                            <p:attrNameLst>
                                              <p:attrName>r</p:attrName>
                                            </p:attrNameLst>
                                          </p:cBhvr>
                                        </p:animRot>
                                      </p:childTnLst>
                                    </p:cTn>
                                  </p:par>
                                  <p:par>
                                    <p:cTn id="65" presetID="8" presetClass="emph" presetSubtype="0" repeatCount="indefinite" accel="43000" decel="40000" fill="hold" nodeType="withEffect">
                                      <p:stCondLst>
                                        <p:cond delay="0"/>
                                      </p:stCondLst>
                                      <p:childTnLst>
                                        <p:animRot by="21600000">
                                          <p:cBhvr>
                                            <p:cTn id="66" dur="20000" fill="hold"/>
                                            <p:tgtEl>
                                              <p:spTgt spid="68"/>
                                            </p:tgtEl>
                                            <p:attrNameLst>
                                              <p:attrName>r</p:attrName>
                                            </p:attrNameLst>
                                          </p:cBhvr>
                                        </p:animRot>
                                      </p:childTnLst>
                                    </p:cTn>
                                  </p:par>
                                  <p:par>
                                    <p:cTn id="67" presetID="8" presetClass="emph" presetSubtype="0" repeatCount="indefinite" accel="34000" decel="28000" fill="hold" nodeType="withEffect">
                                      <p:stCondLst>
                                        <p:cond delay="0"/>
                                      </p:stCondLst>
                                      <p:childTnLst>
                                        <p:animRot by="-21600000">
                                          <p:cBhvr>
                                            <p:cTn id="68" dur="20000" fill="hold"/>
                                            <p:tgtEl>
                                              <p:spTgt spid="67"/>
                                            </p:tgtEl>
                                            <p:attrNameLst>
                                              <p:attrName>r</p:attrName>
                                            </p:attrNameLst>
                                          </p:cBhvr>
                                        </p:animRot>
                                      </p:childTnLst>
                                    </p:cTn>
                                  </p:par>
                                  <p:par>
                                    <p:cTn id="69" presetID="8" presetClass="emph" presetSubtype="0" repeatCount="indefinite" accel="50000" fill="hold" nodeType="withEffect">
                                      <p:stCondLst>
                                        <p:cond delay="0"/>
                                      </p:stCondLst>
                                      <p:childTnLst>
                                        <p:animRot by="21600000">
                                          <p:cBhvr>
                                            <p:cTn id="70" dur="20000" fill="hold"/>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1" grpId="0"/>
          <p:bldP spid="82" grpId="0"/>
          <p:bldP spid="83" grpId="0"/>
          <p:bldP spid="84" grpId="0"/>
          <p:bldP spid="8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Rectangle 161">
            <a:extLst>
              <a:ext uri="{FF2B5EF4-FFF2-40B4-BE49-F238E27FC236}">
                <a16:creationId xmlns:a16="http://schemas.microsoft.com/office/drawing/2014/main" id="{360FAC95-4431-46FB-9164-D28C5F6E20B3}"/>
              </a:ext>
            </a:extLst>
          </p:cNvPr>
          <p:cNvSpPr/>
          <p:nvPr/>
        </p:nvSpPr>
        <p:spPr>
          <a:xfrm>
            <a:off x="0" y="1401757"/>
            <a:ext cx="14630400" cy="6302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3600" dirty="0"/>
          </a:p>
        </p:txBody>
      </p:sp>
      <p:pic>
        <p:nvPicPr>
          <p:cNvPr id="149" name="Picture 148">
            <a:extLst>
              <a:ext uri="{FF2B5EF4-FFF2-40B4-BE49-F238E27FC236}">
                <a16:creationId xmlns:a16="http://schemas.microsoft.com/office/drawing/2014/main" id="{8C0B2CC4-3BEC-4C41-AB13-B26D46CE6955}"/>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0" y="-1"/>
            <a:ext cx="14685774" cy="1157939"/>
          </a:xfrm>
          <a:prstGeom prst="rect">
            <a:avLst/>
          </a:prstGeom>
        </p:spPr>
      </p:pic>
      <p:sp>
        <p:nvSpPr>
          <p:cNvPr id="150" name="Rectangle 149">
            <a:extLst>
              <a:ext uri="{FF2B5EF4-FFF2-40B4-BE49-F238E27FC236}">
                <a16:creationId xmlns:a16="http://schemas.microsoft.com/office/drawing/2014/main" id="{2F416981-FD65-4AF5-A2CA-E1FA05EA6D89}"/>
              </a:ext>
            </a:extLst>
          </p:cNvPr>
          <p:cNvSpPr/>
          <p:nvPr/>
        </p:nvSpPr>
        <p:spPr>
          <a:xfrm>
            <a:off x="0" y="0"/>
            <a:ext cx="14630400" cy="1157938"/>
          </a:xfrm>
          <a:prstGeom prst="rect">
            <a:avLst/>
          </a:prstGeom>
          <a:solidFill>
            <a:srgbClr val="243E8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12"/>
          </a:p>
        </p:txBody>
      </p:sp>
      <p:sp>
        <p:nvSpPr>
          <p:cNvPr id="11" name="TextBox 10">
            <a:extLst>
              <a:ext uri="{FF2B5EF4-FFF2-40B4-BE49-F238E27FC236}">
                <a16:creationId xmlns:a16="http://schemas.microsoft.com/office/drawing/2014/main" id="{644389A1-D791-48A1-AB53-BE73E44F6893}"/>
              </a:ext>
            </a:extLst>
          </p:cNvPr>
          <p:cNvSpPr txBox="1"/>
          <p:nvPr/>
        </p:nvSpPr>
        <p:spPr>
          <a:xfrm>
            <a:off x="128851" y="3923615"/>
            <a:ext cx="3645395" cy="1154675"/>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SA" sz="1600" kern="100" dirty="0">
                <a:latin typeface="Nizar Cocon Kurdish" panose="020A0503020102020204" pitchFamily="18" charset="-78"/>
                <a:ea typeface="Calibri" panose="020F0502020204030204" pitchFamily="34" charset="0"/>
                <a:cs typeface="Nizar Cocon Kurdish" panose="020A0503020102020204" pitchFamily="18" charset="-78"/>
              </a:rPr>
              <a:t>التقارير الرسمية تشير الى ان نسبة من لديهم</a:t>
            </a:r>
          </a:p>
          <a:p>
            <a:pPr algn="just">
              <a:lnSpc>
                <a:spcPct val="150000"/>
              </a:lnSpc>
            </a:pPr>
            <a:r>
              <a:rPr lang="ar-SA" sz="1600" kern="100" dirty="0">
                <a:latin typeface="Nizar Cocon Kurdish" panose="020A0503020102020204" pitchFamily="18" charset="-78"/>
                <a:ea typeface="Calibri" panose="020F0502020204030204" pitchFamily="34" charset="0"/>
                <a:cs typeface="Nizar Cocon Kurdish" panose="020A0503020102020204" pitchFamily="18" charset="-78"/>
              </a:rPr>
              <a:t>حسابات من السكان = </a:t>
            </a:r>
            <a:r>
              <a:rPr lang="en-US" sz="1600" kern="100" dirty="0">
                <a:latin typeface="Nizar Cocon Kurdish" panose="020A0503020102020204" pitchFamily="18" charset="-78"/>
                <a:ea typeface="Calibri" panose="020F0502020204030204" pitchFamily="34" charset="0"/>
                <a:cs typeface="Nizar Cocon Kurdish" panose="020A0503020102020204" pitchFamily="18" charset="-78"/>
              </a:rPr>
              <a:t>12%</a:t>
            </a:r>
            <a:r>
              <a:rPr lang="ar-SA" sz="1600" kern="100" dirty="0">
                <a:latin typeface="Nizar Cocon Kurdish" panose="020A0503020102020204" pitchFamily="18" charset="-78"/>
                <a:ea typeface="Calibri" panose="020F0502020204030204" pitchFamily="34" charset="0"/>
                <a:cs typeface="Nizar Cocon Kurdish" panose="020A0503020102020204" pitchFamily="18" charset="-78"/>
              </a:rPr>
              <a:t> ، </a:t>
            </a:r>
            <a:r>
              <a:rPr lang="ar-SA" sz="1600" dirty="0"/>
              <a:t>مقارنة بمتوسط عالمي يقارب 76% ، ومتوسط إقليمي يبلغ .</a:t>
            </a:r>
            <a:r>
              <a:rPr lang="en-YE" sz="1600" dirty="0"/>
              <a:t>.48% </a:t>
            </a:r>
            <a:endParaRPr lang="en-US" sz="1600" kern="100" dirty="0">
              <a:latin typeface="Nizar Cocon Kurdish" panose="020A0503020102020204" pitchFamily="18" charset="-78"/>
              <a:ea typeface="Calibri" panose="020F0502020204030204" pitchFamily="34" charset="0"/>
              <a:cs typeface="Nizar Cocon Kurdish" panose="020A0503020102020204" pitchFamily="18" charset="-78"/>
            </a:endParaRPr>
          </a:p>
        </p:txBody>
      </p:sp>
      <p:sp>
        <p:nvSpPr>
          <p:cNvPr id="19" name="TextBox 18">
            <a:extLst>
              <a:ext uri="{FF2B5EF4-FFF2-40B4-BE49-F238E27FC236}">
                <a16:creationId xmlns:a16="http://schemas.microsoft.com/office/drawing/2014/main" id="{8EFB467F-4E34-40F0-A930-8C19BE0F42D4}"/>
              </a:ext>
            </a:extLst>
          </p:cNvPr>
          <p:cNvSpPr txBox="1"/>
          <p:nvPr/>
        </p:nvSpPr>
        <p:spPr>
          <a:xfrm>
            <a:off x="4032776" y="6631034"/>
            <a:ext cx="2982824" cy="1154675"/>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nSpc>
                <a:spcPct val="150000"/>
              </a:lnSpc>
            </a:pPr>
            <a:r>
              <a:rPr lang="ar-SA" sz="1600" kern="100" dirty="0">
                <a:latin typeface="Nizar Cocon Kurdish" panose="020A0503020102020204" pitchFamily="18" charset="-78"/>
                <a:cs typeface="Nizar Cocon Kurdish" panose="020A0503020102020204" pitchFamily="18" charset="-78"/>
              </a:rPr>
              <a:t>غياب المعايير الموحدة </a:t>
            </a:r>
          </a:p>
          <a:p>
            <a:pPr>
              <a:lnSpc>
                <a:spcPct val="150000"/>
              </a:lnSpc>
            </a:pPr>
            <a:r>
              <a:rPr lang="ar-SA" sz="1600" kern="100" dirty="0">
                <a:solidFill>
                  <a:srgbClr val="C00000"/>
                </a:solidFill>
                <a:latin typeface="Nizar Cocon Kurdish" panose="020A0503020102020204" pitchFamily="18" charset="-78"/>
                <a:cs typeface="Nizar Cocon Kurdish" panose="020A0503020102020204" pitchFamily="18" charset="-78"/>
              </a:rPr>
              <a:t>ادى الى تشتت السوق و تقسيمه</a:t>
            </a:r>
          </a:p>
          <a:p>
            <a:pPr>
              <a:lnSpc>
                <a:spcPct val="150000"/>
              </a:lnSpc>
            </a:pPr>
            <a:r>
              <a:rPr lang="ar-SA" sz="1600" kern="100" dirty="0">
                <a:solidFill>
                  <a:srgbClr val="C00000"/>
                </a:solidFill>
                <a:latin typeface="Nizar Cocon Kurdish" panose="020A0503020102020204" pitchFamily="18" charset="-78"/>
                <a:cs typeface="Nizar Cocon Kurdish" panose="020A0503020102020204" pitchFamily="18" charset="-78"/>
              </a:rPr>
              <a:t>و حد من سهولة الاستخدام و الانتشار</a:t>
            </a:r>
            <a:endParaRPr lang="en-US" sz="1600" kern="100" dirty="0">
              <a:solidFill>
                <a:srgbClr val="C00000"/>
              </a:solidFill>
              <a:latin typeface="Nizar Cocon Kurdish" panose="020A0503020102020204" pitchFamily="18" charset="-78"/>
              <a:cs typeface="Nizar Cocon Kurdish" panose="020A0503020102020204" pitchFamily="18" charset="-78"/>
            </a:endParaRPr>
          </a:p>
        </p:txBody>
      </p:sp>
      <p:sp>
        <p:nvSpPr>
          <p:cNvPr id="22" name="TextBox 21">
            <a:extLst>
              <a:ext uri="{FF2B5EF4-FFF2-40B4-BE49-F238E27FC236}">
                <a16:creationId xmlns:a16="http://schemas.microsoft.com/office/drawing/2014/main" id="{3BD21050-4C0F-49EE-A883-FE807497DD34}"/>
              </a:ext>
            </a:extLst>
          </p:cNvPr>
          <p:cNvSpPr txBox="1"/>
          <p:nvPr/>
        </p:nvSpPr>
        <p:spPr>
          <a:xfrm>
            <a:off x="10429411" y="4168756"/>
            <a:ext cx="3666055" cy="467885"/>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SA" dirty="0"/>
              <a:t>محدودية الوصول إلى الخدمات المالية من حيث</a:t>
            </a:r>
            <a:endParaRPr lang="en-US" sz="1600" kern="100" dirty="0">
              <a:latin typeface="Nizar Cocon Kurdish" panose="020A0503020102020204" pitchFamily="18" charset="-78"/>
              <a:ea typeface="Calibri" panose="020F0502020204030204" pitchFamily="34" charset="0"/>
              <a:cs typeface="Nizar Cocon Kurdish" panose="020A0503020102020204" pitchFamily="18" charset="-78"/>
            </a:endParaRPr>
          </a:p>
        </p:txBody>
      </p:sp>
      <p:sp>
        <p:nvSpPr>
          <p:cNvPr id="18" name="TextBox 17">
            <a:extLst>
              <a:ext uri="{FF2B5EF4-FFF2-40B4-BE49-F238E27FC236}">
                <a16:creationId xmlns:a16="http://schemas.microsoft.com/office/drawing/2014/main" id="{EA12FD46-8D29-41FD-977C-7C83468C215F}"/>
              </a:ext>
            </a:extLst>
          </p:cNvPr>
          <p:cNvSpPr txBox="1"/>
          <p:nvPr/>
        </p:nvSpPr>
        <p:spPr>
          <a:xfrm>
            <a:off x="377541" y="1392662"/>
            <a:ext cx="4183762" cy="460639"/>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SA" sz="1600" kern="100" dirty="0">
                <a:latin typeface="Nizar Cocon Kurdish" panose="020A0503020102020204" pitchFamily="18" charset="-78"/>
                <a:ea typeface="Calibri" panose="020F0502020204030204" pitchFamily="34" charset="0"/>
                <a:cs typeface="Nizar Cocon Kurdish" panose="020A0503020102020204" pitchFamily="18" charset="-78"/>
              </a:rPr>
              <a:t>سوق مجزأ ب</a:t>
            </a:r>
            <a:r>
              <a:rPr lang="ar-SA" dirty="0"/>
              <a:t>عدد كبير من المنافسين في نطاق ضيق</a:t>
            </a:r>
            <a:r>
              <a:rPr lang="en-YE" sz="1600" dirty="0"/>
              <a:t> </a:t>
            </a:r>
            <a:endParaRPr lang="en-US" sz="1600" kern="100" dirty="0">
              <a:latin typeface="Nizar Cocon Kurdish" panose="020A0503020102020204" pitchFamily="18" charset="-78"/>
              <a:ea typeface="Calibri" panose="020F0502020204030204" pitchFamily="34" charset="0"/>
              <a:cs typeface="Nizar Cocon Kurdish" panose="020A0503020102020204" pitchFamily="18" charset="-78"/>
            </a:endParaRPr>
          </a:p>
        </p:txBody>
      </p:sp>
      <p:sp>
        <p:nvSpPr>
          <p:cNvPr id="26" name="TextBox 25">
            <a:extLst>
              <a:ext uri="{FF2B5EF4-FFF2-40B4-BE49-F238E27FC236}">
                <a16:creationId xmlns:a16="http://schemas.microsoft.com/office/drawing/2014/main" id="{3894F7C2-0397-48E0-8F2B-00879A1D3A41}"/>
              </a:ext>
            </a:extLst>
          </p:cNvPr>
          <p:cNvSpPr txBox="1"/>
          <p:nvPr/>
        </p:nvSpPr>
        <p:spPr>
          <a:xfrm>
            <a:off x="431541" y="190688"/>
            <a:ext cx="10963483" cy="646331"/>
          </a:xfrm>
          <a:prstGeom prst="rect">
            <a:avLst/>
          </a:prstGeom>
          <a:noFill/>
        </p:spPr>
        <p:txBody>
          <a:bodyPr wrap="square" rtlCol="0">
            <a:spAutoFit/>
          </a:bodyPr>
          <a:lstStyle/>
          <a:p>
            <a:pPr algn="r"/>
            <a:r>
              <a:rPr lang="ar-YE" sz="3600" dirty="0">
                <a:solidFill>
                  <a:schemeClr val="bg1"/>
                </a:solidFill>
                <a:latin typeface="Nizar Cocon Kurdish" panose="020A0503020102020204" pitchFamily="18" charset="-78"/>
                <a:ea typeface="GE SS Two Bold" panose="020A0503020102020204" pitchFamily="18" charset="-78"/>
                <a:cs typeface="Nizar Cocon Kurdish" panose="020A0503020102020204" pitchFamily="18" charset="-78"/>
              </a:rPr>
              <a:t>واقع الشمول المالي في اليمن ومحدودية الوصول للخدمات </a:t>
            </a:r>
          </a:p>
        </p:txBody>
      </p:sp>
      <p:grpSp>
        <p:nvGrpSpPr>
          <p:cNvPr id="29" name="Group 28">
            <a:extLst>
              <a:ext uri="{FF2B5EF4-FFF2-40B4-BE49-F238E27FC236}">
                <a16:creationId xmlns:a16="http://schemas.microsoft.com/office/drawing/2014/main" id="{0D7D95CA-79FB-44D6-AB77-1100E783DA2B}"/>
              </a:ext>
            </a:extLst>
          </p:cNvPr>
          <p:cNvGrpSpPr/>
          <p:nvPr/>
        </p:nvGrpSpPr>
        <p:grpSpPr>
          <a:xfrm>
            <a:off x="128852" y="7962301"/>
            <a:ext cx="13913467" cy="103135"/>
            <a:chOff x="0" y="7771644"/>
            <a:chExt cx="14299736" cy="103135"/>
          </a:xfrm>
        </p:grpSpPr>
        <p:sp>
          <p:nvSpPr>
            <p:cNvPr id="30" name="Rectangle 29">
              <a:extLst>
                <a:ext uri="{FF2B5EF4-FFF2-40B4-BE49-F238E27FC236}">
                  <a16:creationId xmlns:a16="http://schemas.microsoft.com/office/drawing/2014/main" id="{71D1B977-499F-4C48-9BA8-2844659465D2}"/>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1" name="Rectangle 30">
              <a:extLst>
                <a:ext uri="{FF2B5EF4-FFF2-40B4-BE49-F238E27FC236}">
                  <a16:creationId xmlns:a16="http://schemas.microsoft.com/office/drawing/2014/main" id="{59D30801-9E9B-4745-AC98-AA250B5EBA12}"/>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32" name="TextBox 31">
            <a:extLst>
              <a:ext uri="{FF2B5EF4-FFF2-40B4-BE49-F238E27FC236}">
                <a16:creationId xmlns:a16="http://schemas.microsoft.com/office/drawing/2014/main" id="{D92136FC-11D0-420A-9ABF-447E3623EF3E}"/>
              </a:ext>
            </a:extLst>
          </p:cNvPr>
          <p:cNvSpPr txBox="1"/>
          <p:nvPr/>
        </p:nvSpPr>
        <p:spPr>
          <a:xfrm>
            <a:off x="14160523" y="7675364"/>
            <a:ext cx="372305" cy="276999"/>
          </a:xfrm>
          <a:prstGeom prst="rect">
            <a:avLst/>
          </a:prstGeom>
          <a:noFill/>
        </p:spPr>
        <p:txBody>
          <a:bodyPr wrap="square" rtlCol="0">
            <a:spAutoFit/>
          </a:bodyPr>
          <a:lstStyle>
            <a:defPPr>
              <a:defRPr lang="en-US"/>
            </a:defPPr>
            <a:lvl1pPr>
              <a:defRPr sz="1200" b="0" i="0">
                <a:solidFill>
                  <a:srgbClr val="243E8A"/>
                </a:solidFill>
                <a:effectLst/>
                <a:latin typeface="Arial" panose="020B0604020202020204" pitchFamily="34" charset="0"/>
                <a:cs typeface="Arial" panose="020B0604020202020204" pitchFamily="34" charset="0"/>
              </a:defRPr>
            </a:lvl1pPr>
          </a:lstStyle>
          <a:p>
            <a:fld id="{C40A8B2E-FE31-4DE6-8638-E5CEA4EC9D8F}" type="slidenum">
              <a:rPr lang="en-US"/>
              <a:t>8</a:t>
            </a:fld>
            <a:endParaRPr lang="en-US" dirty="0"/>
          </a:p>
        </p:txBody>
      </p:sp>
      <p:grpSp>
        <p:nvGrpSpPr>
          <p:cNvPr id="81" name="Group 80">
            <a:extLst>
              <a:ext uri="{FF2B5EF4-FFF2-40B4-BE49-F238E27FC236}">
                <a16:creationId xmlns:a16="http://schemas.microsoft.com/office/drawing/2014/main" id="{0026A6AA-5CA7-E856-453F-E6DDF705441E}"/>
              </a:ext>
            </a:extLst>
          </p:cNvPr>
          <p:cNvGrpSpPr/>
          <p:nvPr/>
        </p:nvGrpSpPr>
        <p:grpSpPr>
          <a:xfrm>
            <a:off x="3034189" y="2903350"/>
            <a:ext cx="3088261" cy="1364216"/>
            <a:chOff x="3034189" y="2903350"/>
            <a:chExt cx="3088261" cy="1364216"/>
          </a:xfrm>
        </p:grpSpPr>
        <p:cxnSp>
          <p:nvCxnSpPr>
            <p:cNvPr id="55" name="Straight Connector 54">
              <a:extLst>
                <a:ext uri="{FF2B5EF4-FFF2-40B4-BE49-F238E27FC236}">
                  <a16:creationId xmlns:a16="http://schemas.microsoft.com/office/drawing/2014/main" id="{FC82F524-6BB2-40EB-819D-CBCA6D80FE3D}"/>
                </a:ext>
              </a:extLst>
            </p:cNvPr>
            <p:cNvCxnSpPr>
              <a:cxnSpLocks/>
            </p:cNvCxnSpPr>
            <p:nvPr/>
          </p:nvCxnSpPr>
          <p:spPr>
            <a:xfrm flipH="1" flipV="1">
              <a:off x="4570049" y="2968288"/>
              <a:ext cx="1552401" cy="1299278"/>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cxnSp>
          <p:nvCxnSpPr>
            <p:cNvPr id="56" name="Straight Connector 55">
              <a:extLst>
                <a:ext uri="{FF2B5EF4-FFF2-40B4-BE49-F238E27FC236}">
                  <a16:creationId xmlns:a16="http://schemas.microsoft.com/office/drawing/2014/main" id="{044101D3-244B-4DC5-B8C8-88B4E84521A0}"/>
                </a:ext>
              </a:extLst>
            </p:cNvPr>
            <p:cNvCxnSpPr>
              <a:cxnSpLocks/>
            </p:cNvCxnSpPr>
            <p:nvPr/>
          </p:nvCxnSpPr>
          <p:spPr>
            <a:xfrm flipH="1">
              <a:off x="3078836" y="2955078"/>
              <a:ext cx="1477974" cy="7895"/>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36" name="Oval 135">
              <a:extLst>
                <a:ext uri="{FF2B5EF4-FFF2-40B4-BE49-F238E27FC236}">
                  <a16:creationId xmlns:a16="http://schemas.microsoft.com/office/drawing/2014/main" id="{96F6AFFE-7CF3-4554-8CB3-A5319E915C12}"/>
                </a:ext>
              </a:extLst>
            </p:cNvPr>
            <p:cNvSpPr/>
            <p:nvPr/>
          </p:nvSpPr>
          <p:spPr>
            <a:xfrm>
              <a:off x="3034189" y="2903350"/>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7" name="Group 76">
            <a:extLst>
              <a:ext uri="{FF2B5EF4-FFF2-40B4-BE49-F238E27FC236}">
                <a16:creationId xmlns:a16="http://schemas.microsoft.com/office/drawing/2014/main" id="{BE5A5B6E-53A6-634F-8AE3-0B9C4E6427AB}"/>
              </a:ext>
            </a:extLst>
          </p:cNvPr>
          <p:cNvGrpSpPr/>
          <p:nvPr/>
        </p:nvGrpSpPr>
        <p:grpSpPr>
          <a:xfrm>
            <a:off x="3034189" y="4737494"/>
            <a:ext cx="3088261" cy="1361925"/>
            <a:chOff x="3034189" y="4737494"/>
            <a:chExt cx="3088261" cy="1361925"/>
          </a:xfrm>
        </p:grpSpPr>
        <p:cxnSp>
          <p:nvCxnSpPr>
            <p:cNvPr id="64" name="Straight Connector 63">
              <a:extLst>
                <a:ext uri="{FF2B5EF4-FFF2-40B4-BE49-F238E27FC236}">
                  <a16:creationId xmlns:a16="http://schemas.microsoft.com/office/drawing/2014/main" id="{9476AF06-F7D7-4162-9A9A-5CF86878E4B6}"/>
                </a:ext>
              </a:extLst>
            </p:cNvPr>
            <p:cNvCxnSpPr>
              <a:cxnSpLocks/>
            </p:cNvCxnSpPr>
            <p:nvPr/>
          </p:nvCxnSpPr>
          <p:spPr>
            <a:xfrm flipH="1">
              <a:off x="4570049" y="4737494"/>
              <a:ext cx="1552401" cy="1299278"/>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cxnSp>
          <p:nvCxnSpPr>
            <p:cNvPr id="65" name="Straight Connector 64">
              <a:extLst>
                <a:ext uri="{FF2B5EF4-FFF2-40B4-BE49-F238E27FC236}">
                  <a16:creationId xmlns:a16="http://schemas.microsoft.com/office/drawing/2014/main" id="{03432E37-1459-4471-96F7-1CC9D835734D}"/>
                </a:ext>
              </a:extLst>
            </p:cNvPr>
            <p:cNvCxnSpPr>
              <a:cxnSpLocks/>
            </p:cNvCxnSpPr>
            <p:nvPr/>
          </p:nvCxnSpPr>
          <p:spPr>
            <a:xfrm flipH="1" flipV="1">
              <a:off x="3078836" y="6042087"/>
              <a:ext cx="1477974" cy="7895"/>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1" name="Oval 140">
              <a:extLst>
                <a:ext uri="{FF2B5EF4-FFF2-40B4-BE49-F238E27FC236}">
                  <a16:creationId xmlns:a16="http://schemas.microsoft.com/office/drawing/2014/main" id="{42AB2493-D9A5-4E6E-9D0F-53F6310A9D1C}"/>
                </a:ext>
              </a:extLst>
            </p:cNvPr>
            <p:cNvSpPr/>
            <p:nvPr/>
          </p:nvSpPr>
          <p:spPr>
            <a:xfrm>
              <a:off x="3034189" y="5967652"/>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6" name="Group 75">
            <a:extLst>
              <a:ext uri="{FF2B5EF4-FFF2-40B4-BE49-F238E27FC236}">
                <a16:creationId xmlns:a16="http://schemas.microsoft.com/office/drawing/2014/main" id="{D40873AE-814D-0E30-09BA-8E11BC0EC3FE}"/>
              </a:ext>
            </a:extLst>
          </p:cNvPr>
          <p:cNvGrpSpPr/>
          <p:nvPr/>
        </p:nvGrpSpPr>
        <p:grpSpPr>
          <a:xfrm>
            <a:off x="8675346" y="2893675"/>
            <a:ext cx="3205793" cy="1364216"/>
            <a:chOff x="8675346" y="2893675"/>
            <a:chExt cx="3205793" cy="1364216"/>
          </a:xfrm>
        </p:grpSpPr>
        <p:cxnSp>
          <p:nvCxnSpPr>
            <p:cNvPr id="171" name="Straight Connector 170">
              <a:extLst>
                <a:ext uri="{FF2B5EF4-FFF2-40B4-BE49-F238E27FC236}">
                  <a16:creationId xmlns:a16="http://schemas.microsoft.com/office/drawing/2014/main" id="{6087CA83-9E02-4E93-8E8F-8F09C24E6FF8}"/>
                </a:ext>
              </a:extLst>
            </p:cNvPr>
            <p:cNvCxnSpPr>
              <a:cxnSpLocks/>
            </p:cNvCxnSpPr>
            <p:nvPr/>
          </p:nvCxnSpPr>
          <p:spPr>
            <a:xfrm flipV="1">
              <a:off x="8675346" y="2958613"/>
              <a:ext cx="1552401" cy="1299278"/>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cxnSp>
          <p:nvCxnSpPr>
            <p:cNvPr id="173" name="Straight Connector 172">
              <a:extLst>
                <a:ext uri="{FF2B5EF4-FFF2-40B4-BE49-F238E27FC236}">
                  <a16:creationId xmlns:a16="http://schemas.microsoft.com/office/drawing/2014/main" id="{0BD3311D-BFE1-4C32-8983-494537C7E1D1}"/>
                </a:ext>
              </a:extLst>
            </p:cNvPr>
            <p:cNvCxnSpPr>
              <a:cxnSpLocks/>
            </p:cNvCxnSpPr>
            <p:nvPr/>
          </p:nvCxnSpPr>
          <p:spPr>
            <a:xfrm>
              <a:off x="10240986" y="2945403"/>
              <a:ext cx="1477974" cy="7895"/>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0" name="Oval 139">
              <a:extLst>
                <a:ext uri="{FF2B5EF4-FFF2-40B4-BE49-F238E27FC236}">
                  <a16:creationId xmlns:a16="http://schemas.microsoft.com/office/drawing/2014/main" id="{E23749FD-DC7C-40D4-AACF-D72849F4F64D}"/>
                </a:ext>
              </a:extLst>
            </p:cNvPr>
            <p:cNvSpPr/>
            <p:nvPr/>
          </p:nvSpPr>
          <p:spPr>
            <a:xfrm>
              <a:off x="11749372" y="2893675"/>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3" name="Group 72">
            <a:extLst>
              <a:ext uri="{FF2B5EF4-FFF2-40B4-BE49-F238E27FC236}">
                <a16:creationId xmlns:a16="http://schemas.microsoft.com/office/drawing/2014/main" id="{0075BE31-614D-EED7-2AF8-8210320C8B61}"/>
              </a:ext>
            </a:extLst>
          </p:cNvPr>
          <p:cNvGrpSpPr/>
          <p:nvPr/>
        </p:nvGrpSpPr>
        <p:grpSpPr>
          <a:xfrm>
            <a:off x="8675346" y="4727819"/>
            <a:ext cx="3205793" cy="1371600"/>
            <a:chOff x="8675346" y="4727819"/>
            <a:chExt cx="3205793" cy="1371600"/>
          </a:xfrm>
        </p:grpSpPr>
        <p:cxnSp>
          <p:nvCxnSpPr>
            <p:cNvPr id="172" name="Straight Connector 171">
              <a:extLst>
                <a:ext uri="{FF2B5EF4-FFF2-40B4-BE49-F238E27FC236}">
                  <a16:creationId xmlns:a16="http://schemas.microsoft.com/office/drawing/2014/main" id="{D038D7A1-459F-4D8C-B057-D3CB07845B70}"/>
                </a:ext>
              </a:extLst>
            </p:cNvPr>
            <p:cNvCxnSpPr>
              <a:cxnSpLocks/>
            </p:cNvCxnSpPr>
            <p:nvPr/>
          </p:nvCxnSpPr>
          <p:spPr>
            <a:xfrm>
              <a:off x="8675346" y="4727819"/>
              <a:ext cx="1552401" cy="1299278"/>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cxnSp>
          <p:nvCxnSpPr>
            <p:cNvPr id="174" name="Straight Connector 173">
              <a:extLst>
                <a:ext uri="{FF2B5EF4-FFF2-40B4-BE49-F238E27FC236}">
                  <a16:creationId xmlns:a16="http://schemas.microsoft.com/office/drawing/2014/main" id="{4F622EF0-D0E5-4F4B-92DD-1FD9728DEF15}"/>
                </a:ext>
              </a:extLst>
            </p:cNvPr>
            <p:cNvCxnSpPr>
              <a:cxnSpLocks/>
            </p:cNvCxnSpPr>
            <p:nvPr/>
          </p:nvCxnSpPr>
          <p:spPr>
            <a:xfrm flipV="1">
              <a:off x="10240986" y="6032412"/>
              <a:ext cx="1477974" cy="7895"/>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2" name="Oval 141">
              <a:extLst>
                <a:ext uri="{FF2B5EF4-FFF2-40B4-BE49-F238E27FC236}">
                  <a16:creationId xmlns:a16="http://schemas.microsoft.com/office/drawing/2014/main" id="{785C6080-6404-4443-B421-35FE626EC03F}"/>
                </a:ext>
              </a:extLst>
            </p:cNvPr>
            <p:cNvSpPr/>
            <p:nvPr/>
          </p:nvSpPr>
          <p:spPr>
            <a:xfrm>
              <a:off x="11749372" y="5967652"/>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8" name="Group 77">
            <a:extLst>
              <a:ext uri="{FF2B5EF4-FFF2-40B4-BE49-F238E27FC236}">
                <a16:creationId xmlns:a16="http://schemas.microsoft.com/office/drawing/2014/main" id="{625E4BB1-E2E9-5E86-8596-271329E840AF}"/>
              </a:ext>
            </a:extLst>
          </p:cNvPr>
          <p:cNvGrpSpPr/>
          <p:nvPr/>
        </p:nvGrpSpPr>
        <p:grpSpPr>
          <a:xfrm>
            <a:off x="5280098" y="4939982"/>
            <a:ext cx="1151325" cy="1289977"/>
            <a:chOff x="5280098" y="4939982"/>
            <a:chExt cx="1151325" cy="1289977"/>
          </a:xfrm>
        </p:grpSpPr>
        <p:cxnSp>
          <p:nvCxnSpPr>
            <p:cNvPr id="74" name="Straight Connector 73">
              <a:extLst>
                <a:ext uri="{FF2B5EF4-FFF2-40B4-BE49-F238E27FC236}">
                  <a16:creationId xmlns:a16="http://schemas.microsoft.com/office/drawing/2014/main" id="{29BD981C-2A9E-4645-9E21-79DD62409E9B}"/>
                </a:ext>
              </a:extLst>
            </p:cNvPr>
            <p:cNvCxnSpPr>
              <a:cxnSpLocks/>
            </p:cNvCxnSpPr>
            <p:nvPr/>
          </p:nvCxnSpPr>
          <p:spPr>
            <a:xfrm flipH="1">
              <a:off x="5395143" y="4939982"/>
              <a:ext cx="1036280" cy="1186045"/>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3" name="Oval 142">
              <a:extLst>
                <a:ext uri="{FF2B5EF4-FFF2-40B4-BE49-F238E27FC236}">
                  <a16:creationId xmlns:a16="http://schemas.microsoft.com/office/drawing/2014/main" id="{2360C2B9-1BE2-42D8-B833-50F348FAFACB}"/>
                </a:ext>
              </a:extLst>
            </p:cNvPr>
            <p:cNvSpPr/>
            <p:nvPr/>
          </p:nvSpPr>
          <p:spPr>
            <a:xfrm>
              <a:off x="5280098" y="6098192"/>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9" name="Group 78">
            <a:extLst>
              <a:ext uri="{FF2B5EF4-FFF2-40B4-BE49-F238E27FC236}">
                <a16:creationId xmlns:a16="http://schemas.microsoft.com/office/drawing/2014/main" id="{13FE602C-F40D-3684-B407-FC3DE183F9E3}"/>
              </a:ext>
            </a:extLst>
          </p:cNvPr>
          <p:cNvGrpSpPr/>
          <p:nvPr/>
        </p:nvGrpSpPr>
        <p:grpSpPr>
          <a:xfrm>
            <a:off x="8255837" y="4926293"/>
            <a:ext cx="1007969" cy="1459015"/>
            <a:chOff x="8255837" y="4926293"/>
            <a:chExt cx="1007969" cy="1459015"/>
          </a:xfrm>
        </p:grpSpPr>
        <p:cxnSp>
          <p:nvCxnSpPr>
            <p:cNvPr id="155" name="Straight Connector 154">
              <a:extLst>
                <a:ext uri="{FF2B5EF4-FFF2-40B4-BE49-F238E27FC236}">
                  <a16:creationId xmlns:a16="http://schemas.microsoft.com/office/drawing/2014/main" id="{4C415345-A7AD-493A-8CB7-616979BF8224}"/>
                </a:ext>
              </a:extLst>
            </p:cNvPr>
            <p:cNvCxnSpPr>
              <a:cxnSpLocks/>
            </p:cNvCxnSpPr>
            <p:nvPr/>
          </p:nvCxnSpPr>
          <p:spPr>
            <a:xfrm>
              <a:off x="8255837" y="4926293"/>
              <a:ext cx="972504" cy="1419749"/>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4" name="Oval 143">
              <a:extLst>
                <a:ext uri="{FF2B5EF4-FFF2-40B4-BE49-F238E27FC236}">
                  <a16:creationId xmlns:a16="http://schemas.microsoft.com/office/drawing/2014/main" id="{7E170C56-316A-460D-86A5-5667C12A7F65}"/>
                </a:ext>
              </a:extLst>
            </p:cNvPr>
            <p:cNvSpPr/>
            <p:nvPr/>
          </p:nvSpPr>
          <p:spPr>
            <a:xfrm>
              <a:off x="9132039" y="6253541"/>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67" name="Group 66">
            <a:extLst>
              <a:ext uri="{FF2B5EF4-FFF2-40B4-BE49-F238E27FC236}">
                <a16:creationId xmlns:a16="http://schemas.microsoft.com/office/drawing/2014/main" id="{2DEF091E-918E-C779-3F6E-4905F6946E50}"/>
              </a:ext>
            </a:extLst>
          </p:cNvPr>
          <p:cNvGrpSpPr/>
          <p:nvPr/>
        </p:nvGrpSpPr>
        <p:grpSpPr>
          <a:xfrm>
            <a:off x="5708170" y="4440646"/>
            <a:ext cx="380964" cy="131767"/>
            <a:chOff x="5708170" y="4440646"/>
            <a:chExt cx="380964" cy="131767"/>
          </a:xfrm>
        </p:grpSpPr>
        <p:cxnSp>
          <p:nvCxnSpPr>
            <p:cNvPr id="43" name="Straight Connector 42">
              <a:extLst>
                <a:ext uri="{FF2B5EF4-FFF2-40B4-BE49-F238E27FC236}">
                  <a16:creationId xmlns:a16="http://schemas.microsoft.com/office/drawing/2014/main" id="{78606FE1-1F36-46C3-8FCC-6D891CDC9340}"/>
                </a:ext>
              </a:extLst>
            </p:cNvPr>
            <p:cNvCxnSpPr>
              <a:cxnSpLocks/>
            </p:cNvCxnSpPr>
            <p:nvPr/>
          </p:nvCxnSpPr>
          <p:spPr>
            <a:xfrm flipH="1" flipV="1">
              <a:off x="5787901" y="4507845"/>
              <a:ext cx="301233" cy="8884"/>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6" name="Oval 145">
              <a:extLst>
                <a:ext uri="{FF2B5EF4-FFF2-40B4-BE49-F238E27FC236}">
                  <a16:creationId xmlns:a16="http://schemas.microsoft.com/office/drawing/2014/main" id="{6C114AA2-F925-4DE5-B7B9-3CFEED9337BE}"/>
                </a:ext>
              </a:extLst>
            </p:cNvPr>
            <p:cNvSpPr/>
            <p:nvPr/>
          </p:nvSpPr>
          <p:spPr>
            <a:xfrm>
              <a:off x="5708170" y="4440646"/>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69" name="Group 68">
            <a:extLst>
              <a:ext uri="{FF2B5EF4-FFF2-40B4-BE49-F238E27FC236}">
                <a16:creationId xmlns:a16="http://schemas.microsoft.com/office/drawing/2014/main" id="{BD5EC330-EBBC-6626-F8D6-728B4453887B}"/>
              </a:ext>
            </a:extLst>
          </p:cNvPr>
          <p:cNvGrpSpPr/>
          <p:nvPr/>
        </p:nvGrpSpPr>
        <p:grpSpPr>
          <a:xfrm>
            <a:off x="8725080" y="4440646"/>
            <a:ext cx="378911" cy="131767"/>
            <a:chOff x="8725080" y="4440646"/>
            <a:chExt cx="378911" cy="131767"/>
          </a:xfrm>
        </p:grpSpPr>
        <p:cxnSp>
          <p:nvCxnSpPr>
            <p:cNvPr id="38" name="Straight Connector 37">
              <a:extLst>
                <a:ext uri="{FF2B5EF4-FFF2-40B4-BE49-F238E27FC236}">
                  <a16:creationId xmlns:a16="http://schemas.microsoft.com/office/drawing/2014/main" id="{A7300BF4-29A3-413A-BDDD-733403B6F59F}"/>
                </a:ext>
              </a:extLst>
            </p:cNvPr>
            <p:cNvCxnSpPr>
              <a:cxnSpLocks/>
            </p:cNvCxnSpPr>
            <p:nvPr/>
          </p:nvCxnSpPr>
          <p:spPr>
            <a:xfrm flipV="1">
              <a:off x="8725080" y="4496556"/>
              <a:ext cx="301233" cy="8884"/>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47" name="Oval 146">
              <a:extLst>
                <a:ext uri="{FF2B5EF4-FFF2-40B4-BE49-F238E27FC236}">
                  <a16:creationId xmlns:a16="http://schemas.microsoft.com/office/drawing/2014/main" id="{3501298C-E5C9-4583-AA0B-869C39DD4C35}"/>
                </a:ext>
              </a:extLst>
            </p:cNvPr>
            <p:cNvSpPr/>
            <p:nvPr/>
          </p:nvSpPr>
          <p:spPr>
            <a:xfrm>
              <a:off x="8972224" y="4440646"/>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83" name="Group 82">
            <a:extLst>
              <a:ext uri="{FF2B5EF4-FFF2-40B4-BE49-F238E27FC236}">
                <a16:creationId xmlns:a16="http://schemas.microsoft.com/office/drawing/2014/main" id="{FF423FD1-3360-8773-BF41-EDA223794AD7}"/>
              </a:ext>
            </a:extLst>
          </p:cNvPr>
          <p:cNvGrpSpPr/>
          <p:nvPr/>
        </p:nvGrpSpPr>
        <p:grpSpPr>
          <a:xfrm>
            <a:off x="5110633" y="2009633"/>
            <a:ext cx="1217176" cy="1982707"/>
            <a:chOff x="5110633" y="2009633"/>
            <a:chExt cx="1217176" cy="1982707"/>
          </a:xfrm>
        </p:grpSpPr>
        <p:cxnSp>
          <p:nvCxnSpPr>
            <p:cNvPr id="159" name="Straight Connector 158">
              <a:extLst>
                <a:ext uri="{FF2B5EF4-FFF2-40B4-BE49-F238E27FC236}">
                  <a16:creationId xmlns:a16="http://schemas.microsoft.com/office/drawing/2014/main" id="{4075A55B-3292-4EBC-9E21-7A14F56E0C2D}"/>
                </a:ext>
              </a:extLst>
            </p:cNvPr>
            <p:cNvCxnSpPr>
              <a:cxnSpLocks/>
              <a:endCxn id="160" idx="5"/>
            </p:cNvCxnSpPr>
            <p:nvPr/>
          </p:nvCxnSpPr>
          <p:spPr>
            <a:xfrm flipH="1" flipV="1">
              <a:off x="5223103" y="2122103"/>
              <a:ext cx="1104706" cy="1870237"/>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60" name="Oval 159">
              <a:extLst>
                <a:ext uri="{FF2B5EF4-FFF2-40B4-BE49-F238E27FC236}">
                  <a16:creationId xmlns:a16="http://schemas.microsoft.com/office/drawing/2014/main" id="{1D79A8FE-E963-4300-AC47-FC3CDD815185}"/>
                </a:ext>
              </a:extLst>
            </p:cNvPr>
            <p:cNvSpPr/>
            <p:nvPr/>
          </p:nvSpPr>
          <p:spPr>
            <a:xfrm>
              <a:off x="5110633" y="2009633"/>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84" name="Group 83">
            <a:extLst>
              <a:ext uri="{FF2B5EF4-FFF2-40B4-BE49-F238E27FC236}">
                <a16:creationId xmlns:a16="http://schemas.microsoft.com/office/drawing/2014/main" id="{316EE8CF-269B-85F3-B75A-AA92717A2C34}"/>
              </a:ext>
            </a:extLst>
          </p:cNvPr>
          <p:cNvGrpSpPr/>
          <p:nvPr/>
        </p:nvGrpSpPr>
        <p:grpSpPr>
          <a:xfrm>
            <a:off x="8430916" y="2482476"/>
            <a:ext cx="1100420" cy="1538921"/>
            <a:chOff x="8430916" y="2482476"/>
            <a:chExt cx="1100420" cy="1538921"/>
          </a:xfrm>
        </p:grpSpPr>
        <p:cxnSp>
          <p:nvCxnSpPr>
            <p:cNvPr id="158" name="Straight Connector 157">
              <a:extLst>
                <a:ext uri="{FF2B5EF4-FFF2-40B4-BE49-F238E27FC236}">
                  <a16:creationId xmlns:a16="http://schemas.microsoft.com/office/drawing/2014/main" id="{582D36E9-63A3-4A69-A70A-E5AF5DD3287E}"/>
                </a:ext>
              </a:extLst>
            </p:cNvPr>
            <p:cNvCxnSpPr>
              <a:cxnSpLocks/>
              <a:endCxn id="161" idx="3"/>
            </p:cNvCxnSpPr>
            <p:nvPr/>
          </p:nvCxnSpPr>
          <p:spPr>
            <a:xfrm flipV="1">
              <a:off x="8430916" y="2594946"/>
              <a:ext cx="987950" cy="1426451"/>
            </a:xfrm>
            <a:prstGeom prst="line">
              <a:avLst/>
            </a:prstGeom>
            <a:noFill/>
            <a:ln w="19050">
              <a:solidFill>
                <a:schemeClr val="bg1">
                  <a:lumMod val="6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cxnSp>
        <p:sp>
          <p:nvSpPr>
            <p:cNvPr id="161" name="Oval 160">
              <a:extLst>
                <a:ext uri="{FF2B5EF4-FFF2-40B4-BE49-F238E27FC236}">
                  <a16:creationId xmlns:a16="http://schemas.microsoft.com/office/drawing/2014/main" id="{1DB3A9C1-F135-49BF-8082-215EF2034C4A}"/>
                </a:ext>
              </a:extLst>
            </p:cNvPr>
            <p:cNvSpPr/>
            <p:nvPr/>
          </p:nvSpPr>
          <p:spPr>
            <a:xfrm>
              <a:off x="9399569" y="2482476"/>
              <a:ext cx="131767" cy="131767"/>
            </a:xfrm>
            <a:prstGeom prst="ellipse">
              <a:avLst/>
            </a:prstGeom>
            <a:solidFill>
              <a:srgbClr val="CE0E2D"/>
            </a:solidFill>
            <a:ln>
              <a:noFill/>
            </a:ln>
            <a:effectLst>
              <a:innerShdw blurRad="63500" dist="50800" dir="2700000">
                <a:schemeClr val="tx1">
                  <a:lumMod val="65000"/>
                  <a:lumOff val="35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pic>
        <p:nvPicPr>
          <p:cNvPr id="178" name="Graphic 177">
            <a:extLst>
              <a:ext uri="{FF2B5EF4-FFF2-40B4-BE49-F238E27FC236}">
                <a16:creationId xmlns:a16="http://schemas.microsoft.com/office/drawing/2014/main" id="{C00D1930-08CC-41DC-B3B9-EDE42B8668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0900" y="1637663"/>
            <a:ext cx="527966" cy="917940"/>
          </a:xfrm>
          <a:prstGeom prst="rect">
            <a:avLst/>
          </a:prstGeom>
        </p:spPr>
      </p:pic>
      <p:sp>
        <p:nvSpPr>
          <p:cNvPr id="5" name="TextBox 4">
            <a:extLst>
              <a:ext uri="{FF2B5EF4-FFF2-40B4-BE49-F238E27FC236}">
                <a16:creationId xmlns:a16="http://schemas.microsoft.com/office/drawing/2014/main" id="{5E696204-DE71-2E73-6708-B05F6866FE6E}"/>
              </a:ext>
            </a:extLst>
          </p:cNvPr>
          <p:cNvSpPr txBox="1"/>
          <p:nvPr/>
        </p:nvSpPr>
        <p:spPr>
          <a:xfrm>
            <a:off x="9835263" y="2778095"/>
            <a:ext cx="4549608" cy="872034"/>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SA" kern="100" dirty="0">
                <a:latin typeface="Nizar Cocon Kurdish" panose="020A0503020102020204" pitchFamily="18" charset="-78"/>
                <a:ea typeface="Calibri" panose="020F0502020204030204" pitchFamily="34" charset="0"/>
                <a:cs typeface="Nizar Cocon Kurdish" panose="020A0503020102020204" pitchFamily="18" charset="-78"/>
              </a:rPr>
              <a:t>التوزيع الجغرافي غير المتكافئ </a:t>
            </a:r>
          </a:p>
          <a:p>
            <a:pPr algn="just">
              <a:lnSpc>
                <a:spcPct val="150000"/>
              </a:lnSpc>
            </a:pPr>
            <a:r>
              <a:rPr lang="ar-SA" kern="100" dirty="0">
                <a:latin typeface="Nizar Cocon Kurdish" panose="020A0503020102020204" pitchFamily="18" charset="-78"/>
                <a:ea typeface="Calibri" panose="020F0502020204030204" pitchFamily="34" charset="0"/>
                <a:cs typeface="Nizar Cocon Kurdish" panose="020A0503020102020204" pitchFamily="18" charset="-78"/>
              </a:rPr>
              <a:t>تركز الخدمات في المناطق الحضرية وغيابها في النائية</a:t>
            </a:r>
          </a:p>
        </p:txBody>
      </p:sp>
      <p:pic>
        <p:nvPicPr>
          <p:cNvPr id="6" name="Picture 5">
            <a:extLst>
              <a:ext uri="{FF2B5EF4-FFF2-40B4-BE49-F238E27FC236}">
                <a16:creationId xmlns:a16="http://schemas.microsoft.com/office/drawing/2014/main" id="{33DFE601-8F89-EB33-E582-905780C2642C}"/>
              </a:ext>
            </a:extLst>
          </p:cNvPr>
          <p:cNvPicPr>
            <a:picLocks noChangeAspect="1"/>
          </p:cNvPicPr>
          <p:nvPr/>
        </p:nvPicPr>
        <p:blipFill>
          <a:blip r:embed="rId5"/>
          <a:stretch>
            <a:fillRect/>
          </a:stretch>
        </p:blipFill>
        <p:spPr>
          <a:xfrm>
            <a:off x="4358592" y="1489041"/>
            <a:ext cx="1368201" cy="1287508"/>
          </a:xfrm>
          <a:prstGeom prst="rect">
            <a:avLst/>
          </a:prstGeom>
        </p:spPr>
      </p:pic>
      <p:pic>
        <p:nvPicPr>
          <p:cNvPr id="9" name="Graphic 8">
            <a:extLst>
              <a:ext uri="{FF2B5EF4-FFF2-40B4-BE49-F238E27FC236}">
                <a16:creationId xmlns:a16="http://schemas.microsoft.com/office/drawing/2014/main" id="{D8A9CF12-0BE3-83AF-AF02-37906EF0BD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70350" y="1555304"/>
            <a:ext cx="1090692" cy="1160886"/>
          </a:xfrm>
          <a:prstGeom prst="rect">
            <a:avLst/>
          </a:prstGeom>
        </p:spPr>
      </p:pic>
      <p:grpSp>
        <p:nvGrpSpPr>
          <p:cNvPr id="33" name="Group 32">
            <a:extLst>
              <a:ext uri="{FF2B5EF4-FFF2-40B4-BE49-F238E27FC236}">
                <a16:creationId xmlns:a16="http://schemas.microsoft.com/office/drawing/2014/main" id="{A1C58DCF-29B6-2471-7C08-AB5EDA8CB6EF}"/>
              </a:ext>
            </a:extLst>
          </p:cNvPr>
          <p:cNvGrpSpPr/>
          <p:nvPr/>
        </p:nvGrpSpPr>
        <p:grpSpPr>
          <a:xfrm>
            <a:off x="3960877" y="3973850"/>
            <a:ext cx="1559632" cy="1039898"/>
            <a:chOff x="2347772" y="3556333"/>
            <a:chExt cx="1559632" cy="1039898"/>
          </a:xfrm>
        </p:grpSpPr>
        <p:pic>
          <p:nvPicPr>
            <p:cNvPr id="3" name="Graphic 2">
              <a:extLst>
                <a:ext uri="{FF2B5EF4-FFF2-40B4-BE49-F238E27FC236}">
                  <a16:creationId xmlns:a16="http://schemas.microsoft.com/office/drawing/2014/main" id="{EC3702E3-7E8D-F8AE-34FB-847949553B58}"/>
                </a:ext>
              </a:extLst>
            </p:cNvPr>
            <p:cNvPicPr>
              <a:picLocks noChangeAspect="1"/>
            </p:cNvPicPr>
            <p:nvPr/>
          </p:nvPicPr>
          <p:blipFill>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21378076">
              <a:off x="3365026" y="3556333"/>
              <a:ext cx="542378" cy="845586"/>
            </a:xfrm>
            <a:prstGeom prst="rect">
              <a:avLst/>
            </a:prstGeom>
          </p:spPr>
        </p:pic>
        <p:pic>
          <p:nvPicPr>
            <p:cNvPr id="10" name="Picture 9">
              <a:extLst>
                <a:ext uri="{FF2B5EF4-FFF2-40B4-BE49-F238E27FC236}">
                  <a16:creationId xmlns:a16="http://schemas.microsoft.com/office/drawing/2014/main" id="{245D804C-F8F0-3D75-2FCF-0169981CE51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347772" y="3712792"/>
              <a:ext cx="992853" cy="883439"/>
            </a:xfrm>
            <a:prstGeom prst="rect">
              <a:avLst/>
            </a:prstGeom>
          </p:spPr>
        </p:pic>
      </p:grpSp>
      <p:pic>
        <p:nvPicPr>
          <p:cNvPr id="13" name="Graphic 12">
            <a:extLst>
              <a:ext uri="{FF2B5EF4-FFF2-40B4-BE49-F238E27FC236}">
                <a16:creationId xmlns:a16="http://schemas.microsoft.com/office/drawing/2014/main" id="{77E0027E-7106-D926-C6C9-258D49720E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484382" y="3718519"/>
            <a:ext cx="970017" cy="970017"/>
          </a:xfrm>
          <a:prstGeom prst="rect">
            <a:avLst/>
          </a:prstGeom>
        </p:spPr>
      </p:pic>
      <p:sp>
        <p:nvSpPr>
          <p:cNvPr id="16" name="TextBox 15">
            <a:extLst>
              <a:ext uri="{FF2B5EF4-FFF2-40B4-BE49-F238E27FC236}">
                <a16:creationId xmlns:a16="http://schemas.microsoft.com/office/drawing/2014/main" id="{B119DAF8-F95C-E0E9-9427-DDE9E6611901}"/>
              </a:ext>
            </a:extLst>
          </p:cNvPr>
          <p:cNvSpPr txBox="1"/>
          <p:nvPr/>
        </p:nvSpPr>
        <p:spPr>
          <a:xfrm>
            <a:off x="10614178" y="6261671"/>
            <a:ext cx="3771197" cy="1287532"/>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SA"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محدودية البنية التحتية الرقمية </a:t>
            </a:r>
          </a:p>
          <a:p>
            <a:pPr algn="just">
              <a:lnSpc>
                <a:spcPct val="150000"/>
              </a:lnSpc>
            </a:pPr>
            <a:r>
              <a:rPr lang="ar-SA" dirty="0"/>
              <a:t>من شبكة الاتصالات والإنترنت </a:t>
            </a:r>
          </a:p>
          <a:p>
            <a:pPr algn="just">
              <a:lnSpc>
                <a:spcPct val="150000"/>
              </a:lnSpc>
            </a:pPr>
            <a:r>
              <a:rPr lang="ar-SA" dirty="0"/>
              <a:t>ومحدودية التغطية  </a:t>
            </a:r>
            <a:r>
              <a:rPr lang="ar-SA"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في المناطق النائية</a:t>
            </a:r>
          </a:p>
        </p:txBody>
      </p:sp>
      <p:pic>
        <p:nvPicPr>
          <p:cNvPr id="17" name="Graphic 16">
            <a:extLst>
              <a:ext uri="{FF2B5EF4-FFF2-40B4-BE49-F238E27FC236}">
                <a16:creationId xmlns:a16="http://schemas.microsoft.com/office/drawing/2014/main" id="{88C24721-F2EB-3935-25D2-3F1A1B3C8DD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963787" y="5210905"/>
            <a:ext cx="1174403" cy="1174403"/>
          </a:xfrm>
          <a:prstGeom prst="rect">
            <a:avLst/>
          </a:prstGeom>
        </p:spPr>
      </p:pic>
      <p:sp>
        <p:nvSpPr>
          <p:cNvPr id="27" name="TextBox 26">
            <a:extLst>
              <a:ext uri="{FF2B5EF4-FFF2-40B4-BE49-F238E27FC236}">
                <a16:creationId xmlns:a16="http://schemas.microsoft.com/office/drawing/2014/main" id="{43AE2246-998E-03B3-B981-E3D7B06E7AE6}"/>
              </a:ext>
            </a:extLst>
          </p:cNvPr>
          <p:cNvSpPr txBox="1"/>
          <p:nvPr/>
        </p:nvSpPr>
        <p:spPr>
          <a:xfrm>
            <a:off x="88963" y="2301637"/>
            <a:ext cx="2125438" cy="1287532"/>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YE"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تشتت السوق وضعف الابتكار </a:t>
            </a:r>
            <a:r>
              <a:rPr lang="en-US"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 , </a:t>
            </a:r>
            <a:r>
              <a:rPr lang="ar-SA"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و التركيز على الانتشار مقابل الابتكار</a:t>
            </a:r>
            <a:endParaRPr lang="ar-SA" kern="100" dirty="0">
              <a:latin typeface="Nizar Cocon Kurdish" panose="020A0503020102020204" pitchFamily="18" charset="-78"/>
              <a:ea typeface="Calibri" panose="020F0502020204030204" pitchFamily="34" charset="0"/>
              <a:cs typeface="Nizar Cocon Kurdish" panose="020A0503020102020204" pitchFamily="18" charset="-78"/>
            </a:endParaRPr>
          </a:p>
        </p:txBody>
      </p:sp>
      <p:pic>
        <p:nvPicPr>
          <p:cNvPr id="28" name="Graphic 27">
            <a:extLst>
              <a:ext uri="{FF2B5EF4-FFF2-40B4-BE49-F238E27FC236}">
                <a16:creationId xmlns:a16="http://schemas.microsoft.com/office/drawing/2014/main" id="{98F1BD75-074A-8879-B2AB-12EBAD760446}"/>
              </a:ext>
            </a:extLst>
          </p:cNvPr>
          <p:cNvPicPr>
            <a:picLocks noChangeAspect="1"/>
          </p:cNvPicPr>
          <p:nvPr/>
        </p:nvPicPr>
        <p:blipFill>
          <a:blip r:embed="rId15"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189188" y="2504190"/>
            <a:ext cx="949466" cy="949466"/>
          </a:xfrm>
          <a:prstGeom prst="rect">
            <a:avLst/>
          </a:prstGeom>
        </p:spPr>
      </p:pic>
      <p:sp>
        <p:nvSpPr>
          <p:cNvPr id="34" name="TextBox 33">
            <a:extLst>
              <a:ext uri="{FF2B5EF4-FFF2-40B4-BE49-F238E27FC236}">
                <a16:creationId xmlns:a16="http://schemas.microsoft.com/office/drawing/2014/main" id="{050BE2DF-9DFA-B9D6-121F-23940A2D90A2}"/>
              </a:ext>
            </a:extLst>
          </p:cNvPr>
          <p:cNvSpPr txBox="1"/>
          <p:nvPr/>
        </p:nvSpPr>
        <p:spPr>
          <a:xfrm>
            <a:off x="446308" y="5466257"/>
            <a:ext cx="2405645" cy="2262671"/>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YE" sz="1600" kern="100" dirty="0">
                <a:latin typeface="Nizar Cocon Kurdish" panose="020A0503020102020204" pitchFamily="18" charset="-78"/>
                <a:ea typeface="Calibri" panose="020F0502020204030204" pitchFamily="34" charset="0"/>
                <a:cs typeface="Nizar Cocon Kurdish" panose="020A0503020102020204" pitchFamily="18" charset="-78"/>
              </a:rPr>
              <a:t>ضعف الثقافة المالية والتكنولوجية </a:t>
            </a:r>
          </a:p>
          <a:p>
            <a:pPr algn="just">
              <a:lnSpc>
                <a:spcPct val="150000"/>
              </a:lnSpc>
            </a:pPr>
            <a:r>
              <a:rPr lang="ar-SA" sz="1600" dirty="0"/>
              <a:t>و نقص المنتجات المالية المصممة </a:t>
            </a:r>
          </a:p>
          <a:p>
            <a:pPr algn="just">
              <a:lnSpc>
                <a:spcPct val="150000"/>
              </a:lnSpc>
            </a:pPr>
            <a:r>
              <a:rPr lang="ar-SA" sz="1600" dirty="0"/>
              <a:t>خصيصاً للفئات المهمشة </a:t>
            </a:r>
            <a:r>
              <a:rPr lang="en-US" sz="1600" dirty="0"/>
              <a:t>&lt;&lt; </a:t>
            </a:r>
            <a:endParaRPr lang="ar-SA" sz="1600" dirty="0"/>
          </a:p>
          <a:p>
            <a:pPr algn="just">
              <a:lnSpc>
                <a:spcPct val="150000"/>
              </a:lnSpc>
            </a:pPr>
            <a:r>
              <a:rPr lang="ar-SA" sz="1600" dirty="0"/>
              <a:t> التحيز للوضع الراهن</a:t>
            </a:r>
            <a:r>
              <a:rPr lang="en-YE" sz="1600" dirty="0"/>
              <a:t>" (Status quo bias)</a:t>
            </a:r>
            <a:r>
              <a:rPr lang="ar-SA" sz="1600" dirty="0"/>
              <a:t> تفضيل البقاء في الوضع التقليدي .</a:t>
            </a:r>
            <a:endParaRPr lang="en-US" sz="1600" dirty="0"/>
          </a:p>
        </p:txBody>
      </p:sp>
      <p:pic>
        <p:nvPicPr>
          <p:cNvPr id="35" name="Graphic 34">
            <a:extLst>
              <a:ext uri="{FF2B5EF4-FFF2-40B4-BE49-F238E27FC236}">
                <a16:creationId xmlns:a16="http://schemas.microsoft.com/office/drawing/2014/main" id="{47B64383-C93F-BF37-56D3-6D1A133845D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022269" y="5199016"/>
            <a:ext cx="593404" cy="1029374"/>
          </a:xfrm>
          <a:prstGeom prst="rect">
            <a:avLst/>
          </a:prstGeom>
        </p:spPr>
      </p:pic>
      <p:sp>
        <p:nvSpPr>
          <p:cNvPr id="36" name="TextBox 35">
            <a:extLst>
              <a:ext uri="{FF2B5EF4-FFF2-40B4-BE49-F238E27FC236}">
                <a16:creationId xmlns:a16="http://schemas.microsoft.com/office/drawing/2014/main" id="{F0C86EFC-756D-A8FB-27C6-93953BC22D84}"/>
              </a:ext>
            </a:extLst>
          </p:cNvPr>
          <p:cNvSpPr txBox="1"/>
          <p:nvPr/>
        </p:nvSpPr>
        <p:spPr>
          <a:xfrm>
            <a:off x="6219391" y="1270408"/>
            <a:ext cx="3967589" cy="1287532"/>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algn="just">
              <a:lnSpc>
                <a:spcPct val="150000"/>
              </a:lnSpc>
            </a:pPr>
            <a:r>
              <a:rPr lang="ar-YE" kern="100" dirty="0">
                <a:latin typeface="Nizar Cocon Kurdish" panose="020A0503020102020204" pitchFamily="18" charset="-78"/>
                <a:ea typeface="Calibri" panose="020F0502020204030204" pitchFamily="34" charset="0"/>
                <a:cs typeface="Nizar Cocon Kurdish" panose="020A0503020102020204" pitchFamily="18" charset="-78"/>
              </a:rPr>
              <a:t>استيعاب الكيانات الجديدة </a:t>
            </a:r>
          </a:p>
          <a:p>
            <a:pPr algn="just">
              <a:lnSpc>
                <a:spcPct val="150000"/>
              </a:lnSpc>
            </a:pPr>
            <a:r>
              <a:rPr lang="ar-SA" dirty="0"/>
              <a:t>ودخولهم إلى النظام المالي الرسمي  بصورة رسمية، وذلك لتمكين بيئة أعمال أكثر تنافسية وابتكارًا</a:t>
            </a:r>
            <a:r>
              <a:rPr lang="en-YE" dirty="0"/>
              <a:t> </a:t>
            </a:r>
            <a:endParaRPr lang="ar-SA"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endParaRPr>
          </a:p>
        </p:txBody>
      </p:sp>
      <p:sp>
        <p:nvSpPr>
          <p:cNvPr id="39" name="Freeform 24">
            <a:extLst>
              <a:ext uri="{FF2B5EF4-FFF2-40B4-BE49-F238E27FC236}">
                <a16:creationId xmlns:a16="http://schemas.microsoft.com/office/drawing/2014/main" id="{C3EFF057-263A-98B1-8895-A5260D7FB8E2}"/>
              </a:ext>
            </a:extLst>
          </p:cNvPr>
          <p:cNvSpPr/>
          <p:nvPr/>
        </p:nvSpPr>
        <p:spPr>
          <a:xfrm>
            <a:off x="5073835" y="6320435"/>
            <a:ext cx="504825" cy="450506"/>
          </a:xfrm>
          <a:custGeom>
            <a:avLst/>
            <a:gdLst>
              <a:gd name="connsiteX0" fmla="*/ 247622 w 504825"/>
              <a:gd name="connsiteY0" fmla="*/ 247341 h 450736"/>
              <a:gd name="connsiteX1" fmla="*/ 258045 w 504825"/>
              <a:gd name="connsiteY1" fmla="*/ 267765 h 450736"/>
              <a:gd name="connsiteX2" fmla="*/ 269455 w 504825"/>
              <a:gd name="connsiteY2" fmla="*/ 285654 h 450736"/>
              <a:gd name="connsiteX3" fmla="*/ 283822 w 504825"/>
              <a:gd name="connsiteY3" fmla="*/ 301571 h 450736"/>
              <a:gd name="connsiteX4" fmla="*/ 301570 w 504825"/>
              <a:gd name="connsiteY4" fmla="*/ 311431 h 450736"/>
              <a:gd name="connsiteX5" fmla="*/ 324529 w 504825"/>
              <a:gd name="connsiteY5" fmla="*/ 315515 h 450736"/>
              <a:gd name="connsiteX6" fmla="*/ 396647 w 504825"/>
              <a:gd name="connsiteY6" fmla="*/ 315515 h 450736"/>
              <a:gd name="connsiteX7" fmla="*/ 396647 w 504825"/>
              <a:gd name="connsiteY7" fmla="*/ 261427 h 450736"/>
              <a:gd name="connsiteX8" fmla="*/ 399183 w 504825"/>
              <a:gd name="connsiteY8" fmla="*/ 254948 h 450736"/>
              <a:gd name="connsiteX9" fmla="*/ 405662 w 504825"/>
              <a:gd name="connsiteY9" fmla="*/ 252412 h 450736"/>
              <a:gd name="connsiteX10" fmla="*/ 412423 w 504825"/>
              <a:gd name="connsiteY10" fmla="*/ 255229 h 450736"/>
              <a:gd name="connsiteX11" fmla="*/ 502289 w 504825"/>
              <a:gd name="connsiteY11" fmla="*/ 345095 h 450736"/>
              <a:gd name="connsiteX12" fmla="*/ 504824 w 504825"/>
              <a:gd name="connsiteY12" fmla="*/ 351574 h 450736"/>
              <a:gd name="connsiteX13" fmla="*/ 502289 w 504825"/>
              <a:gd name="connsiteY13" fmla="*/ 358054 h 450736"/>
              <a:gd name="connsiteX14" fmla="*/ 412141 w 504825"/>
              <a:gd name="connsiteY14" fmla="*/ 448201 h 450736"/>
              <a:gd name="connsiteX15" fmla="*/ 405662 w 504825"/>
              <a:gd name="connsiteY15" fmla="*/ 450736 h 450736"/>
              <a:gd name="connsiteX16" fmla="*/ 399323 w 504825"/>
              <a:gd name="connsiteY16" fmla="*/ 448060 h 450736"/>
              <a:gd name="connsiteX17" fmla="*/ 396647 w 504825"/>
              <a:gd name="connsiteY17" fmla="*/ 441722 h 450736"/>
              <a:gd name="connsiteX18" fmla="*/ 396647 w 504825"/>
              <a:gd name="connsiteY18" fmla="*/ 387633 h 450736"/>
              <a:gd name="connsiteX19" fmla="*/ 372702 w 504825"/>
              <a:gd name="connsiteY19" fmla="*/ 387774 h 450736"/>
              <a:gd name="connsiteX20" fmla="*/ 349883 w 504825"/>
              <a:gd name="connsiteY20" fmla="*/ 388056 h 450736"/>
              <a:gd name="connsiteX21" fmla="*/ 329318 w 504825"/>
              <a:gd name="connsiteY21" fmla="*/ 387774 h 450736"/>
              <a:gd name="connsiteX22" fmla="*/ 309317 w 504825"/>
              <a:gd name="connsiteY22" fmla="*/ 386366 h 450736"/>
              <a:gd name="connsiteX23" fmla="*/ 291288 w 504825"/>
              <a:gd name="connsiteY23" fmla="*/ 383408 h 450736"/>
              <a:gd name="connsiteX24" fmla="*/ 273540 w 504825"/>
              <a:gd name="connsiteY24" fmla="*/ 378196 h 450736"/>
              <a:gd name="connsiteX25" fmla="*/ 257201 w 504825"/>
              <a:gd name="connsiteY25" fmla="*/ 370167 h 450736"/>
              <a:gd name="connsiteX26" fmla="*/ 240580 w 504825"/>
              <a:gd name="connsiteY26" fmla="*/ 358899 h 450736"/>
              <a:gd name="connsiteX27" fmla="*/ 225086 w 504825"/>
              <a:gd name="connsiteY27" fmla="*/ 343827 h 450736"/>
              <a:gd name="connsiteX28" fmla="*/ 209310 w 504825"/>
              <a:gd name="connsiteY28" fmla="*/ 324248 h 450736"/>
              <a:gd name="connsiteX29" fmla="*/ 247622 w 504825"/>
              <a:gd name="connsiteY29" fmla="*/ 247341 h 450736"/>
              <a:gd name="connsiteX30" fmla="*/ 9015 w 504825"/>
              <a:gd name="connsiteY30" fmla="*/ 63103 h 450736"/>
              <a:gd name="connsiteX31" fmla="*/ 72118 w 504825"/>
              <a:gd name="connsiteY31" fmla="*/ 63103 h 450736"/>
              <a:gd name="connsiteX32" fmla="*/ 187619 w 504825"/>
              <a:gd name="connsiteY32" fmla="*/ 126488 h 450736"/>
              <a:gd name="connsiteX33" fmla="*/ 149025 w 504825"/>
              <a:gd name="connsiteY33" fmla="*/ 203395 h 450736"/>
              <a:gd name="connsiteX34" fmla="*/ 138601 w 504825"/>
              <a:gd name="connsiteY34" fmla="*/ 182971 h 450736"/>
              <a:gd name="connsiteX35" fmla="*/ 127192 w 504825"/>
              <a:gd name="connsiteY35" fmla="*/ 165082 h 450736"/>
              <a:gd name="connsiteX36" fmla="*/ 112825 w 504825"/>
              <a:gd name="connsiteY36" fmla="*/ 149165 h 450736"/>
              <a:gd name="connsiteX37" fmla="*/ 95077 w 504825"/>
              <a:gd name="connsiteY37" fmla="*/ 139306 h 450736"/>
              <a:gd name="connsiteX38" fmla="*/ 72118 w 504825"/>
              <a:gd name="connsiteY38" fmla="*/ 135221 h 450736"/>
              <a:gd name="connsiteX39" fmla="*/ 9015 w 504825"/>
              <a:gd name="connsiteY39" fmla="*/ 135221 h 450736"/>
              <a:gd name="connsiteX40" fmla="*/ 2535 w 504825"/>
              <a:gd name="connsiteY40" fmla="*/ 132685 h 450736"/>
              <a:gd name="connsiteX41" fmla="*/ 0 w 504825"/>
              <a:gd name="connsiteY41" fmla="*/ 126206 h 450736"/>
              <a:gd name="connsiteX42" fmla="*/ 0 w 504825"/>
              <a:gd name="connsiteY42" fmla="*/ 72118 h 450736"/>
              <a:gd name="connsiteX43" fmla="*/ 2535 w 504825"/>
              <a:gd name="connsiteY43" fmla="*/ 65638 h 450736"/>
              <a:gd name="connsiteX44" fmla="*/ 9015 w 504825"/>
              <a:gd name="connsiteY44" fmla="*/ 63103 h 450736"/>
              <a:gd name="connsiteX45" fmla="*/ 405663 w 504825"/>
              <a:gd name="connsiteY45" fmla="*/ 0 h 450736"/>
              <a:gd name="connsiteX46" fmla="*/ 412424 w 504825"/>
              <a:gd name="connsiteY46" fmla="*/ 2817 h 450736"/>
              <a:gd name="connsiteX47" fmla="*/ 502290 w 504825"/>
              <a:gd name="connsiteY47" fmla="*/ 92683 h 450736"/>
              <a:gd name="connsiteX48" fmla="*/ 504825 w 504825"/>
              <a:gd name="connsiteY48" fmla="*/ 99162 h 450736"/>
              <a:gd name="connsiteX49" fmla="*/ 502290 w 504825"/>
              <a:gd name="connsiteY49" fmla="*/ 105641 h 450736"/>
              <a:gd name="connsiteX50" fmla="*/ 412142 w 504825"/>
              <a:gd name="connsiteY50" fmla="*/ 195788 h 450736"/>
              <a:gd name="connsiteX51" fmla="*/ 405663 w 504825"/>
              <a:gd name="connsiteY51" fmla="*/ 198324 h 450736"/>
              <a:gd name="connsiteX52" fmla="*/ 399324 w 504825"/>
              <a:gd name="connsiteY52" fmla="*/ 195647 h 450736"/>
              <a:gd name="connsiteX53" fmla="*/ 396648 w 504825"/>
              <a:gd name="connsiteY53" fmla="*/ 189309 h 450736"/>
              <a:gd name="connsiteX54" fmla="*/ 396648 w 504825"/>
              <a:gd name="connsiteY54" fmla="*/ 135221 h 450736"/>
              <a:gd name="connsiteX55" fmla="*/ 324530 w 504825"/>
              <a:gd name="connsiteY55" fmla="*/ 135221 h 450736"/>
              <a:gd name="connsiteX56" fmla="*/ 300022 w 504825"/>
              <a:gd name="connsiteY56" fmla="*/ 139446 h 450736"/>
              <a:gd name="connsiteX57" fmla="*/ 280583 w 504825"/>
              <a:gd name="connsiteY57" fmla="*/ 152123 h 450736"/>
              <a:gd name="connsiteX58" fmla="*/ 266216 w 504825"/>
              <a:gd name="connsiteY58" fmla="*/ 169449 h 450736"/>
              <a:gd name="connsiteX59" fmla="*/ 253539 w 504825"/>
              <a:gd name="connsiteY59" fmla="*/ 191281 h 450736"/>
              <a:gd name="connsiteX60" fmla="*/ 231566 w 504825"/>
              <a:gd name="connsiteY60" fmla="*/ 239454 h 450736"/>
              <a:gd name="connsiteX61" fmla="*/ 217621 w 504825"/>
              <a:gd name="connsiteY61" fmla="*/ 270723 h 450736"/>
              <a:gd name="connsiteX62" fmla="*/ 202409 w 504825"/>
              <a:gd name="connsiteY62" fmla="*/ 300303 h 450736"/>
              <a:gd name="connsiteX63" fmla="*/ 184379 w 504825"/>
              <a:gd name="connsiteY63" fmla="*/ 328474 h 450736"/>
              <a:gd name="connsiteX64" fmla="*/ 163533 w 504825"/>
              <a:gd name="connsiteY64" fmla="*/ 351856 h 450736"/>
              <a:gd name="connsiteX65" fmla="*/ 138179 w 504825"/>
              <a:gd name="connsiteY65" fmla="*/ 371153 h 450736"/>
              <a:gd name="connsiteX66" fmla="*/ 108177 w 504825"/>
              <a:gd name="connsiteY66" fmla="*/ 382985 h 450736"/>
              <a:gd name="connsiteX67" fmla="*/ 72118 w 504825"/>
              <a:gd name="connsiteY67" fmla="*/ 387633 h 450736"/>
              <a:gd name="connsiteX68" fmla="*/ 9015 w 504825"/>
              <a:gd name="connsiteY68" fmla="*/ 387633 h 450736"/>
              <a:gd name="connsiteX69" fmla="*/ 2535 w 504825"/>
              <a:gd name="connsiteY69" fmla="*/ 385098 h 450736"/>
              <a:gd name="connsiteX70" fmla="*/ 0 w 504825"/>
              <a:gd name="connsiteY70" fmla="*/ 378619 h 450736"/>
              <a:gd name="connsiteX71" fmla="*/ 0 w 504825"/>
              <a:gd name="connsiteY71" fmla="*/ 324530 h 450736"/>
              <a:gd name="connsiteX72" fmla="*/ 2535 w 504825"/>
              <a:gd name="connsiteY72" fmla="*/ 318051 h 450736"/>
              <a:gd name="connsiteX73" fmla="*/ 9015 w 504825"/>
              <a:gd name="connsiteY73" fmla="*/ 315515 h 450736"/>
              <a:gd name="connsiteX74" fmla="*/ 72118 w 504825"/>
              <a:gd name="connsiteY74" fmla="*/ 315515 h 450736"/>
              <a:gd name="connsiteX75" fmla="*/ 96627 w 504825"/>
              <a:gd name="connsiteY75" fmla="*/ 311290 h 450736"/>
              <a:gd name="connsiteX76" fmla="*/ 116064 w 504825"/>
              <a:gd name="connsiteY76" fmla="*/ 298613 h 450736"/>
              <a:gd name="connsiteX77" fmla="*/ 130432 w 504825"/>
              <a:gd name="connsiteY77" fmla="*/ 281288 h 450736"/>
              <a:gd name="connsiteX78" fmla="*/ 143109 w 504825"/>
              <a:gd name="connsiteY78" fmla="*/ 259455 h 450736"/>
              <a:gd name="connsiteX79" fmla="*/ 165082 w 504825"/>
              <a:gd name="connsiteY79" fmla="*/ 211283 h 450736"/>
              <a:gd name="connsiteX80" fmla="*/ 179027 w 504825"/>
              <a:gd name="connsiteY80" fmla="*/ 180013 h 450736"/>
              <a:gd name="connsiteX81" fmla="*/ 194239 w 504825"/>
              <a:gd name="connsiteY81" fmla="*/ 150433 h 450736"/>
              <a:gd name="connsiteX82" fmla="*/ 212269 w 504825"/>
              <a:gd name="connsiteY82" fmla="*/ 122262 h 450736"/>
              <a:gd name="connsiteX83" fmla="*/ 233115 w 504825"/>
              <a:gd name="connsiteY83" fmla="*/ 98880 h 450736"/>
              <a:gd name="connsiteX84" fmla="*/ 258469 w 504825"/>
              <a:gd name="connsiteY84" fmla="*/ 79583 h 450736"/>
              <a:gd name="connsiteX85" fmla="*/ 288471 w 504825"/>
              <a:gd name="connsiteY85" fmla="*/ 67751 h 450736"/>
              <a:gd name="connsiteX86" fmla="*/ 324530 w 504825"/>
              <a:gd name="connsiteY86" fmla="*/ 63103 h 450736"/>
              <a:gd name="connsiteX87" fmla="*/ 396648 w 504825"/>
              <a:gd name="connsiteY87" fmla="*/ 63103 h 450736"/>
              <a:gd name="connsiteX88" fmla="*/ 396648 w 504825"/>
              <a:gd name="connsiteY88" fmla="*/ 9014 h 450736"/>
              <a:gd name="connsiteX89" fmla="*/ 399184 w 504825"/>
              <a:gd name="connsiteY89" fmla="*/ 2535 h 450736"/>
              <a:gd name="connsiteX90" fmla="*/ 405663 w 504825"/>
              <a:gd name="connsiteY90" fmla="*/ 0 h 45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04825" h="450736">
                <a:moveTo>
                  <a:pt x="247622" y="247341"/>
                </a:moveTo>
                <a:cubicBezTo>
                  <a:pt x="251754" y="255793"/>
                  <a:pt x="255229" y="262601"/>
                  <a:pt x="258045" y="267765"/>
                </a:cubicBezTo>
                <a:cubicBezTo>
                  <a:pt x="260863" y="272930"/>
                  <a:pt x="264666" y="278893"/>
                  <a:pt x="269455" y="285654"/>
                </a:cubicBezTo>
                <a:cubicBezTo>
                  <a:pt x="274244" y="292415"/>
                  <a:pt x="279033" y="297721"/>
                  <a:pt x="283822" y="301571"/>
                </a:cubicBezTo>
                <a:cubicBezTo>
                  <a:pt x="288611" y="305421"/>
                  <a:pt x="294527" y="308707"/>
                  <a:pt x="301570" y="311431"/>
                </a:cubicBezTo>
                <a:cubicBezTo>
                  <a:pt x="308613" y="314154"/>
                  <a:pt x="316266" y="315515"/>
                  <a:pt x="324529" y="315515"/>
                </a:cubicBezTo>
                <a:lnTo>
                  <a:pt x="396647" y="315515"/>
                </a:lnTo>
                <a:lnTo>
                  <a:pt x="396647" y="261427"/>
                </a:lnTo>
                <a:cubicBezTo>
                  <a:pt x="396647" y="258798"/>
                  <a:pt x="397492" y="256638"/>
                  <a:pt x="399183" y="254948"/>
                </a:cubicBezTo>
                <a:cubicBezTo>
                  <a:pt x="400873" y="253257"/>
                  <a:pt x="403033" y="252412"/>
                  <a:pt x="405662" y="252412"/>
                </a:cubicBezTo>
                <a:cubicBezTo>
                  <a:pt x="407915" y="252412"/>
                  <a:pt x="410169" y="253351"/>
                  <a:pt x="412423" y="255229"/>
                </a:cubicBezTo>
                <a:lnTo>
                  <a:pt x="502289" y="345095"/>
                </a:lnTo>
                <a:cubicBezTo>
                  <a:pt x="503979" y="346785"/>
                  <a:pt x="504824" y="348945"/>
                  <a:pt x="504824" y="351574"/>
                </a:cubicBezTo>
                <a:cubicBezTo>
                  <a:pt x="504824" y="354204"/>
                  <a:pt x="503979" y="356363"/>
                  <a:pt x="502289" y="358054"/>
                </a:cubicBezTo>
                <a:lnTo>
                  <a:pt x="412141" y="448201"/>
                </a:lnTo>
                <a:cubicBezTo>
                  <a:pt x="410451" y="449891"/>
                  <a:pt x="408292" y="450736"/>
                  <a:pt x="405662" y="450736"/>
                </a:cubicBezTo>
                <a:cubicBezTo>
                  <a:pt x="403221" y="450736"/>
                  <a:pt x="401108" y="449844"/>
                  <a:pt x="399323" y="448060"/>
                </a:cubicBezTo>
                <a:cubicBezTo>
                  <a:pt x="397539" y="446276"/>
                  <a:pt x="396647" y="444163"/>
                  <a:pt x="396647" y="441722"/>
                </a:cubicBezTo>
                <a:lnTo>
                  <a:pt x="396647" y="387633"/>
                </a:lnTo>
                <a:cubicBezTo>
                  <a:pt x="390637" y="387633"/>
                  <a:pt x="382656" y="387680"/>
                  <a:pt x="372702" y="387774"/>
                </a:cubicBezTo>
                <a:cubicBezTo>
                  <a:pt x="362748" y="387868"/>
                  <a:pt x="355142" y="387962"/>
                  <a:pt x="349883" y="388056"/>
                </a:cubicBezTo>
                <a:cubicBezTo>
                  <a:pt x="344625" y="388150"/>
                  <a:pt x="337770" y="388056"/>
                  <a:pt x="329318" y="387774"/>
                </a:cubicBezTo>
                <a:cubicBezTo>
                  <a:pt x="320867" y="387492"/>
                  <a:pt x="314200" y="387023"/>
                  <a:pt x="309317" y="386366"/>
                </a:cubicBezTo>
                <a:cubicBezTo>
                  <a:pt x="304434" y="385708"/>
                  <a:pt x="298424" y="384722"/>
                  <a:pt x="291288" y="383408"/>
                </a:cubicBezTo>
                <a:cubicBezTo>
                  <a:pt x="284151" y="382093"/>
                  <a:pt x="278235" y="380356"/>
                  <a:pt x="273540" y="378196"/>
                </a:cubicBezTo>
                <a:cubicBezTo>
                  <a:pt x="268845" y="376036"/>
                  <a:pt x="263398" y="373360"/>
                  <a:pt x="257201" y="370167"/>
                </a:cubicBezTo>
                <a:cubicBezTo>
                  <a:pt x="251003" y="366975"/>
                  <a:pt x="245463" y="363218"/>
                  <a:pt x="240580" y="358899"/>
                </a:cubicBezTo>
                <a:cubicBezTo>
                  <a:pt x="235696" y="354579"/>
                  <a:pt x="230532" y="349555"/>
                  <a:pt x="225086" y="343827"/>
                </a:cubicBezTo>
                <a:cubicBezTo>
                  <a:pt x="219639" y="338099"/>
                  <a:pt x="214381" y="331573"/>
                  <a:pt x="209310" y="324248"/>
                </a:cubicBezTo>
                <a:cubicBezTo>
                  <a:pt x="220391" y="306782"/>
                  <a:pt x="233161" y="281147"/>
                  <a:pt x="247622" y="247341"/>
                </a:cubicBezTo>
                <a:close/>
                <a:moveTo>
                  <a:pt x="9015" y="63103"/>
                </a:moveTo>
                <a:lnTo>
                  <a:pt x="72118" y="63103"/>
                </a:lnTo>
                <a:cubicBezTo>
                  <a:pt x="119069" y="63103"/>
                  <a:pt x="157570" y="84231"/>
                  <a:pt x="187619" y="126488"/>
                </a:cubicBezTo>
                <a:cubicBezTo>
                  <a:pt x="176351" y="143766"/>
                  <a:pt x="163486" y="169401"/>
                  <a:pt x="149025" y="203395"/>
                </a:cubicBezTo>
                <a:cubicBezTo>
                  <a:pt x="144893" y="194943"/>
                  <a:pt x="141419" y="188135"/>
                  <a:pt x="138601" y="182971"/>
                </a:cubicBezTo>
                <a:cubicBezTo>
                  <a:pt x="135784" y="177806"/>
                  <a:pt x="131981" y="171843"/>
                  <a:pt x="127192" y="165082"/>
                </a:cubicBezTo>
                <a:cubicBezTo>
                  <a:pt x="122403" y="158321"/>
                  <a:pt x="117614" y="153016"/>
                  <a:pt x="112825" y="149165"/>
                </a:cubicBezTo>
                <a:cubicBezTo>
                  <a:pt x="108036" y="145315"/>
                  <a:pt x="102120" y="142029"/>
                  <a:pt x="95077" y="139306"/>
                </a:cubicBezTo>
                <a:cubicBezTo>
                  <a:pt x="88035" y="136582"/>
                  <a:pt x="80382" y="135221"/>
                  <a:pt x="72118" y="135221"/>
                </a:cubicBezTo>
                <a:lnTo>
                  <a:pt x="9015" y="135221"/>
                </a:lnTo>
                <a:cubicBezTo>
                  <a:pt x="6385" y="135221"/>
                  <a:pt x="4226" y="134376"/>
                  <a:pt x="2535" y="132685"/>
                </a:cubicBezTo>
                <a:cubicBezTo>
                  <a:pt x="845" y="130995"/>
                  <a:pt x="0" y="128835"/>
                  <a:pt x="0" y="126206"/>
                </a:cubicBezTo>
                <a:lnTo>
                  <a:pt x="0" y="72118"/>
                </a:lnTo>
                <a:cubicBezTo>
                  <a:pt x="0" y="69488"/>
                  <a:pt x="845" y="67329"/>
                  <a:pt x="2535" y="65638"/>
                </a:cubicBezTo>
                <a:cubicBezTo>
                  <a:pt x="4226" y="63948"/>
                  <a:pt x="6385" y="63103"/>
                  <a:pt x="9015" y="63103"/>
                </a:cubicBezTo>
                <a:close/>
                <a:moveTo>
                  <a:pt x="405663" y="0"/>
                </a:moveTo>
                <a:cubicBezTo>
                  <a:pt x="407916" y="0"/>
                  <a:pt x="410170" y="939"/>
                  <a:pt x="412424" y="2817"/>
                </a:cubicBezTo>
                <a:lnTo>
                  <a:pt x="502290" y="92683"/>
                </a:lnTo>
                <a:cubicBezTo>
                  <a:pt x="503980" y="94373"/>
                  <a:pt x="504825" y="96532"/>
                  <a:pt x="504825" y="99162"/>
                </a:cubicBezTo>
                <a:cubicBezTo>
                  <a:pt x="504825" y="101791"/>
                  <a:pt x="503980" y="103951"/>
                  <a:pt x="502290" y="105641"/>
                </a:cubicBezTo>
                <a:lnTo>
                  <a:pt x="412142" y="195788"/>
                </a:lnTo>
                <a:cubicBezTo>
                  <a:pt x="410452" y="197479"/>
                  <a:pt x="408293" y="198324"/>
                  <a:pt x="405663" y="198324"/>
                </a:cubicBezTo>
                <a:cubicBezTo>
                  <a:pt x="403222" y="198324"/>
                  <a:pt x="401109" y="197432"/>
                  <a:pt x="399324" y="195647"/>
                </a:cubicBezTo>
                <a:cubicBezTo>
                  <a:pt x="397540" y="193863"/>
                  <a:pt x="396648" y="191751"/>
                  <a:pt x="396648" y="189309"/>
                </a:cubicBezTo>
                <a:lnTo>
                  <a:pt x="396648" y="135221"/>
                </a:lnTo>
                <a:lnTo>
                  <a:pt x="324530" y="135221"/>
                </a:lnTo>
                <a:cubicBezTo>
                  <a:pt x="315516" y="135221"/>
                  <a:pt x="307346" y="136629"/>
                  <a:pt x="300022" y="139446"/>
                </a:cubicBezTo>
                <a:cubicBezTo>
                  <a:pt x="292697" y="142264"/>
                  <a:pt x="286218" y="146489"/>
                  <a:pt x="280583" y="152123"/>
                </a:cubicBezTo>
                <a:cubicBezTo>
                  <a:pt x="274950" y="157758"/>
                  <a:pt x="270160" y="163533"/>
                  <a:pt x="266216" y="169449"/>
                </a:cubicBezTo>
                <a:cubicBezTo>
                  <a:pt x="262272" y="175364"/>
                  <a:pt x="258046" y="182642"/>
                  <a:pt x="253539" y="191281"/>
                </a:cubicBezTo>
                <a:cubicBezTo>
                  <a:pt x="247529" y="202925"/>
                  <a:pt x="240205" y="218983"/>
                  <a:pt x="231566" y="239454"/>
                </a:cubicBezTo>
                <a:cubicBezTo>
                  <a:pt x="226119" y="251849"/>
                  <a:pt x="221471" y="262272"/>
                  <a:pt x="217621" y="270723"/>
                </a:cubicBezTo>
                <a:cubicBezTo>
                  <a:pt x="213771" y="279175"/>
                  <a:pt x="208701" y="289035"/>
                  <a:pt x="202409" y="300303"/>
                </a:cubicBezTo>
                <a:cubicBezTo>
                  <a:pt x="196117" y="311572"/>
                  <a:pt x="190108" y="320962"/>
                  <a:pt x="184379" y="328474"/>
                </a:cubicBezTo>
                <a:cubicBezTo>
                  <a:pt x="178651" y="335986"/>
                  <a:pt x="171702" y="343780"/>
                  <a:pt x="163533" y="351856"/>
                </a:cubicBezTo>
                <a:cubicBezTo>
                  <a:pt x="155363" y="359932"/>
                  <a:pt x="146912" y="366364"/>
                  <a:pt x="138179" y="371153"/>
                </a:cubicBezTo>
                <a:cubicBezTo>
                  <a:pt x="129446" y="375942"/>
                  <a:pt x="119445" y="379886"/>
                  <a:pt x="108177" y="382985"/>
                </a:cubicBezTo>
                <a:cubicBezTo>
                  <a:pt x="96909" y="386084"/>
                  <a:pt x="84889" y="387633"/>
                  <a:pt x="72118" y="387633"/>
                </a:cubicBezTo>
                <a:lnTo>
                  <a:pt x="9015" y="387633"/>
                </a:lnTo>
                <a:cubicBezTo>
                  <a:pt x="6385" y="387633"/>
                  <a:pt x="4226" y="386788"/>
                  <a:pt x="2535" y="385098"/>
                </a:cubicBezTo>
                <a:cubicBezTo>
                  <a:pt x="845" y="383408"/>
                  <a:pt x="0" y="381248"/>
                  <a:pt x="0" y="378619"/>
                </a:cubicBezTo>
                <a:lnTo>
                  <a:pt x="0" y="324530"/>
                </a:lnTo>
                <a:cubicBezTo>
                  <a:pt x="0" y="321901"/>
                  <a:pt x="845" y="319741"/>
                  <a:pt x="2535" y="318051"/>
                </a:cubicBezTo>
                <a:cubicBezTo>
                  <a:pt x="4226" y="316360"/>
                  <a:pt x="6385" y="315515"/>
                  <a:pt x="9015" y="315515"/>
                </a:cubicBezTo>
                <a:lnTo>
                  <a:pt x="72118" y="315515"/>
                </a:lnTo>
                <a:cubicBezTo>
                  <a:pt x="81133" y="315515"/>
                  <a:pt x="89302" y="314107"/>
                  <a:pt x="96627" y="311290"/>
                </a:cubicBezTo>
                <a:cubicBezTo>
                  <a:pt x="103951" y="308473"/>
                  <a:pt x="110430" y="304247"/>
                  <a:pt x="116064" y="298613"/>
                </a:cubicBezTo>
                <a:cubicBezTo>
                  <a:pt x="121699" y="292978"/>
                  <a:pt x="126488" y="287204"/>
                  <a:pt x="130432" y="281288"/>
                </a:cubicBezTo>
                <a:cubicBezTo>
                  <a:pt x="134376" y="275372"/>
                  <a:pt x="138601" y="268094"/>
                  <a:pt x="143109" y="259455"/>
                </a:cubicBezTo>
                <a:cubicBezTo>
                  <a:pt x="149119" y="247811"/>
                  <a:pt x="156443" y="231753"/>
                  <a:pt x="165082" y="211283"/>
                </a:cubicBezTo>
                <a:cubicBezTo>
                  <a:pt x="170529" y="198887"/>
                  <a:pt x="175177" y="188464"/>
                  <a:pt x="179027" y="180013"/>
                </a:cubicBezTo>
                <a:cubicBezTo>
                  <a:pt x="182877" y="171561"/>
                  <a:pt x="187948" y="161702"/>
                  <a:pt x="194239" y="150433"/>
                </a:cubicBezTo>
                <a:cubicBezTo>
                  <a:pt x="200531" y="139165"/>
                  <a:pt x="206540" y="129774"/>
                  <a:pt x="212269" y="122262"/>
                </a:cubicBezTo>
                <a:cubicBezTo>
                  <a:pt x="217997" y="114750"/>
                  <a:pt x="224946" y="106956"/>
                  <a:pt x="233115" y="98880"/>
                </a:cubicBezTo>
                <a:cubicBezTo>
                  <a:pt x="241285" y="90804"/>
                  <a:pt x="249737" y="84372"/>
                  <a:pt x="258469" y="79583"/>
                </a:cubicBezTo>
                <a:cubicBezTo>
                  <a:pt x="267202" y="74794"/>
                  <a:pt x="277203" y="70850"/>
                  <a:pt x="288471" y="67751"/>
                </a:cubicBezTo>
                <a:cubicBezTo>
                  <a:pt x="299740" y="64652"/>
                  <a:pt x="311759" y="63103"/>
                  <a:pt x="324530" y="63103"/>
                </a:cubicBezTo>
                <a:lnTo>
                  <a:pt x="396648" y="63103"/>
                </a:lnTo>
                <a:lnTo>
                  <a:pt x="396648" y="9014"/>
                </a:lnTo>
                <a:cubicBezTo>
                  <a:pt x="396648" y="6385"/>
                  <a:pt x="397493" y="4225"/>
                  <a:pt x="399184" y="2535"/>
                </a:cubicBezTo>
                <a:cubicBezTo>
                  <a:pt x="400874" y="845"/>
                  <a:pt x="403034" y="0"/>
                  <a:pt x="405663" y="0"/>
                </a:cubicBezTo>
                <a:close/>
              </a:path>
            </a:pathLst>
          </a:custGeom>
          <a:solidFill>
            <a:srgbClr val="C00000"/>
          </a:solidFill>
          <a:ln>
            <a:solidFill>
              <a:srgbClr val="243E8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TextBox 47">
            <a:extLst>
              <a:ext uri="{FF2B5EF4-FFF2-40B4-BE49-F238E27FC236}">
                <a16:creationId xmlns:a16="http://schemas.microsoft.com/office/drawing/2014/main" id="{FCDD8BE2-C054-DA03-25E8-C0D40E6D8550}"/>
              </a:ext>
            </a:extLst>
          </p:cNvPr>
          <p:cNvSpPr txBox="1"/>
          <p:nvPr/>
        </p:nvSpPr>
        <p:spPr>
          <a:xfrm>
            <a:off x="6855143" y="7064733"/>
            <a:ext cx="4041106" cy="395814"/>
          </a:xfrm>
          <a:prstGeom prst="rect">
            <a:avLst/>
          </a:prstGeom>
          <a:noFill/>
        </p:spPr>
        <p:txBody>
          <a:bodyPr wrap="square" rtlCol="0">
            <a:spAutoFit/>
          </a:bodyPr>
          <a:lstStyle>
            <a:defPPr>
              <a:defRPr lang="en-US"/>
            </a:defPPr>
            <a:lvl1pPr algn="ctr" rtl="1">
              <a:defRPr sz="180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defRPr>
            </a:lvl1pPr>
          </a:lstStyle>
          <a:p>
            <a:pPr marL="285750" indent="-285750" algn="r">
              <a:lnSpc>
                <a:spcPct val="150000"/>
              </a:lnSpc>
              <a:buFont typeface="Arial" panose="020B0604020202020204" pitchFamily="34" charset="0"/>
              <a:buChar char="•"/>
            </a:pPr>
            <a:r>
              <a:rPr lang="ar-YE" sz="1500" kern="100" dirty="0">
                <a:solidFill>
                  <a:srgbClr val="C00000"/>
                </a:solidFill>
                <a:latin typeface="Nizar Cocon Kurdish" panose="020A0503020102020204" pitchFamily="18" charset="-78"/>
                <a:ea typeface="Calibri" panose="020F0502020204030204" pitchFamily="34" charset="0"/>
                <a:cs typeface="Nizar Cocon Kurdish" panose="020A0503020102020204" pitchFamily="18" charset="-78"/>
              </a:rPr>
              <a:t>الأوضاع الاقتصادية اثرت على انتشار الخدمات </a:t>
            </a:r>
            <a:endParaRPr lang="ar-YE" sz="1500" kern="100" dirty="0">
              <a:latin typeface="Nizar Cocon Kurdish" panose="020A0503020102020204" pitchFamily="18" charset="-78"/>
              <a:ea typeface="Calibri" panose="020F0502020204030204" pitchFamily="34" charset="0"/>
              <a:cs typeface="Nizar Cocon Kurdish" panose="020A0503020102020204" pitchFamily="18" charset="-78"/>
            </a:endParaRPr>
          </a:p>
        </p:txBody>
      </p:sp>
      <p:grpSp>
        <p:nvGrpSpPr>
          <p:cNvPr id="52" name="Group 51">
            <a:extLst>
              <a:ext uri="{FF2B5EF4-FFF2-40B4-BE49-F238E27FC236}">
                <a16:creationId xmlns:a16="http://schemas.microsoft.com/office/drawing/2014/main" id="{0238B841-93B1-2B0A-096B-4024DA966AB5}"/>
              </a:ext>
            </a:extLst>
          </p:cNvPr>
          <p:cNvGrpSpPr/>
          <p:nvPr/>
        </p:nvGrpSpPr>
        <p:grpSpPr>
          <a:xfrm>
            <a:off x="9157364" y="6285126"/>
            <a:ext cx="914145" cy="729318"/>
            <a:chOff x="8262522" y="6350519"/>
            <a:chExt cx="1189023" cy="1020279"/>
          </a:xfrm>
        </p:grpSpPr>
        <p:pic>
          <p:nvPicPr>
            <p:cNvPr id="216" name="Graphic 215">
              <a:extLst>
                <a:ext uri="{FF2B5EF4-FFF2-40B4-BE49-F238E27FC236}">
                  <a16:creationId xmlns:a16="http://schemas.microsoft.com/office/drawing/2014/main" id="{141FCFC0-B880-41D1-B922-C42200CE236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09483" y="6476674"/>
              <a:ext cx="742062" cy="894124"/>
            </a:xfrm>
            <a:prstGeom prst="rect">
              <a:avLst/>
            </a:prstGeom>
          </p:spPr>
        </p:pic>
        <p:pic>
          <p:nvPicPr>
            <p:cNvPr id="51" name="Graphic 50">
              <a:extLst>
                <a:ext uri="{FF2B5EF4-FFF2-40B4-BE49-F238E27FC236}">
                  <a16:creationId xmlns:a16="http://schemas.microsoft.com/office/drawing/2014/main" id="{EB040EDA-CA94-16B4-7718-ADD8B56EE5F8}"/>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262522" y="6350519"/>
              <a:ext cx="529857" cy="879562"/>
            </a:xfrm>
            <a:prstGeom prst="rect">
              <a:avLst/>
            </a:prstGeom>
          </p:spPr>
        </p:pic>
      </p:grpSp>
      <p:pic>
        <p:nvPicPr>
          <p:cNvPr id="59" name="Picture 58">
            <a:extLst>
              <a:ext uri="{FF2B5EF4-FFF2-40B4-BE49-F238E27FC236}">
                <a16:creationId xmlns:a16="http://schemas.microsoft.com/office/drawing/2014/main" id="{4D3C4B1F-35B6-2F47-52DE-C2632B849A47}"/>
              </a:ext>
            </a:extLst>
          </p:cNvPr>
          <p:cNvPicPr>
            <a:picLocks noChangeAspect="1"/>
          </p:cNvPicPr>
          <p:nvPr/>
        </p:nvPicPr>
        <p:blipFill>
          <a:blip r:embed="rId23"/>
          <a:stretch>
            <a:fillRect/>
          </a:stretch>
        </p:blipFill>
        <p:spPr>
          <a:xfrm>
            <a:off x="419961" y="265835"/>
            <a:ext cx="1486428" cy="498598"/>
          </a:xfrm>
          <a:prstGeom prst="rect">
            <a:avLst/>
          </a:prstGeom>
        </p:spPr>
      </p:pic>
      <p:sp>
        <p:nvSpPr>
          <p:cNvPr id="132" name="Rectangle: Rounded Corners 131">
            <a:extLst>
              <a:ext uri="{FF2B5EF4-FFF2-40B4-BE49-F238E27FC236}">
                <a16:creationId xmlns:a16="http://schemas.microsoft.com/office/drawing/2014/main" id="{E910FD30-1E6F-4455-8B5F-0D65B6496086}"/>
              </a:ext>
            </a:extLst>
          </p:cNvPr>
          <p:cNvSpPr/>
          <p:nvPr/>
        </p:nvSpPr>
        <p:spPr>
          <a:xfrm>
            <a:off x="6099572" y="3980564"/>
            <a:ext cx="2635158" cy="991578"/>
          </a:xfrm>
          <a:prstGeom prst="roundRect">
            <a:avLst>
              <a:gd name="adj" fmla="val 50000"/>
            </a:avLst>
          </a:prstGeom>
          <a:solidFill>
            <a:schemeClr val="bg1"/>
          </a:solidFill>
          <a:ln w="19050">
            <a:solidFill>
              <a:schemeClr val="bg1">
                <a:lumMod val="6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r>
              <a:rPr lang="ar-SA" sz="3600" dirty="0">
                <a:solidFill>
                  <a:srgbClr val="28428A"/>
                </a:solidFill>
              </a:rPr>
              <a:t>واقع الشمول</a:t>
            </a:r>
            <a:endParaRPr lang="en-US" sz="3600" dirty="0">
              <a:solidFill>
                <a:srgbClr val="28428A"/>
              </a:solidFill>
            </a:endParaRPr>
          </a:p>
        </p:txBody>
      </p:sp>
      <p:pic>
        <p:nvPicPr>
          <p:cNvPr id="2" name="Picture 1" descr="A logo of a central bank of yemen&#10;&#10;AI-generated content may be incorrect.">
            <a:extLst>
              <a:ext uri="{FF2B5EF4-FFF2-40B4-BE49-F238E27FC236}">
                <a16:creationId xmlns:a16="http://schemas.microsoft.com/office/drawing/2014/main" id="{A5338BCC-1729-D384-E7F0-C10BE010D392}"/>
              </a:ext>
            </a:extLst>
          </p:cNvPr>
          <p:cNvPicPr>
            <a:picLocks noChangeAspect="1"/>
          </p:cNvPicPr>
          <p:nvPr/>
        </p:nvPicPr>
        <p:blipFill>
          <a:blip r:embed="rId24"/>
          <a:stretch>
            <a:fillRect/>
          </a:stretch>
        </p:blipFill>
        <p:spPr>
          <a:xfrm>
            <a:off x="13201901" y="5168"/>
            <a:ext cx="1483873" cy="1483873"/>
          </a:xfrm>
          <a:prstGeom prst="rect">
            <a:avLst/>
          </a:prstGeom>
        </p:spPr>
      </p:pic>
    </p:spTree>
    <p:extLst>
      <p:ext uri="{BB962C8B-B14F-4D97-AF65-F5344CB8AC3E}">
        <p14:creationId xmlns:p14="http://schemas.microsoft.com/office/powerpoint/2010/main" val="425899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500"/>
                                        <p:tgtEl>
                                          <p:spTgt spid="76"/>
                                        </p:tgtEl>
                                      </p:cBhvr>
                                    </p:animEffect>
                                  </p:childTnLst>
                                </p:cTn>
                              </p:par>
                            </p:childTnLst>
                          </p:cTn>
                        </p:par>
                        <p:par>
                          <p:cTn id="42" fill="hold">
                            <p:stCondLst>
                              <p:cond delay="500"/>
                            </p:stCondLst>
                            <p:childTnLst>
                              <p:par>
                                <p:cTn id="43" presetID="53" presetClass="entr" presetSubtype="16"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1000"/>
                            </p:stCondLst>
                            <p:childTnLst>
                              <p:par>
                                <p:cTn id="49" presetID="53" presetClass="entr" presetSubtype="16"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fade">
                                      <p:cBhvr>
                                        <p:cTn id="58" dur="500"/>
                                        <p:tgtEl>
                                          <p:spTgt spid="73"/>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par>
                          <p:cTn id="65" fill="hold">
                            <p:stCondLst>
                              <p:cond delay="1000"/>
                            </p:stCondLst>
                            <p:childTnLst>
                              <p:par>
                                <p:cTn id="66" presetID="53" presetClass="entr" presetSubtype="16"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77"/>
                                        </p:tgtEl>
                                        <p:attrNameLst>
                                          <p:attrName>style.visibility</p:attrName>
                                        </p:attrNameLst>
                                      </p:cBhvr>
                                      <p:to>
                                        <p:strVal val="visible"/>
                                      </p:to>
                                    </p:set>
                                    <p:animEffect transition="in" filter="fade">
                                      <p:cBhvr>
                                        <p:cTn id="75" dur="500"/>
                                        <p:tgtEl>
                                          <p:spTgt spid="77"/>
                                        </p:tgtEl>
                                      </p:cBhvr>
                                    </p:animEffect>
                                  </p:childTnLst>
                                </p:cTn>
                              </p:par>
                            </p:childTnLst>
                          </p:cTn>
                        </p:par>
                        <p:par>
                          <p:cTn id="76" fill="hold">
                            <p:stCondLst>
                              <p:cond delay="500"/>
                            </p:stCondLst>
                            <p:childTnLst>
                              <p:par>
                                <p:cTn id="77" presetID="53" presetClass="entr" presetSubtype="16"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1000"/>
                            </p:stCondLst>
                            <p:childTnLst>
                              <p:par>
                                <p:cTn id="83" presetID="53" presetClass="entr" presetSubtype="16"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fade">
                                      <p:cBhvr>
                                        <p:cTn id="92" dur="500"/>
                                        <p:tgtEl>
                                          <p:spTgt spid="81"/>
                                        </p:tgtEl>
                                      </p:cBhvr>
                                    </p:animEffect>
                                  </p:childTnLst>
                                </p:cTn>
                              </p:par>
                            </p:childTnLst>
                          </p:cTn>
                        </p:par>
                        <p:par>
                          <p:cTn id="93" fill="hold">
                            <p:stCondLst>
                              <p:cond delay="500"/>
                            </p:stCondLst>
                            <p:childTnLst>
                              <p:par>
                                <p:cTn id="94" presetID="53" presetClass="entr" presetSubtype="16" fill="hold" nodeType="after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p:cTn id="96" dur="500" fill="hold"/>
                                        <p:tgtEl>
                                          <p:spTgt spid="28"/>
                                        </p:tgtEl>
                                        <p:attrNameLst>
                                          <p:attrName>ppt_w</p:attrName>
                                        </p:attrNameLst>
                                      </p:cBhvr>
                                      <p:tavLst>
                                        <p:tav tm="0">
                                          <p:val>
                                            <p:fltVal val="0"/>
                                          </p:val>
                                        </p:tav>
                                        <p:tav tm="100000">
                                          <p:val>
                                            <p:strVal val="#ppt_w"/>
                                          </p:val>
                                        </p:tav>
                                      </p:tavLst>
                                    </p:anim>
                                    <p:anim calcmode="lin" valueType="num">
                                      <p:cBhvr>
                                        <p:cTn id="97" dur="500" fill="hold"/>
                                        <p:tgtEl>
                                          <p:spTgt spid="28"/>
                                        </p:tgtEl>
                                        <p:attrNameLst>
                                          <p:attrName>ppt_h</p:attrName>
                                        </p:attrNameLst>
                                      </p:cBhvr>
                                      <p:tavLst>
                                        <p:tav tm="0">
                                          <p:val>
                                            <p:fltVal val="0"/>
                                          </p:val>
                                        </p:tav>
                                        <p:tav tm="100000">
                                          <p:val>
                                            <p:strVal val="#ppt_h"/>
                                          </p:val>
                                        </p:tav>
                                      </p:tavLst>
                                    </p:anim>
                                    <p:animEffect transition="in" filter="fade">
                                      <p:cBhvr>
                                        <p:cTn id="98" dur="500"/>
                                        <p:tgtEl>
                                          <p:spTgt spid="28"/>
                                        </p:tgtEl>
                                      </p:cBhvr>
                                    </p:animEffect>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fade">
                                      <p:cBhvr>
                                        <p:cTn id="109" dur="500"/>
                                        <p:tgtEl>
                                          <p:spTgt spid="83"/>
                                        </p:tgtEl>
                                      </p:cBhvr>
                                    </p:animEffect>
                                  </p:childTnLst>
                                </p:cTn>
                              </p:par>
                            </p:childTnLst>
                          </p:cTn>
                        </p:par>
                        <p:par>
                          <p:cTn id="110" fill="hold">
                            <p:stCondLst>
                              <p:cond delay="500"/>
                            </p:stCondLst>
                            <p:childTnLst>
                              <p:par>
                                <p:cTn id="111" presetID="53" presetClass="entr" presetSubtype="16" fill="hold" nodeType="afterEffect">
                                  <p:stCondLst>
                                    <p:cond delay="0"/>
                                  </p:stCondLst>
                                  <p:childTnLst>
                                    <p:set>
                                      <p:cBhvr>
                                        <p:cTn id="112" dur="1" fill="hold">
                                          <p:stCondLst>
                                            <p:cond delay="0"/>
                                          </p:stCondLst>
                                        </p:cTn>
                                        <p:tgtEl>
                                          <p:spTgt spid="6"/>
                                        </p:tgtEl>
                                        <p:attrNameLst>
                                          <p:attrName>style.visibility</p:attrName>
                                        </p:attrNameLst>
                                      </p:cBhvr>
                                      <p:to>
                                        <p:strVal val="visible"/>
                                      </p:to>
                                    </p:set>
                                    <p:anim calcmode="lin" valueType="num">
                                      <p:cBhvr>
                                        <p:cTn id="113" dur="500" fill="hold"/>
                                        <p:tgtEl>
                                          <p:spTgt spid="6"/>
                                        </p:tgtEl>
                                        <p:attrNameLst>
                                          <p:attrName>ppt_w</p:attrName>
                                        </p:attrNameLst>
                                      </p:cBhvr>
                                      <p:tavLst>
                                        <p:tav tm="0">
                                          <p:val>
                                            <p:fltVal val="0"/>
                                          </p:val>
                                        </p:tav>
                                        <p:tav tm="100000">
                                          <p:val>
                                            <p:strVal val="#ppt_w"/>
                                          </p:val>
                                        </p:tav>
                                      </p:tavLst>
                                    </p:anim>
                                    <p:anim calcmode="lin" valueType="num">
                                      <p:cBhvr>
                                        <p:cTn id="114" dur="500" fill="hold"/>
                                        <p:tgtEl>
                                          <p:spTgt spid="6"/>
                                        </p:tgtEl>
                                        <p:attrNameLst>
                                          <p:attrName>ppt_h</p:attrName>
                                        </p:attrNameLst>
                                      </p:cBhvr>
                                      <p:tavLst>
                                        <p:tav tm="0">
                                          <p:val>
                                            <p:fltVal val="0"/>
                                          </p:val>
                                        </p:tav>
                                        <p:tav tm="100000">
                                          <p:val>
                                            <p:strVal val="#ppt_h"/>
                                          </p:val>
                                        </p:tav>
                                      </p:tavLst>
                                    </p:anim>
                                    <p:animEffect transition="in" filter="fade">
                                      <p:cBhvr>
                                        <p:cTn id="115" dur="500"/>
                                        <p:tgtEl>
                                          <p:spTgt spid="6"/>
                                        </p:tgtEl>
                                      </p:cBhvr>
                                    </p:animEffect>
                                  </p:childTnLst>
                                </p:cTn>
                              </p:par>
                            </p:childTnLst>
                          </p:cTn>
                        </p:par>
                        <p:par>
                          <p:cTn id="116" fill="hold">
                            <p:stCondLst>
                              <p:cond delay="1000"/>
                            </p:stCondLst>
                            <p:childTnLst>
                              <p:par>
                                <p:cTn id="117" presetID="53" presetClass="entr" presetSubtype="16" fill="hold" grpId="0" nodeType="afterEffect">
                                  <p:stCondLst>
                                    <p:cond delay="0"/>
                                  </p:stCondLst>
                                  <p:childTnLst>
                                    <p:set>
                                      <p:cBhvr>
                                        <p:cTn id="118" dur="1" fill="hold">
                                          <p:stCondLst>
                                            <p:cond delay="0"/>
                                          </p:stCondLst>
                                        </p:cTn>
                                        <p:tgtEl>
                                          <p:spTgt spid="18"/>
                                        </p:tgtEl>
                                        <p:attrNameLst>
                                          <p:attrName>style.visibility</p:attrName>
                                        </p:attrNameLst>
                                      </p:cBhvr>
                                      <p:to>
                                        <p:strVal val="visible"/>
                                      </p:to>
                                    </p:set>
                                    <p:anim calcmode="lin" valueType="num">
                                      <p:cBhvr>
                                        <p:cTn id="119" dur="500" fill="hold"/>
                                        <p:tgtEl>
                                          <p:spTgt spid="18"/>
                                        </p:tgtEl>
                                        <p:attrNameLst>
                                          <p:attrName>ppt_w</p:attrName>
                                        </p:attrNameLst>
                                      </p:cBhvr>
                                      <p:tavLst>
                                        <p:tav tm="0">
                                          <p:val>
                                            <p:fltVal val="0"/>
                                          </p:val>
                                        </p:tav>
                                        <p:tav tm="100000">
                                          <p:val>
                                            <p:strVal val="#ppt_w"/>
                                          </p:val>
                                        </p:tav>
                                      </p:tavLst>
                                    </p:anim>
                                    <p:anim calcmode="lin" valueType="num">
                                      <p:cBhvr>
                                        <p:cTn id="120" dur="500" fill="hold"/>
                                        <p:tgtEl>
                                          <p:spTgt spid="18"/>
                                        </p:tgtEl>
                                        <p:attrNameLst>
                                          <p:attrName>ppt_h</p:attrName>
                                        </p:attrNameLst>
                                      </p:cBhvr>
                                      <p:tavLst>
                                        <p:tav tm="0">
                                          <p:val>
                                            <p:fltVal val="0"/>
                                          </p:val>
                                        </p:tav>
                                        <p:tav tm="100000">
                                          <p:val>
                                            <p:strVal val="#ppt_h"/>
                                          </p:val>
                                        </p:tav>
                                      </p:tavLst>
                                    </p:anim>
                                    <p:animEffect transition="in" filter="fade">
                                      <p:cBhvr>
                                        <p:cTn id="121" dur="500"/>
                                        <p:tgtEl>
                                          <p:spTgt spid="18"/>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78"/>
                                        </p:tgtEl>
                                        <p:attrNameLst>
                                          <p:attrName>style.visibility</p:attrName>
                                        </p:attrNameLst>
                                      </p:cBhvr>
                                      <p:to>
                                        <p:strVal val="visible"/>
                                      </p:to>
                                    </p:set>
                                    <p:animEffect transition="in" filter="fade">
                                      <p:cBhvr>
                                        <p:cTn id="126" dur="500"/>
                                        <p:tgtEl>
                                          <p:spTgt spid="78"/>
                                        </p:tgtEl>
                                      </p:cBhvr>
                                    </p:animEffect>
                                  </p:childTnLst>
                                </p:cTn>
                              </p:par>
                            </p:childTnLst>
                          </p:cTn>
                        </p:par>
                        <p:par>
                          <p:cTn id="127" fill="hold">
                            <p:stCondLst>
                              <p:cond delay="500"/>
                            </p:stCondLst>
                            <p:childTnLst>
                              <p:par>
                                <p:cTn id="128" presetID="53" presetClass="entr" presetSubtype="16" fill="hold" grpId="0" nodeType="afterEffect">
                                  <p:stCondLst>
                                    <p:cond delay="0"/>
                                  </p:stCondLst>
                                  <p:childTnLst>
                                    <p:set>
                                      <p:cBhvr>
                                        <p:cTn id="129" dur="1" fill="hold">
                                          <p:stCondLst>
                                            <p:cond delay="0"/>
                                          </p:stCondLst>
                                        </p:cTn>
                                        <p:tgtEl>
                                          <p:spTgt spid="39"/>
                                        </p:tgtEl>
                                        <p:attrNameLst>
                                          <p:attrName>style.visibility</p:attrName>
                                        </p:attrNameLst>
                                      </p:cBhvr>
                                      <p:to>
                                        <p:strVal val="visible"/>
                                      </p:to>
                                    </p:set>
                                    <p:anim calcmode="lin" valueType="num">
                                      <p:cBhvr>
                                        <p:cTn id="130" dur="500" fill="hold"/>
                                        <p:tgtEl>
                                          <p:spTgt spid="39"/>
                                        </p:tgtEl>
                                        <p:attrNameLst>
                                          <p:attrName>ppt_w</p:attrName>
                                        </p:attrNameLst>
                                      </p:cBhvr>
                                      <p:tavLst>
                                        <p:tav tm="0">
                                          <p:val>
                                            <p:fltVal val="0"/>
                                          </p:val>
                                        </p:tav>
                                        <p:tav tm="100000">
                                          <p:val>
                                            <p:strVal val="#ppt_w"/>
                                          </p:val>
                                        </p:tav>
                                      </p:tavLst>
                                    </p:anim>
                                    <p:anim calcmode="lin" valueType="num">
                                      <p:cBhvr>
                                        <p:cTn id="131" dur="500" fill="hold"/>
                                        <p:tgtEl>
                                          <p:spTgt spid="39"/>
                                        </p:tgtEl>
                                        <p:attrNameLst>
                                          <p:attrName>ppt_h</p:attrName>
                                        </p:attrNameLst>
                                      </p:cBhvr>
                                      <p:tavLst>
                                        <p:tav tm="0">
                                          <p:val>
                                            <p:fltVal val="0"/>
                                          </p:val>
                                        </p:tav>
                                        <p:tav tm="100000">
                                          <p:val>
                                            <p:strVal val="#ppt_h"/>
                                          </p:val>
                                        </p:tav>
                                      </p:tavLst>
                                    </p:anim>
                                    <p:animEffect transition="in" filter="fade">
                                      <p:cBhvr>
                                        <p:cTn id="132" dur="500"/>
                                        <p:tgtEl>
                                          <p:spTgt spid="39"/>
                                        </p:tgtEl>
                                      </p:cBhvr>
                                    </p:animEffect>
                                  </p:childTnLst>
                                </p:cTn>
                              </p:par>
                            </p:childTnLst>
                          </p:cTn>
                        </p:par>
                        <p:par>
                          <p:cTn id="133" fill="hold">
                            <p:stCondLst>
                              <p:cond delay="1000"/>
                            </p:stCondLst>
                            <p:childTnLst>
                              <p:par>
                                <p:cTn id="134" presetID="53" presetClass="entr" presetSubtype="16" fill="hold" grpId="0" nodeType="afterEffect">
                                  <p:stCondLst>
                                    <p:cond delay="0"/>
                                  </p:stCondLst>
                                  <p:childTnLst>
                                    <p:set>
                                      <p:cBhvr>
                                        <p:cTn id="135" dur="1" fill="hold">
                                          <p:stCondLst>
                                            <p:cond delay="0"/>
                                          </p:stCondLst>
                                        </p:cTn>
                                        <p:tgtEl>
                                          <p:spTgt spid="19"/>
                                        </p:tgtEl>
                                        <p:attrNameLst>
                                          <p:attrName>style.visibility</p:attrName>
                                        </p:attrNameLst>
                                      </p:cBhvr>
                                      <p:to>
                                        <p:strVal val="visible"/>
                                      </p:to>
                                    </p:set>
                                    <p:anim calcmode="lin" valueType="num">
                                      <p:cBhvr>
                                        <p:cTn id="136" dur="500" fill="hold"/>
                                        <p:tgtEl>
                                          <p:spTgt spid="19"/>
                                        </p:tgtEl>
                                        <p:attrNameLst>
                                          <p:attrName>ppt_w</p:attrName>
                                        </p:attrNameLst>
                                      </p:cBhvr>
                                      <p:tavLst>
                                        <p:tav tm="0">
                                          <p:val>
                                            <p:fltVal val="0"/>
                                          </p:val>
                                        </p:tav>
                                        <p:tav tm="100000">
                                          <p:val>
                                            <p:strVal val="#ppt_w"/>
                                          </p:val>
                                        </p:tav>
                                      </p:tavLst>
                                    </p:anim>
                                    <p:anim calcmode="lin" valueType="num">
                                      <p:cBhvr>
                                        <p:cTn id="137" dur="500" fill="hold"/>
                                        <p:tgtEl>
                                          <p:spTgt spid="19"/>
                                        </p:tgtEl>
                                        <p:attrNameLst>
                                          <p:attrName>ppt_h</p:attrName>
                                        </p:attrNameLst>
                                      </p:cBhvr>
                                      <p:tavLst>
                                        <p:tav tm="0">
                                          <p:val>
                                            <p:fltVal val="0"/>
                                          </p:val>
                                        </p:tav>
                                        <p:tav tm="100000">
                                          <p:val>
                                            <p:strVal val="#ppt_h"/>
                                          </p:val>
                                        </p:tav>
                                      </p:tavLst>
                                    </p:anim>
                                    <p:animEffect transition="in" filter="fade">
                                      <p:cBhvr>
                                        <p:cTn id="138" dur="500"/>
                                        <p:tgtEl>
                                          <p:spTgt spid="19"/>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84"/>
                                        </p:tgtEl>
                                        <p:attrNameLst>
                                          <p:attrName>style.visibility</p:attrName>
                                        </p:attrNameLst>
                                      </p:cBhvr>
                                      <p:to>
                                        <p:strVal val="visible"/>
                                      </p:to>
                                    </p:set>
                                    <p:animEffect transition="in" filter="fade">
                                      <p:cBhvr>
                                        <p:cTn id="143" dur="500"/>
                                        <p:tgtEl>
                                          <p:spTgt spid="84"/>
                                        </p:tgtEl>
                                      </p:cBhvr>
                                    </p:animEffect>
                                  </p:childTnLst>
                                </p:cTn>
                              </p:par>
                            </p:childTnLst>
                          </p:cTn>
                        </p:par>
                        <p:par>
                          <p:cTn id="144" fill="hold">
                            <p:stCondLst>
                              <p:cond delay="500"/>
                            </p:stCondLst>
                            <p:childTnLst>
                              <p:par>
                                <p:cTn id="145" presetID="53" presetClass="entr" presetSubtype="16" fill="hold" nodeType="afterEffect">
                                  <p:stCondLst>
                                    <p:cond delay="0"/>
                                  </p:stCondLst>
                                  <p:childTnLst>
                                    <p:set>
                                      <p:cBhvr>
                                        <p:cTn id="146" dur="1" fill="hold">
                                          <p:stCondLst>
                                            <p:cond delay="0"/>
                                          </p:stCondLst>
                                        </p:cTn>
                                        <p:tgtEl>
                                          <p:spTgt spid="178"/>
                                        </p:tgtEl>
                                        <p:attrNameLst>
                                          <p:attrName>style.visibility</p:attrName>
                                        </p:attrNameLst>
                                      </p:cBhvr>
                                      <p:to>
                                        <p:strVal val="visible"/>
                                      </p:to>
                                    </p:set>
                                    <p:anim calcmode="lin" valueType="num">
                                      <p:cBhvr>
                                        <p:cTn id="147" dur="500" fill="hold"/>
                                        <p:tgtEl>
                                          <p:spTgt spid="178"/>
                                        </p:tgtEl>
                                        <p:attrNameLst>
                                          <p:attrName>ppt_w</p:attrName>
                                        </p:attrNameLst>
                                      </p:cBhvr>
                                      <p:tavLst>
                                        <p:tav tm="0">
                                          <p:val>
                                            <p:fltVal val="0"/>
                                          </p:val>
                                        </p:tav>
                                        <p:tav tm="100000">
                                          <p:val>
                                            <p:strVal val="#ppt_w"/>
                                          </p:val>
                                        </p:tav>
                                      </p:tavLst>
                                    </p:anim>
                                    <p:anim calcmode="lin" valueType="num">
                                      <p:cBhvr>
                                        <p:cTn id="148" dur="500" fill="hold"/>
                                        <p:tgtEl>
                                          <p:spTgt spid="178"/>
                                        </p:tgtEl>
                                        <p:attrNameLst>
                                          <p:attrName>ppt_h</p:attrName>
                                        </p:attrNameLst>
                                      </p:cBhvr>
                                      <p:tavLst>
                                        <p:tav tm="0">
                                          <p:val>
                                            <p:fltVal val="0"/>
                                          </p:val>
                                        </p:tav>
                                        <p:tav tm="100000">
                                          <p:val>
                                            <p:strVal val="#ppt_h"/>
                                          </p:val>
                                        </p:tav>
                                      </p:tavLst>
                                    </p:anim>
                                    <p:animEffect transition="in" filter="fade">
                                      <p:cBhvr>
                                        <p:cTn id="149" dur="500"/>
                                        <p:tgtEl>
                                          <p:spTgt spid="178"/>
                                        </p:tgtEl>
                                      </p:cBhvr>
                                    </p:animEffect>
                                  </p:childTnLst>
                                </p:cTn>
                              </p:par>
                            </p:childTnLst>
                          </p:cTn>
                        </p:par>
                        <p:par>
                          <p:cTn id="150" fill="hold">
                            <p:stCondLst>
                              <p:cond delay="1000"/>
                            </p:stCondLst>
                            <p:childTnLst>
                              <p:par>
                                <p:cTn id="151" presetID="53" presetClass="entr" presetSubtype="16" fill="hold" grpId="0" nodeType="afterEffect">
                                  <p:stCondLst>
                                    <p:cond delay="0"/>
                                  </p:stCondLst>
                                  <p:childTnLst>
                                    <p:set>
                                      <p:cBhvr>
                                        <p:cTn id="152" dur="1" fill="hold">
                                          <p:stCondLst>
                                            <p:cond delay="0"/>
                                          </p:stCondLst>
                                        </p:cTn>
                                        <p:tgtEl>
                                          <p:spTgt spid="36"/>
                                        </p:tgtEl>
                                        <p:attrNameLst>
                                          <p:attrName>style.visibility</p:attrName>
                                        </p:attrNameLst>
                                      </p:cBhvr>
                                      <p:to>
                                        <p:strVal val="visible"/>
                                      </p:to>
                                    </p:set>
                                    <p:anim calcmode="lin" valueType="num">
                                      <p:cBhvr>
                                        <p:cTn id="153" dur="500" fill="hold"/>
                                        <p:tgtEl>
                                          <p:spTgt spid="36"/>
                                        </p:tgtEl>
                                        <p:attrNameLst>
                                          <p:attrName>ppt_w</p:attrName>
                                        </p:attrNameLst>
                                      </p:cBhvr>
                                      <p:tavLst>
                                        <p:tav tm="0">
                                          <p:val>
                                            <p:fltVal val="0"/>
                                          </p:val>
                                        </p:tav>
                                        <p:tav tm="100000">
                                          <p:val>
                                            <p:strVal val="#ppt_w"/>
                                          </p:val>
                                        </p:tav>
                                      </p:tavLst>
                                    </p:anim>
                                    <p:anim calcmode="lin" valueType="num">
                                      <p:cBhvr>
                                        <p:cTn id="154" dur="500" fill="hold"/>
                                        <p:tgtEl>
                                          <p:spTgt spid="36"/>
                                        </p:tgtEl>
                                        <p:attrNameLst>
                                          <p:attrName>ppt_h</p:attrName>
                                        </p:attrNameLst>
                                      </p:cBhvr>
                                      <p:tavLst>
                                        <p:tav tm="0">
                                          <p:val>
                                            <p:fltVal val="0"/>
                                          </p:val>
                                        </p:tav>
                                        <p:tav tm="100000">
                                          <p:val>
                                            <p:strVal val="#ppt_h"/>
                                          </p:val>
                                        </p:tav>
                                      </p:tavLst>
                                    </p:anim>
                                    <p:animEffect transition="in" filter="fade">
                                      <p:cBhvr>
                                        <p:cTn id="155" dur="500"/>
                                        <p:tgtEl>
                                          <p:spTgt spid="36"/>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nodeType="click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fade">
                                      <p:cBhvr>
                                        <p:cTn id="160" dur="500"/>
                                        <p:tgtEl>
                                          <p:spTgt spid="79"/>
                                        </p:tgtEl>
                                      </p:cBhvr>
                                    </p:animEffect>
                                  </p:childTnLst>
                                </p:cTn>
                              </p:par>
                            </p:childTnLst>
                          </p:cTn>
                        </p:par>
                        <p:par>
                          <p:cTn id="161" fill="hold">
                            <p:stCondLst>
                              <p:cond delay="500"/>
                            </p:stCondLst>
                            <p:childTnLst>
                              <p:par>
                                <p:cTn id="162" presetID="53" presetClass="entr" presetSubtype="16" fill="hold" nodeType="afterEffect">
                                  <p:stCondLst>
                                    <p:cond delay="0"/>
                                  </p:stCondLst>
                                  <p:childTnLst>
                                    <p:set>
                                      <p:cBhvr>
                                        <p:cTn id="163" dur="1" fill="hold">
                                          <p:stCondLst>
                                            <p:cond delay="0"/>
                                          </p:stCondLst>
                                        </p:cTn>
                                        <p:tgtEl>
                                          <p:spTgt spid="52"/>
                                        </p:tgtEl>
                                        <p:attrNameLst>
                                          <p:attrName>style.visibility</p:attrName>
                                        </p:attrNameLst>
                                      </p:cBhvr>
                                      <p:to>
                                        <p:strVal val="visible"/>
                                      </p:to>
                                    </p:set>
                                    <p:anim calcmode="lin" valueType="num">
                                      <p:cBhvr>
                                        <p:cTn id="164" dur="500" fill="hold"/>
                                        <p:tgtEl>
                                          <p:spTgt spid="52"/>
                                        </p:tgtEl>
                                        <p:attrNameLst>
                                          <p:attrName>ppt_w</p:attrName>
                                        </p:attrNameLst>
                                      </p:cBhvr>
                                      <p:tavLst>
                                        <p:tav tm="0">
                                          <p:val>
                                            <p:fltVal val="0"/>
                                          </p:val>
                                        </p:tav>
                                        <p:tav tm="100000">
                                          <p:val>
                                            <p:strVal val="#ppt_w"/>
                                          </p:val>
                                        </p:tav>
                                      </p:tavLst>
                                    </p:anim>
                                    <p:anim calcmode="lin" valueType="num">
                                      <p:cBhvr>
                                        <p:cTn id="165" dur="500" fill="hold"/>
                                        <p:tgtEl>
                                          <p:spTgt spid="52"/>
                                        </p:tgtEl>
                                        <p:attrNameLst>
                                          <p:attrName>ppt_h</p:attrName>
                                        </p:attrNameLst>
                                      </p:cBhvr>
                                      <p:tavLst>
                                        <p:tav tm="0">
                                          <p:val>
                                            <p:fltVal val="0"/>
                                          </p:val>
                                        </p:tav>
                                        <p:tav tm="100000">
                                          <p:val>
                                            <p:strVal val="#ppt_h"/>
                                          </p:val>
                                        </p:tav>
                                      </p:tavLst>
                                    </p:anim>
                                    <p:animEffect transition="in" filter="fade">
                                      <p:cBhvr>
                                        <p:cTn id="166" dur="500"/>
                                        <p:tgtEl>
                                          <p:spTgt spid="52"/>
                                        </p:tgtEl>
                                      </p:cBhvr>
                                    </p:animEffect>
                                  </p:childTnLst>
                                </p:cTn>
                              </p:par>
                            </p:childTnLst>
                          </p:cTn>
                        </p:par>
                        <p:par>
                          <p:cTn id="167" fill="hold">
                            <p:stCondLst>
                              <p:cond delay="1000"/>
                            </p:stCondLst>
                            <p:childTnLst>
                              <p:par>
                                <p:cTn id="168" presetID="53" presetClass="entr" presetSubtype="16" fill="hold" grpId="0" nodeType="afterEffect">
                                  <p:stCondLst>
                                    <p:cond delay="0"/>
                                  </p:stCondLst>
                                  <p:childTnLst>
                                    <p:set>
                                      <p:cBhvr>
                                        <p:cTn id="169" dur="1" fill="hold">
                                          <p:stCondLst>
                                            <p:cond delay="0"/>
                                          </p:stCondLst>
                                        </p:cTn>
                                        <p:tgtEl>
                                          <p:spTgt spid="48"/>
                                        </p:tgtEl>
                                        <p:attrNameLst>
                                          <p:attrName>style.visibility</p:attrName>
                                        </p:attrNameLst>
                                      </p:cBhvr>
                                      <p:to>
                                        <p:strVal val="visible"/>
                                      </p:to>
                                    </p:set>
                                    <p:anim calcmode="lin" valueType="num">
                                      <p:cBhvr>
                                        <p:cTn id="170" dur="500" fill="hold"/>
                                        <p:tgtEl>
                                          <p:spTgt spid="48"/>
                                        </p:tgtEl>
                                        <p:attrNameLst>
                                          <p:attrName>ppt_w</p:attrName>
                                        </p:attrNameLst>
                                      </p:cBhvr>
                                      <p:tavLst>
                                        <p:tav tm="0">
                                          <p:val>
                                            <p:fltVal val="0"/>
                                          </p:val>
                                        </p:tav>
                                        <p:tav tm="100000">
                                          <p:val>
                                            <p:strVal val="#ppt_w"/>
                                          </p:val>
                                        </p:tav>
                                      </p:tavLst>
                                    </p:anim>
                                    <p:anim calcmode="lin" valueType="num">
                                      <p:cBhvr>
                                        <p:cTn id="171" dur="500" fill="hold"/>
                                        <p:tgtEl>
                                          <p:spTgt spid="48"/>
                                        </p:tgtEl>
                                        <p:attrNameLst>
                                          <p:attrName>ppt_h</p:attrName>
                                        </p:attrNameLst>
                                      </p:cBhvr>
                                      <p:tavLst>
                                        <p:tav tm="0">
                                          <p:val>
                                            <p:fltVal val="0"/>
                                          </p:val>
                                        </p:tav>
                                        <p:tav tm="100000">
                                          <p:val>
                                            <p:strVal val="#ppt_h"/>
                                          </p:val>
                                        </p:tav>
                                      </p:tavLst>
                                    </p:anim>
                                    <p:animEffect transition="in" filter="fade">
                                      <p:cBhvr>
                                        <p:cTn id="17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2" grpId="0"/>
      <p:bldP spid="18" grpId="0"/>
      <p:bldP spid="5" grpId="0"/>
      <p:bldP spid="16" grpId="0"/>
      <p:bldP spid="27" grpId="0"/>
      <p:bldP spid="34" grpId="0"/>
      <p:bldP spid="36" grpId="0"/>
      <p:bldP spid="39" grpId="0" animBg="1"/>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5DD324F-3DFD-AF50-30CD-3261AD14FDB9}"/>
              </a:ext>
            </a:extLst>
          </p:cNvPr>
          <p:cNvGrpSpPr/>
          <p:nvPr/>
        </p:nvGrpSpPr>
        <p:grpSpPr>
          <a:xfrm>
            <a:off x="6462469" y="1810734"/>
            <a:ext cx="6835202" cy="1909897"/>
            <a:chOff x="10704168" y="2541430"/>
            <a:chExt cx="11392003" cy="3183161"/>
          </a:xfrm>
        </p:grpSpPr>
        <p:sp>
          <p:nvSpPr>
            <p:cNvPr id="18" name="Rounded Rectangle 17"/>
            <p:cNvSpPr/>
            <p:nvPr/>
          </p:nvSpPr>
          <p:spPr>
            <a:xfrm>
              <a:off x="12403626" y="3079668"/>
              <a:ext cx="9692545" cy="2176785"/>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1244" dirty="0"/>
            </a:p>
          </p:txBody>
        </p:sp>
        <p:sp>
          <p:nvSpPr>
            <p:cNvPr id="6" name="Freeform 8"/>
            <p:cNvSpPr>
              <a:spLocks/>
            </p:cNvSpPr>
            <p:nvPr/>
          </p:nvSpPr>
          <p:spPr bwMode="auto">
            <a:xfrm rot="10800000">
              <a:off x="10704168" y="2541430"/>
              <a:ext cx="3225365" cy="3183161"/>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A71D37"/>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7" name="Oval 6"/>
            <p:cNvSpPr/>
            <p:nvPr/>
          </p:nvSpPr>
          <p:spPr>
            <a:xfrm rot="10800000">
              <a:off x="11741135" y="3178048"/>
              <a:ext cx="1879780" cy="1879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22" name="TextBox 21"/>
            <p:cNvSpPr txBox="1"/>
            <p:nvPr/>
          </p:nvSpPr>
          <p:spPr>
            <a:xfrm>
              <a:off x="11815980" y="3348498"/>
              <a:ext cx="1705543" cy="1538883"/>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38" name="Freeform 37"/>
            <p:cNvSpPr>
              <a:spLocks noEditPoints="1"/>
            </p:cNvSpPr>
            <p:nvPr/>
          </p:nvSpPr>
          <p:spPr bwMode="auto">
            <a:xfrm>
              <a:off x="20034278" y="3570105"/>
              <a:ext cx="1016000" cy="990781"/>
            </a:xfrm>
            <a:custGeom>
              <a:avLst/>
              <a:gdLst>
                <a:gd name="T0" fmla="*/ 337 w 362"/>
                <a:gd name="T1" fmla="*/ 0 h 353"/>
                <a:gd name="T2" fmla="*/ 111 w 362"/>
                <a:gd name="T3" fmla="*/ 129 h 353"/>
                <a:gd name="T4" fmla="*/ 81 w 362"/>
                <a:gd name="T5" fmla="*/ 196 h 353"/>
                <a:gd name="T6" fmla="*/ 144 w 362"/>
                <a:gd name="T7" fmla="*/ 274 h 353"/>
                <a:gd name="T8" fmla="*/ 179 w 362"/>
                <a:gd name="T9" fmla="*/ 333 h 353"/>
                <a:gd name="T10" fmla="*/ 281 w 362"/>
                <a:gd name="T11" fmla="*/ 186 h 353"/>
                <a:gd name="T12" fmla="*/ 209 w 362"/>
                <a:gd name="T13" fmla="*/ 238 h 353"/>
                <a:gd name="T14" fmla="*/ 171 w 362"/>
                <a:gd name="T15" fmla="*/ 263 h 353"/>
                <a:gd name="T16" fmla="*/ 154 w 362"/>
                <a:gd name="T17" fmla="*/ 256 h 353"/>
                <a:gd name="T18" fmla="*/ 111 w 362"/>
                <a:gd name="T19" fmla="*/ 242 h 353"/>
                <a:gd name="T20" fmla="*/ 90 w 362"/>
                <a:gd name="T21" fmla="*/ 182 h 353"/>
                <a:gd name="T22" fmla="*/ 115 w 362"/>
                <a:gd name="T23" fmla="*/ 144 h 353"/>
                <a:gd name="T24" fmla="*/ 209 w 362"/>
                <a:gd name="T25" fmla="*/ 237 h 353"/>
                <a:gd name="T26" fmla="*/ 270 w 362"/>
                <a:gd name="T27" fmla="*/ 174 h 353"/>
                <a:gd name="T28" fmla="*/ 220 w 362"/>
                <a:gd name="T29" fmla="*/ 225 h 353"/>
                <a:gd name="T30" fmla="*/ 164 w 362"/>
                <a:gd name="T31" fmla="*/ 97 h 353"/>
                <a:gd name="T32" fmla="*/ 337 w 362"/>
                <a:gd name="T33" fmla="*/ 16 h 353"/>
                <a:gd name="T34" fmla="*/ 62 w 362"/>
                <a:gd name="T35" fmla="*/ 197 h 353"/>
                <a:gd name="T36" fmla="*/ 156 w 362"/>
                <a:gd name="T37" fmla="*/ 291 h 353"/>
                <a:gd name="T38" fmla="*/ 62 w 362"/>
                <a:gd name="T39" fmla="*/ 197 h 353"/>
                <a:gd name="T40" fmla="*/ 58 w 362"/>
                <a:gd name="T41" fmla="*/ 252 h 353"/>
                <a:gd name="T42" fmla="*/ 101 w 362"/>
                <a:gd name="T43" fmla="*/ 295 h 353"/>
                <a:gd name="T44" fmla="*/ 168 w 362"/>
                <a:gd name="T45" fmla="*/ 128 h 353"/>
                <a:gd name="T46" fmla="*/ 168 w 362"/>
                <a:gd name="T47" fmla="*/ 145 h 353"/>
                <a:gd name="T48" fmla="*/ 168 w 362"/>
                <a:gd name="T49" fmla="*/ 128 h 353"/>
                <a:gd name="T50" fmla="*/ 225 w 362"/>
                <a:gd name="T51" fmla="*/ 185 h 353"/>
                <a:gd name="T52" fmla="*/ 209 w 362"/>
                <a:gd name="T53" fmla="*/ 185 h 353"/>
                <a:gd name="T54" fmla="*/ 265 w 362"/>
                <a:gd name="T55" fmla="*/ 112 h 353"/>
                <a:gd name="T56" fmla="*/ 265 w 362"/>
                <a:gd name="T57" fmla="*/ 64 h 353"/>
                <a:gd name="T58" fmla="*/ 265 w 362"/>
                <a:gd name="T59" fmla="*/ 112 h 353"/>
                <a:gd name="T60" fmla="*/ 273 w 362"/>
                <a:gd name="T61" fmla="*/ 88 h 353"/>
                <a:gd name="T62" fmla="*/ 257 w 362"/>
                <a:gd name="T63" fmla="*/ 88 h 353"/>
                <a:gd name="T64" fmla="*/ 193 w 362"/>
                <a:gd name="T65" fmla="*/ 169 h 353"/>
                <a:gd name="T66" fmla="*/ 193 w 362"/>
                <a:gd name="T67" fmla="*/ 153 h 353"/>
                <a:gd name="T68" fmla="*/ 193 w 362"/>
                <a:gd name="T69" fmla="*/ 169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2" h="353">
                  <a:moveTo>
                    <a:pt x="350" y="3"/>
                  </a:moveTo>
                  <a:cubicBezTo>
                    <a:pt x="348" y="1"/>
                    <a:pt x="344" y="0"/>
                    <a:pt x="337" y="0"/>
                  </a:cubicBezTo>
                  <a:cubicBezTo>
                    <a:pt x="304" y="0"/>
                    <a:pt x="215" y="25"/>
                    <a:pt x="168" y="72"/>
                  </a:cubicBezTo>
                  <a:cubicBezTo>
                    <a:pt x="156" y="83"/>
                    <a:pt x="119" y="117"/>
                    <a:pt x="111" y="129"/>
                  </a:cubicBezTo>
                  <a:cubicBezTo>
                    <a:pt x="83" y="136"/>
                    <a:pt x="43" y="152"/>
                    <a:pt x="20" y="174"/>
                  </a:cubicBezTo>
                  <a:cubicBezTo>
                    <a:pt x="20" y="174"/>
                    <a:pt x="48" y="174"/>
                    <a:pt x="81" y="196"/>
                  </a:cubicBezTo>
                  <a:cubicBezTo>
                    <a:pt x="76" y="216"/>
                    <a:pt x="82" y="237"/>
                    <a:pt x="99" y="254"/>
                  </a:cubicBezTo>
                  <a:cubicBezTo>
                    <a:pt x="113" y="267"/>
                    <a:pt x="128" y="274"/>
                    <a:pt x="144" y="274"/>
                  </a:cubicBezTo>
                  <a:cubicBezTo>
                    <a:pt x="149" y="274"/>
                    <a:pt x="153" y="273"/>
                    <a:pt x="157" y="272"/>
                  </a:cubicBezTo>
                  <a:cubicBezTo>
                    <a:pt x="179" y="306"/>
                    <a:pt x="179" y="333"/>
                    <a:pt x="179" y="333"/>
                  </a:cubicBezTo>
                  <a:cubicBezTo>
                    <a:pt x="202" y="311"/>
                    <a:pt x="217" y="270"/>
                    <a:pt x="224" y="242"/>
                  </a:cubicBezTo>
                  <a:cubicBezTo>
                    <a:pt x="236" y="234"/>
                    <a:pt x="270" y="197"/>
                    <a:pt x="281" y="186"/>
                  </a:cubicBezTo>
                  <a:cubicBezTo>
                    <a:pt x="338" y="129"/>
                    <a:pt x="362" y="14"/>
                    <a:pt x="350" y="3"/>
                  </a:cubicBezTo>
                  <a:moveTo>
                    <a:pt x="209" y="238"/>
                  </a:moveTo>
                  <a:cubicBezTo>
                    <a:pt x="203" y="260"/>
                    <a:pt x="195" y="279"/>
                    <a:pt x="187" y="295"/>
                  </a:cubicBezTo>
                  <a:cubicBezTo>
                    <a:pt x="183" y="285"/>
                    <a:pt x="178" y="275"/>
                    <a:pt x="171" y="263"/>
                  </a:cubicBezTo>
                  <a:cubicBezTo>
                    <a:pt x="168" y="259"/>
                    <a:pt x="163" y="256"/>
                    <a:pt x="157" y="256"/>
                  </a:cubicBezTo>
                  <a:cubicBezTo>
                    <a:pt x="156" y="256"/>
                    <a:pt x="155" y="256"/>
                    <a:pt x="154" y="256"/>
                  </a:cubicBezTo>
                  <a:cubicBezTo>
                    <a:pt x="150" y="257"/>
                    <a:pt x="147" y="258"/>
                    <a:pt x="144" y="258"/>
                  </a:cubicBezTo>
                  <a:cubicBezTo>
                    <a:pt x="132" y="258"/>
                    <a:pt x="121" y="252"/>
                    <a:pt x="111" y="242"/>
                  </a:cubicBezTo>
                  <a:cubicBezTo>
                    <a:pt x="98" y="230"/>
                    <a:pt x="93" y="214"/>
                    <a:pt x="97" y="200"/>
                  </a:cubicBezTo>
                  <a:cubicBezTo>
                    <a:pt x="98" y="193"/>
                    <a:pt x="96" y="186"/>
                    <a:pt x="90" y="182"/>
                  </a:cubicBezTo>
                  <a:cubicBezTo>
                    <a:pt x="79" y="175"/>
                    <a:pt x="68" y="170"/>
                    <a:pt x="58" y="167"/>
                  </a:cubicBezTo>
                  <a:cubicBezTo>
                    <a:pt x="74" y="158"/>
                    <a:pt x="94" y="150"/>
                    <a:pt x="115" y="144"/>
                  </a:cubicBezTo>
                  <a:cubicBezTo>
                    <a:pt x="116" y="144"/>
                    <a:pt x="116" y="144"/>
                    <a:pt x="116" y="144"/>
                  </a:cubicBezTo>
                  <a:cubicBezTo>
                    <a:pt x="209" y="237"/>
                    <a:pt x="209" y="237"/>
                    <a:pt x="209" y="237"/>
                  </a:cubicBezTo>
                  <a:cubicBezTo>
                    <a:pt x="209" y="237"/>
                    <a:pt x="209" y="238"/>
                    <a:pt x="209" y="238"/>
                  </a:cubicBezTo>
                  <a:moveTo>
                    <a:pt x="270" y="174"/>
                  </a:moveTo>
                  <a:cubicBezTo>
                    <a:pt x="267" y="177"/>
                    <a:pt x="262" y="183"/>
                    <a:pt x="256" y="189"/>
                  </a:cubicBezTo>
                  <a:cubicBezTo>
                    <a:pt x="245" y="200"/>
                    <a:pt x="230" y="216"/>
                    <a:pt x="220" y="225"/>
                  </a:cubicBezTo>
                  <a:cubicBezTo>
                    <a:pt x="128" y="133"/>
                    <a:pt x="128" y="133"/>
                    <a:pt x="128" y="133"/>
                  </a:cubicBezTo>
                  <a:cubicBezTo>
                    <a:pt x="137" y="124"/>
                    <a:pt x="154" y="108"/>
                    <a:pt x="164" y="97"/>
                  </a:cubicBezTo>
                  <a:cubicBezTo>
                    <a:pt x="171" y="92"/>
                    <a:pt x="176" y="87"/>
                    <a:pt x="179" y="83"/>
                  </a:cubicBezTo>
                  <a:cubicBezTo>
                    <a:pt x="222" y="40"/>
                    <a:pt x="306" y="16"/>
                    <a:pt x="337" y="16"/>
                  </a:cubicBezTo>
                  <a:cubicBezTo>
                    <a:pt x="337" y="42"/>
                    <a:pt x="315" y="129"/>
                    <a:pt x="270" y="174"/>
                  </a:cubicBezTo>
                  <a:moveTo>
                    <a:pt x="62" y="197"/>
                  </a:moveTo>
                  <a:cubicBezTo>
                    <a:pt x="0" y="353"/>
                    <a:pt x="0" y="353"/>
                    <a:pt x="0" y="353"/>
                  </a:cubicBezTo>
                  <a:cubicBezTo>
                    <a:pt x="156" y="291"/>
                    <a:pt x="156" y="291"/>
                    <a:pt x="156" y="291"/>
                  </a:cubicBezTo>
                  <a:cubicBezTo>
                    <a:pt x="153" y="291"/>
                    <a:pt x="150" y="291"/>
                    <a:pt x="148" y="291"/>
                  </a:cubicBezTo>
                  <a:cubicBezTo>
                    <a:pt x="100" y="291"/>
                    <a:pt x="57" y="245"/>
                    <a:pt x="62" y="197"/>
                  </a:cubicBezTo>
                  <a:moveTo>
                    <a:pt x="29" y="324"/>
                  </a:moveTo>
                  <a:cubicBezTo>
                    <a:pt x="58" y="252"/>
                    <a:pt x="58" y="252"/>
                    <a:pt x="58" y="252"/>
                  </a:cubicBezTo>
                  <a:cubicBezTo>
                    <a:pt x="62" y="259"/>
                    <a:pt x="67" y="266"/>
                    <a:pt x="72" y="272"/>
                  </a:cubicBezTo>
                  <a:cubicBezTo>
                    <a:pt x="81" y="282"/>
                    <a:pt x="91" y="290"/>
                    <a:pt x="101" y="295"/>
                  </a:cubicBezTo>
                  <a:lnTo>
                    <a:pt x="29" y="324"/>
                  </a:lnTo>
                  <a:close/>
                  <a:moveTo>
                    <a:pt x="168" y="128"/>
                  </a:moveTo>
                  <a:cubicBezTo>
                    <a:pt x="164" y="128"/>
                    <a:pt x="160" y="132"/>
                    <a:pt x="160" y="136"/>
                  </a:cubicBezTo>
                  <a:cubicBezTo>
                    <a:pt x="160" y="141"/>
                    <a:pt x="164" y="145"/>
                    <a:pt x="168" y="145"/>
                  </a:cubicBezTo>
                  <a:cubicBezTo>
                    <a:pt x="173" y="145"/>
                    <a:pt x="176" y="141"/>
                    <a:pt x="176" y="136"/>
                  </a:cubicBezTo>
                  <a:cubicBezTo>
                    <a:pt x="176" y="132"/>
                    <a:pt x="173" y="128"/>
                    <a:pt x="168" y="128"/>
                  </a:cubicBezTo>
                  <a:moveTo>
                    <a:pt x="217" y="193"/>
                  </a:moveTo>
                  <a:cubicBezTo>
                    <a:pt x="221" y="193"/>
                    <a:pt x="225" y="189"/>
                    <a:pt x="225" y="185"/>
                  </a:cubicBezTo>
                  <a:cubicBezTo>
                    <a:pt x="225" y="180"/>
                    <a:pt x="221" y="177"/>
                    <a:pt x="217" y="177"/>
                  </a:cubicBezTo>
                  <a:cubicBezTo>
                    <a:pt x="212" y="177"/>
                    <a:pt x="209" y="180"/>
                    <a:pt x="209" y="185"/>
                  </a:cubicBezTo>
                  <a:cubicBezTo>
                    <a:pt x="209" y="189"/>
                    <a:pt x="212" y="193"/>
                    <a:pt x="217" y="193"/>
                  </a:cubicBezTo>
                  <a:moveTo>
                    <a:pt x="265" y="112"/>
                  </a:moveTo>
                  <a:cubicBezTo>
                    <a:pt x="278" y="112"/>
                    <a:pt x="289" y="102"/>
                    <a:pt x="289" y="88"/>
                  </a:cubicBezTo>
                  <a:cubicBezTo>
                    <a:pt x="289" y="75"/>
                    <a:pt x="278" y="64"/>
                    <a:pt x="265" y="64"/>
                  </a:cubicBezTo>
                  <a:cubicBezTo>
                    <a:pt x="251" y="64"/>
                    <a:pt x="241" y="75"/>
                    <a:pt x="241" y="88"/>
                  </a:cubicBezTo>
                  <a:cubicBezTo>
                    <a:pt x="241" y="102"/>
                    <a:pt x="251" y="112"/>
                    <a:pt x="265" y="112"/>
                  </a:cubicBezTo>
                  <a:moveTo>
                    <a:pt x="265" y="80"/>
                  </a:moveTo>
                  <a:cubicBezTo>
                    <a:pt x="269" y="80"/>
                    <a:pt x="273" y="84"/>
                    <a:pt x="273" y="88"/>
                  </a:cubicBezTo>
                  <a:cubicBezTo>
                    <a:pt x="273" y="93"/>
                    <a:pt x="269" y="96"/>
                    <a:pt x="265" y="96"/>
                  </a:cubicBezTo>
                  <a:cubicBezTo>
                    <a:pt x="260" y="96"/>
                    <a:pt x="257" y="93"/>
                    <a:pt x="257" y="88"/>
                  </a:cubicBezTo>
                  <a:cubicBezTo>
                    <a:pt x="257" y="84"/>
                    <a:pt x="260" y="80"/>
                    <a:pt x="265" y="80"/>
                  </a:cubicBezTo>
                  <a:moveTo>
                    <a:pt x="193" y="169"/>
                  </a:moveTo>
                  <a:cubicBezTo>
                    <a:pt x="197" y="169"/>
                    <a:pt x="201" y="165"/>
                    <a:pt x="201" y="161"/>
                  </a:cubicBezTo>
                  <a:cubicBezTo>
                    <a:pt x="201" y="156"/>
                    <a:pt x="197" y="153"/>
                    <a:pt x="193" y="153"/>
                  </a:cubicBezTo>
                  <a:cubicBezTo>
                    <a:pt x="188" y="153"/>
                    <a:pt x="185" y="156"/>
                    <a:pt x="185" y="161"/>
                  </a:cubicBezTo>
                  <a:cubicBezTo>
                    <a:pt x="185" y="165"/>
                    <a:pt x="188" y="169"/>
                    <a:pt x="193" y="169"/>
                  </a:cubicBezTo>
                </a:path>
              </a:pathLst>
            </a:custGeom>
            <a:solidFill>
              <a:srgbClr val="C00000"/>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49" name="Rectangle 48">
              <a:extLst>
                <a:ext uri="{FF2B5EF4-FFF2-40B4-BE49-F238E27FC236}">
                  <a16:creationId xmlns:a16="http://schemas.microsoft.com/office/drawing/2014/main" id="{DCA1A3F9-967A-B3F7-909A-AFD831FB6E0E}"/>
                </a:ext>
              </a:extLst>
            </p:cNvPr>
            <p:cNvSpPr/>
            <p:nvPr/>
          </p:nvSpPr>
          <p:spPr>
            <a:xfrm>
              <a:off x="11537225" y="3540458"/>
              <a:ext cx="8478150" cy="1015663"/>
            </a:xfrm>
            <a:prstGeom prst="rect">
              <a:avLst/>
            </a:prstGeom>
            <a:noFill/>
          </p:spPr>
          <p:txBody>
            <a:bodyPr wrap="square" lIns="54864" tIns="27432" rIns="54864" bIns="27432">
              <a:spAutoFit/>
              <a:scene3d>
                <a:camera prst="orthographicFront"/>
                <a:lightRig rig="soft" dir="t">
                  <a:rot lat="0" lon="0" rev="15600000"/>
                </a:lightRig>
              </a:scene3d>
              <a:sp3d extrusionH="57150" prstMaterial="softEdge">
                <a:bevelT w="25400" h="38100"/>
              </a:sp3d>
            </a:bodyPr>
            <a:lstStyle/>
            <a:p>
              <a:pPr lvl="0" algn="just" rtl="1"/>
              <a:r>
                <a:rPr lang="ar-SA" sz="1800" b="1" dirty="0">
                  <a:solidFill>
                    <a:srgbClr val="A2433F"/>
                  </a:solidFill>
                  <a:effectLst/>
                  <a:ea typeface="Times New Roman" panose="02020603050405020304" pitchFamily="18" charset="0"/>
                  <a:cs typeface="Muna" pitchFamily="2" charset="-78"/>
                </a:rPr>
                <a:t>توسيع نطاق الوصول إلى الخدمات المالية</a:t>
              </a:r>
            </a:p>
            <a:p>
              <a:pPr lvl="0" algn="just" rtl="1"/>
              <a:r>
                <a:rPr lang="ar-SA" sz="1800" b="1" dirty="0">
                  <a:solidFill>
                    <a:srgbClr val="A2433F"/>
                  </a:solidFill>
                  <a:effectLst/>
                  <a:ea typeface="Times New Roman" panose="02020603050405020304" pitchFamily="18" charset="0"/>
                  <a:cs typeface="Muna" pitchFamily="2" charset="-78"/>
                </a:rPr>
                <a:t> وتعزيز الابتكار</a:t>
              </a:r>
              <a:r>
                <a:rPr lang="ar-SA" sz="1800" b="1" dirty="0">
                  <a:solidFill>
                    <a:srgbClr val="002060"/>
                  </a:solidFill>
                  <a:effectLst/>
                  <a:ea typeface="Times New Roman" panose="02020603050405020304" pitchFamily="18" charset="0"/>
                  <a:cs typeface="Muna" pitchFamily="2" charset="-78"/>
                </a:rPr>
                <a:t> </a:t>
              </a:r>
              <a:endParaRPr lang="en-US" sz="1600" b="1" dirty="0">
                <a:solidFill>
                  <a:srgbClr val="A71D37"/>
                </a:solidFill>
                <a:latin typeface="Nizar Cocon Kurdish" panose="020A0503020102020204" pitchFamily="18" charset="-78"/>
                <a:cs typeface="Nizar Cocon Kurdish" panose="020A0503020102020204" pitchFamily="18" charset="-78"/>
              </a:endParaRPr>
            </a:p>
          </p:txBody>
        </p:sp>
      </p:grpSp>
      <p:grpSp>
        <p:nvGrpSpPr>
          <p:cNvPr id="28" name="Group 27">
            <a:extLst>
              <a:ext uri="{FF2B5EF4-FFF2-40B4-BE49-F238E27FC236}">
                <a16:creationId xmlns:a16="http://schemas.microsoft.com/office/drawing/2014/main" id="{B304EC4B-91E5-9F74-96A4-10620882100D}"/>
              </a:ext>
            </a:extLst>
          </p:cNvPr>
          <p:cNvGrpSpPr/>
          <p:nvPr/>
        </p:nvGrpSpPr>
        <p:grpSpPr>
          <a:xfrm>
            <a:off x="6305440" y="3674473"/>
            <a:ext cx="6346124" cy="1909897"/>
            <a:chOff x="10704168" y="5982376"/>
            <a:chExt cx="10576873" cy="3183161"/>
          </a:xfrm>
        </p:grpSpPr>
        <p:sp>
          <p:nvSpPr>
            <p:cNvPr id="20" name="Rounded Rectangle 19"/>
            <p:cNvSpPr/>
            <p:nvPr/>
          </p:nvSpPr>
          <p:spPr>
            <a:xfrm>
              <a:off x="11588496" y="6470492"/>
              <a:ext cx="9692545" cy="2176785"/>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dirty="0"/>
            </a:p>
          </p:txBody>
        </p:sp>
        <p:sp>
          <p:nvSpPr>
            <p:cNvPr id="12" name="Freeform 8"/>
            <p:cNvSpPr>
              <a:spLocks/>
            </p:cNvSpPr>
            <p:nvPr/>
          </p:nvSpPr>
          <p:spPr bwMode="auto">
            <a:xfrm rot="10800000">
              <a:off x="10704168" y="5982376"/>
              <a:ext cx="3225365" cy="3183161"/>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243E8A"/>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13" name="Oval 12"/>
            <p:cNvSpPr/>
            <p:nvPr/>
          </p:nvSpPr>
          <p:spPr>
            <a:xfrm rot="10800000">
              <a:off x="11741135" y="6618994"/>
              <a:ext cx="1879780" cy="1879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23" name="TextBox 22"/>
            <p:cNvSpPr txBox="1"/>
            <p:nvPr/>
          </p:nvSpPr>
          <p:spPr>
            <a:xfrm>
              <a:off x="11815980" y="6804516"/>
              <a:ext cx="1705543" cy="1538883"/>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37" name="Freeform 24"/>
            <p:cNvSpPr>
              <a:spLocks noEditPoints="1"/>
            </p:cNvSpPr>
            <p:nvPr/>
          </p:nvSpPr>
          <p:spPr bwMode="auto">
            <a:xfrm>
              <a:off x="20054304" y="6888641"/>
              <a:ext cx="987178" cy="990782"/>
            </a:xfrm>
            <a:custGeom>
              <a:avLst/>
              <a:gdLst>
                <a:gd name="T0" fmla="*/ 193 w 353"/>
                <a:gd name="T1" fmla="*/ 96 h 353"/>
                <a:gd name="T2" fmla="*/ 225 w 353"/>
                <a:gd name="T3" fmla="*/ 32 h 353"/>
                <a:gd name="T4" fmla="*/ 160 w 353"/>
                <a:gd name="T5" fmla="*/ 0 h 353"/>
                <a:gd name="T6" fmla="*/ 128 w 353"/>
                <a:gd name="T7" fmla="*/ 64 h 353"/>
                <a:gd name="T8" fmla="*/ 144 w 353"/>
                <a:gd name="T9" fmla="*/ 32 h 353"/>
                <a:gd name="T10" fmla="*/ 193 w 353"/>
                <a:gd name="T11" fmla="*/ 16 h 353"/>
                <a:gd name="T12" fmla="*/ 209 w 353"/>
                <a:gd name="T13" fmla="*/ 64 h 353"/>
                <a:gd name="T14" fmla="*/ 160 w 353"/>
                <a:gd name="T15" fmla="*/ 80 h 353"/>
                <a:gd name="T16" fmla="*/ 144 w 353"/>
                <a:gd name="T17" fmla="*/ 32 h 353"/>
                <a:gd name="T18" fmla="*/ 56 w 353"/>
                <a:gd name="T19" fmla="*/ 233 h 353"/>
                <a:gd name="T20" fmla="*/ 168 w 353"/>
                <a:gd name="T21" fmla="*/ 176 h 353"/>
                <a:gd name="T22" fmla="*/ 176 w 353"/>
                <a:gd name="T23" fmla="*/ 241 h 353"/>
                <a:gd name="T24" fmla="*/ 185 w 353"/>
                <a:gd name="T25" fmla="*/ 176 h 353"/>
                <a:gd name="T26" fmla="*/ 297 w 353"/>
                <a:gd name="T27" fmla="*/ 233 h 353"/>
                <a:gd name="T28" fmla="*/ 313 w 353"/>
                <a:gd name="T29" fmla="*/ 233 h 353"/>
                <a:gd name="T30" fmla="*/ 305 w 353"/>
                <a:gd name="T31" fmla="*/ 160 h 353"/>
                <a:gd name="T32" fmla="*/ 185 w 353"/>
                <a:gd name="T33" fmla="*/ 120 h 353"/>
                <a:gd name="T34" fmla="*/ 168 w 353"/>
                <a:gd name="T35" fmla="*/ 120 h 353"/>
                <a:gd name="T36" fmla="*/ 48 w 353"/>
                <a:gd name="T37" fmla="*/ 160 h 353"/>
                <a:gd name="T38" fmla="*/ 40 w 353"/>
                <a:gd name="T39" fmla="*/ 233 h 353"/>
                <a:gd name="T40" fmla="*/ 64 w 353"/>
                <a:gd name="T41" fmla="*/ 257 h 353"/>
                <a:gd name="T42" fmla="*/ 0 w 353"/>
                <a:gd name="T43" fmla="*/ 289 h 353"/>
                <a:gd name="T44" fmla="*/ 32 w 353"/>
                <a:gd name="T45" fmla="*/ 353 h 353"/>
                <a:gd name="T46" fmla="*/ 96 w 353"/>
                <a:gd name="T47" fmla="*/ 321 h 353"/>
                <a:gd name="T48" fmla="*/ 64 w 353"/>
                <a:gd name="T49" fmla="*/ 257 h 353"/>
                <a:gd name="T50" fmla="*/ 64 w 353"/>
                <a:gd name="T51" fmla="*/ 337 h 353"/>
                <a:gd name="T52" fmla="*/ 16 w 353"/>
                <a:gd name="T53" fmla="*/ 321 h 353"/>
                <a:gd name="T54" fmla="*/ 32 w 353"/>
                <a:gd name="T55" fmla="*/ 273 h 353"/>
                <a:gd name="T56" fmla="*/ 80 w 353"/>
                <a:gd name="T57" fmla="*/ 289 h 353"/>
                <a:gd name="T58" fmla="*/ 321 w 353"/>
                <a:gd name="T59" fmla="*/ 257 h 353"/>
                <a:gd name="T60" fmla="*/ 257 w 353"/>
                <a:gd name="T61" fmla="*/ 289 h 353"/>
                <a:gd name="T62" fmla="*/ 289 w 353"/>
                <a:gd name="T63" fmla="*/ 353 h 353"/>
                <a:gd name="T64" fmla="*/ 353 w 353"/>
                <a:gd name="T65" fmla="*/ 321 h 353"/>
                <a:gd name="T66" fmla="*/ 321 w 353"/>
                <a:gd name="T67" fmla="*/ 257 h 353"/>
                <a:gd name="T68" fmla="*/ 321 w 353"/>
                <a:gd name="T69" fmla="*/ 337 h 353"/>
                <a:gd name="T70" fmla="*/ 273 w 353"/>
                <a:gd name="T71" fmla="*/ 321 h 353"/>
                <a:gd name="T72" fmla="*/ 289 w 353"/>
                <a:gd name="T73" fmla="*/ 273 h 353"/>
                <a:gd name="T74" fmla="*/ 337 w 353"/>
                <a:gd name="T75" fmla="*/ 289 h 353"/>
                <a:gd name="T76" fmla="*/ 193 w 353"/>
                <a:gd name="T77" fmla="*/ 257 h 353"/>
                <a:gd name="T78" fmla="*/ 128 w 353"/>
                <a:gd name="T79" fmla="*/ 289 h 353"/>
                <a:gd name="T80" fmla="*/ 160 w 353"/>
                <a:gd name="T81" fmla="*/ 353 h 353"/>
                <a:gd name="T82" fmla="*/ 225 w 353"/>
                <a:gd name="T83" fmla="*/ 321 h 353"/>
                <a:gd name="T84" fmla="*/ 193 w 353"/>
                <a:gd name="T85" fmla="*/ 257 h 353"/>
                <a:gd name="T86" fmla="*/ 193 w 353"/>
                <a:gd name="T87" fmla="*/ 337 h 353"/>
                <a:gd name="T88" fmla="*/ 144 w 353"/>
                <a:gd name="T89" fmla="*/ 321 h 353"/>
                <a:gd name="T90" fmla="*/ 160 w 353"/>
                <a:gd name="T91" fmla="*/ 273 h 353"/>
                <a:gd name="T92" fmla="*/ 209 w 353"/>
                <a:gd name="T93" fmla="*/ 289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 h="353">
                  <a:moveTo>
                    <a:pt x="160" y="96"/>
                  </a:moveTo>
                  <a:cubicBezTo>
                    <a:pt x="193" y="96"/>
                    <a:pt x="193" y="96"/>
                    <a:pt x="193" y="96"/>
                  </a:cubicBezTo>
                  <a:cubicBezTo>
                    <a:pt x="210" y="96"/>
                    <a:pt x="225" y="82"/>
                    <a:pt x="225" y="64"/>
                  </a:cubicBezTo>
                  <a:cubicBezTo>
                    <a:pt x="225" y="32"/>
                    <a:pt x="225" y="32"/>
                    <a:pt x="225" y="32"/>
                  </a:cubicBezTo>
                  <a:cubicBezTo>
                    <a:pt x="225" y="14"/>
                    <a:pt x="210" y="0"/>
                    <a:pt x="193" y="0"/>
                  </a:cubicBezTo>
                  <a:cubicBezTo>
                    <a:pt x="160" y="0"/>
                    <a:pt x="160" y="0"/>
                    <a:pt x="160" y="0"/>
                  </a:cubicBezTo>
                  <a:cubicBezTo>
                    <a:pt x="143" y="0"/>
                    <a:pt x="128" y="14"/>
                    <a:pt x="128" y="32"/>
                  </a:cubicBezTo>
                  <a:cubicBezTo>
                    <a:pt x="128" y="64"/>
                    <a:pt x="128" y="64"/>
                    <a:pt x="128" y="64"/>
                  </a:cubicBezTo>
                  <a:cubicBezTo>
                    <a:pt x="128" y="82"/>
                    <a:pt x="143" y="96"/>
                    <a:pt x="160" y="96"/>
                  </a:cubicBezTo>
                  <a:moveTo>
                    <a:pt x="144" y="32"/>
                  </a:moveTo>
                  <a:cubicBezTo>
                    <a:pt x="144" y="23"/>
                    <a:pt x="152" y="16"/>
                    <a:pt x="160" y="16"/>
                  </a:cubicBezTo>
                  <a:cubicBezTo>
                    <a:pt x="193" y="16"/>
                    <a:pt x="193" y="16"/>
                    <a:pt x="193" y="16"/>
                  </a:cubicBezTo>
                  <a:cubicBezTo>
                    <a:pt x="201" y="16"/>
                    <a:pt x="209" y="23"/>
                    <a:pt x="209" y="32"/>
                  </a:cubicBezTo>
                  <a:cubicBezTo>
                    <a:pt x="209" y="64"/>
                    <a:pt x="209" y="64"/>
                    <a:pt x="209" y="64"/>
                  </a:cubicBezTo>
                  <a:cubicBezTo>
                    <a:pt x="209" y="73"/>
                    <a:pt x="201" y="80"/>
                    <a:pt x="193" y="80"/>
                  </a:cubicBezTo>
                  <a:cubicBezTo>
                    <a:pt x="160" y="80"/>
                    <a:pt x="160" y="80"/>
                    <a:pt x="160" y="80"/>
                  </a:cubicBezTo>
                  <a:cubicBezTo>
                    <a:pt x="152" y="80"/>
                    <a:pt x="144" y="73"/>
                    <a:pt x="144" y="64"/>
                  </a:cubicBezTo>
                  <a:lnTo>
                    <a:pt x="144" y="32"/>
                  </a:lnTo>
                  <a:close/>
                  <a:moveTo>
                    <a:pt x="48" y="241"/>
                  </a:moveTo>
                  <a:cubicBezTo>
                    <a:pt x="52" y="241"/>
                    <a:pt x="56" y="237"/>
                    <a:pt x="56" y="233"/>
                  </a:cubicBezTo>
                  <a:cubicBezTo>
                    <a:pt x="56" y="176"/>
                    <a:pt x="56" y="176"/>
                    <a:pt x="56" y="176"/>
                  </a:cubicBezTo>
                  <a:cubicBezTo>
                    <a:pt x="168" y="176"/>
                    <a:pt x="168" y="176"/>
                    <a:pt x="168" y="176"/>
                  </a:cubicBezTo>
                  <a:cubicBezTo>
                    <a:pt x="168" y="233"/>
                    <a:pt x="168" y="233"/>
                    <a:pt x="168" y="233"/>
                  </a:cubicBezTo>
                  <a:cubicBezTo>
                    <a:pt x="168" y="237"/>
                    <a:pt x="172" y="241"/>
                    <a:pt x="176" y="241"/>
                  </a:cubicBezTo>
                  <a:cubicBezTo>
                    <a:pt x="181" y="241"/>
                    <a:pt x="185" y="237"/>
                    <a:pt x="185" y="233"/>
                  </a:cubicBezTo>
                  <a:cubicBezTo>
                    <a:pt x="185" y="176"/>
                    <a:pt x="185" y="176"/>
                    <a:pt x="185" y="176"/>
                  </a:cubicBezTo>
                  <a:cubicBezTo>
                    <a:pt x="297" y="176"/>
                    <a:pt x="297" y="176"/>
                    <a:pt x="297" y="176"/>
                  </a:cubicBezTo>
                  <a:cubicBezTo>
                    <a:pt x="297" y="233"/>
                    <a:pt x="297" y="233"/>
                    <a:pt x="297" y="233"/>
                  </a:cubicBezTo>
                  <a:cubicBezTo>
                    <a:pt x="297" y="237"/>
                    <a:pt x="301" y="241"/>
                    <a:pt x="305" y="241"/>
                  </a:cubicBezTo>
                  <a:cubicBezTo>
                    <a:pt x="309" y="241"/>
                    <a:pt x="313" y="237"/>
                    <a:pt x="313" y="233"/>
                  </a:cubicBezTo>
                  <a:cubicBezTo>
                    <a:pt x="313" y="168"/>
                    <a:pt x="313" y="168"/>
                    <a:pt x="313" y="168"/>
                  </a:cubicBezTo>
                  <a:cubicBezTo>
                    <a:pt x="313" y="164"/>
                    <a:pt x="309" y="160"/>
                    <a:pt x="305" y="160"/>
                  </a:cubicBezTo>
                  <a:cubicBezTo>
                    <a:pt x="185" y="160"/>
                    <a:pt x="185" y="160"/>
                    <a:pt x="185" y="160"/>
                  </a:cubicBezTo>
                  <a:cubicBezTo>
                    <a:pt x="185" y="120"/>
                    <a:pt x="185" y="120"/>
                    <a:pt x="185" y="120"/>
                  </a:cubicBezTo>
                  <a:cubicBezTo>
                    <a:pt x="185" y="116"/>
                    <a:pt x="181" y="112"/>
                    <a:pt x="176" y="112"/>
                  </a:cubicBezTo>
                  <a:cubicBezTo>
                    <a:pt x="172" y="112"/>
                    <a:pt x="168" y="116"/>
                    <a:pt x="168" y="120"/>
                  </a:cubicBezTo>
                  <a:cubicBezTo>
                    <a:pt x="168" y="160"/>
                    <a:pt x="168" y="160"/>
                    <a:pt x="168" y="160"/>
                  </a:cubicBezTo>
                  <a:cubicBezTo>
                    <a:pt x="48" y="160"/>
                    <a:pt x="48" y="160"/>
                    <a:pt x="48" y="160"/>
                  </a:cubicBezTo>
                  <a:cubicBezTo>
                    <a:pt x="44" y="160"/>
                    <a:pt x="40" y="164"/>
                    <a:pt x="40" y="168"/>
                  </a:cubicBezTo>
                  <a:cubicBezTo>
                    <a:pt x="40" y="233"/>
                    <a:pt x="40" y="233"/>
                    <a:pt x="40" y="233"/>
                  </a:cubicBezTo>
                  <a:cubicBezTo>
                    <a:pt x="40" y="237"/>
                    <a:pt x="44" y="241"/>
                    <a:pt x="48" y="241"/>
                  </a:cubicBezTo>
                  <a:moveTo>
                    <a:pt x="64" y="257"/>
                  </a:moveTo>
                  <a:cubicBezTo>
                    <a:pt x="32" y="257"/>
                    <a:pt x="32" y="257"/>
                    <a:pt x="32" y="257"/>
                  </a:cubicBezTo>
                  <a:cubicBezTo>
                    <a:pt x="14" y="257"/>
                    <a:pt x="0" y="271"/>
                    <a:pt x="0" y="289"/>
                  </a:cubicBezTo>
                  <a:cubicBezTo>
                    <a:pt x="0" y="321"/>
                    <a:pt x="0" y="321"/>
                    <a:pt x="0" y="321"/>
                  </a:cubicBezTo>
                  <a:cubicBezTo>
                    <a:pt x="0" y="339"/>
                    <a:pt x="14" y="353"/>
                    <a:pt x="32" y="353"/>
                  </a:cubicBezTo>
                  <a:cubicBezTo>
                    <a:pt x="64" y="353"/>
                    <a:pt x="64" y="353"/>
                    <a:pt x="64" y="353"/>
                  </a:cubicBezTo>
                  <a:cubicBezTo>
                    <a:pt x="82" y="353"/>
                    <a:pt x="96" y="339"/>
                    <a:pt x="96" y="321"/>
                  </a:cubicBezTo>
                  <a:cubicBezTo>
                    <a:pt x="96" y="289"/>
                    <a:pt x="96" y="289"/>
                    <a:pt x="96" y="289"/>
                  </a:cubicBezTo>
                  <a:cubicBezTo>
                    <a:pt x="96" y="271"/>
                    <a:pt x="82" y="257"/>
                    <a:pt x="64" y="257"/>
                  </a:cubicBezTo>
                  <a:moveTo>
                    <a:pt x="80" y="321"/>
                  </a:moveTo>
                  <a:cubicBezTo>
                    <a:pt x="80" y="330"/>
                    <a:pt x="73" y="337"/>
                    <a:pt x="64" y="337"/>
                  </a:cubicBezTo>
                  <a:cubicBezTo>
                    <a:pt x="32" y="337"/>
                    <a:pt x="32" y="337"/>
                    <a:pt x="32" y="337"/>
                  </a:cubicBezTo>
                  <a:cubicBezTo>
                    <a:pt x="23" y="337"/>
                    <a:pt x="16" y="330"/>
                    <a:pt x="16" y="321"/>
                  </a:cubicBezTo>
                  <a:cubicBezTo>
                    <a:pt x="16" y="289"/>
                    <a:pt x="16" y="289"/>
                    <a:pt x="16" y="289"/>
                  </a:cubicBezTo>
                  <a:cubicBezTo>
                    <a:pt x="16" y="280"/>
                    <a:pt x="23" y="273"/>
                    <a:pt x="32" y="273"/>
                  </a:cubicBezTo>
                  <a:cubicBezTo>
                    <a:pt x="64" y="273"/>
                    <a:pt x="64" y="273"/>
                    <a:pt x="64" y="273"/>
                  </a:cubicBezTo>
                  <a:cubicBezTo>
                    <a:pt x="73" y="273"/>
                    <a:pt x="80" y="280"/>
                    <a:pt x="80" y="289"/>
                  </a:cubicBezTo>
                  <a:lnTo>
                    <a:pt x="80" y="321"/>
                  </a:lnTo>
                  <a:close/>
                  <a:moveTo>
                    <a:pt x="321" y="257"/>
                  </a:moveTo>
                  <a:cubicBezTo>
                    <a:pt x="289" y="257"/>
                    <a:pt x="289" y="257"/>
                    <a:pt x="289" y="257"/>
                  </a:cubicBezTo>
                  <a:cubicBezTo>
                    <a:pt x="271" y="257"/>
                    <a:pt x="257" y="271"/>
                    <a:pt x="257" y="289"/>
                  </a:cubicBezTo>
                  <a:cubicBezTo>
                    <a:pt x="257" y="321"/>
                    <a:pt x="257" y="321"/>
                    <a:pt x="257" y="321"/>
                  </a:cubicBezTo>
                  <a:cubicBezTo>
                    <a:pt x="257" y="339"/>
                    <a:pt x="271" y="353"/>
                    <a:pt x="289" y="353"/>
                  </a:cubicBezTo>
                  <a:cubicBezTo>
                    <a:pt x="321" y="353"/>
                    <a:pt x="321" y="353"/>
                    <a:pt x="321" y="353"/>
                  </a:cubicBezTo>
                  <a:cubicBezTo>
                    <a:pt x="339" y="353"/>
                    <a:pt x="353" y="339"/>
                    <a:pt x="353" y="321"/>
                  </a:cubicBezTo>
                  <a:cubicBezTo>
                    <a:pt x="353" y="289"/>
                    <a:pt x="353" y="289"/>
                    <a:pt x="353" y="289"/>
                  </a:cubicBezTo>
                  <a:cubicBezTo>
                    <a:pt x="353" y="271"/>
                    <a:pt x="339" y="257"/>
                    <a:pt x="321" y="257"/>
                  </a:cubicBezTo>
                  <a:moveTo>
                    <a:pt x="337" y="321"/>
                  </a:moveTo>
                  <a:cubicBezTo>
                    <a:pt x="337" y="330"/>
                    <a:pt x="330" y="337"/>
                    <a:pt x="321" y="337"/>
                  </a:cubicBezTo>
                  <a:cubicBezTo>
                    <a:pt x="289" y="337"/>
                    <a:pt x="289" y="337"/>
                    <a:pt x="289" y="337"/>
                  </a:cubicBezTo>
                  <a:cubicBezTo>
                    <a:pt x="280" y="337"/>
                    <a:pt x="273" y="330"/>
                    <a:pt x="273" y="321"/>
                  </a:cubicBezTo>
                  <a:cubicBezTo>
                    <a:pt x="273" y="289"/>
                    <a:pt x="273" y="289"/>
                    <a:pt x="273" y="289"/>
                  </a:cubicBezTo>
                  <a:cubicBezTo>
                    <a:pt x="273" y="280"/>
                    <a:pt x="280" y="273"/>
                    <a:pt x="289" y="273"/>
                  </a:cubicBezTo>
                  <a:cubicBezTo>
                    <a:pt x="321" y="273"/>
                    <a:pt x="321" y="273"/>
                    <a:pt x="321" y="273"/>
                  </a:cubicBezTo>
                  <a:cubicBezTo>
                    <a:pt x="330" y="273"/>
                    <a:pt x="337" y="280"/>
                    <a:pt x="337" y="289"/>
                  </a:cubicBezTo>
                  <a:lnTo>
                    <a:pt x="337" y="321"/>
                  </a:lnTo>
                  <a:close/>
                  <a:moveTo>
                    <a:pt x="193" y="257"/>
                  </a:moveTo>
                  <a:cubicBezTo>
                    <a:pt x="160" y="257"/>
                    <a:pt x="160" y="257"/>
                    <a:pt x="160" y="257"/>
                  </a:cubicBezTo>
                  <a:cubicBezTo>
                    <a:pt x="143" y="257"/>
                    <a:pt x="128" y="271"/>
                    <a:pt x="128" y="289"/>
                  </a:cubicBezTo>
                  <a:cubicBezTo>
                    <a:pt x="128" y="321"/>
                    <a:pt x="128" y="321"/>
                    <a:pt x="128" y="321"/>
                  </a:cubicBezTo>
                  <a:cubicBezTo>
                    <a:pt x="128" y="339"/>
                    <a:pt x="143" y="353"/>
                    <a:pt x="160" y="353"/>
                  </a:cubicBezTo>
                  <a:cubicBezTo>
                    <a:pt x="193" y="353"/>
                    <a:pt x="193" y="353"/>
                    <a:pt x="193" y="353"/>
                  </a:cubicBezTo>
                  <a:cubicBezTo>
                    <a:pt x="210" y="353"/>
                    <a:pt x="225" y="339"/>
                    <a:pt x="225" y="321"/>
                  </a:cubicBezTo>
                  <a:cubicBezTo>
                    <a:pt x="225" y="289"/>
                    <a:pt x="225" y="289"/>
                    <a:pt x="225" y="289"/>
                  </a:cubicBezTo>
                  <a:cubicBezTo>
                    <a:pt x="225" y="271"/>
                    <a:pt x="210" y="257"/>
                    <a:pt x="193" y="257"/>
                  </a:cubicBezTo>
                  <a:moveTo>
                    <a:pt x="209" y="321"/>
                  </a:moveTo>
                  <a:cubicBezTo>
                    <a:pt x="209" y="330"/>
                    <a:pt x="201" y="337"/>
                    <a:pt x="193" y="337"/>
                  </a:cubicBezTo>
                  <a:cubicBezTo>
                    <a:pt x="160" y="337"/>
                    <a:pt x="160" y="337"/>
                    <a:pt x="160" y="337"/>
                  </a:cubicBezTo>
                  <a:cubicBezTo>
                    <a:pt x="152" y="337"/>
                    <a:pt x="144" y="330"/>
                    <a:pt x="144" y="321"/>
                  </a:cubicBezTo>
                  <a:cubicBezTo>
                    <a:pt x="144" y="289"/>
                    <a:pt x="144" y="289"/>
                    <a:pt x="144" y="289"/>
                  </a:cubicBezTo>
                  <a:cubicBezTo>
                    <a:pt x="144" y="280"/>
                    <a:pt x="152" y="273"/>
                    <a:pt x="160" y="273"/>
                  </a:cubicBezTo>
                  <a:cubicBezTo>
                    <a:pt x="193" y="273"/>
                    <a:pt x="193" y="273"/>
                    <a:pt x="193" y="273"/>
                  </a:cubicBezTo>
                  <a:cubicBezTo>
                    <a:pt x="201" y="273"/>
                    <a:pt x="209" y="280"/>
                    <a:pt x="209" y="289"/>
                  </a:cubicBezTo>
                  <a:lnTo>
                    <a:pt x="209" y="321"/>
                  </a:lnTo>
                  <a:close/>
                </a:path>
              </a:pathLst>
            </a:custGeom>
            <a:solidFill>
              <a:srgbClr val="243E8A"/>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51" name="Rectangle 50">
              <a:extLst>
                <a:ext uri="{FF2B5EF4-FFF2-40B4-BE49-F238E27FC236}">
                  <a16:creationId xmlns:a16="http://schemas.microsoft.com/office/drawing/2014/main" id="{848DDFD5-69A5-D15C-174A-1C266E207D37}"/>
                </a:ext>
              </a:extLst>
            </p:cNvPr>
            <p:cNvSpPr/>
            <p:nvPr/>
          </p:nvSpPr>
          <p:spPr>
            <a:xfrm>
              <a:off x="14204873" y="6774538"/>
              <a:ext cx="5575890" cy="1477328"/>
            </a:xfrm>
            <a:prstGeom prst="rect">
              <a:avLst/>
            </a:prstGeom>
            <a:noFill/>
          </p:spPr>
          <p:txBody>
            <a:bodyPr wrap="square" lIns="54864" tIns="27432" rIns="54864" bIns="27432">
              <a:spAutoFit/>
              <a:scene3d>
                <a:camera prst="orthographicFront"/>
                <a:lightRig rig="soft" dir="t">
                  <a:rot lat="0" lon="0" rev="15600000"/>
                </a:lightRig>
              </a:scene3d>
              <a:sp3d extrusionH="57150" prstMaterial="softEdge">
                <a:bevelT w="25400" h="38100"/>
              </a:sp3d>
            </a:bodyPr>
            <a:lstStyle/>
            <a:p>
              <a:pPr algn="just" rtl="1"/>
              <a:r>
                <a:rPr lang="ar-SA" sz="1800" b="1" dirty="0">
                  <a:solidFill>
                    <a:srgbClr val="A2433F"/>
                  </a:solidFill>
                  <a:effectLst/>
                  <a:ea typeface="Times New Roman" panose="02020603050405020304" pitchFamily="18" charset="0"/>
                  <a:cs typeface="Muna" pitchFamily="2" charset="-78"/>
                </a:rPr>
                <a:t>خفض تكاليف العمليات التشغيلية للمزودين</a:t>
              </a:r>
            </a:p>
            <a:p>
              <a:pPr algn="just" rtl="1"/>
              <a:r>
                <a:rPr lang="ar-SA" sz="1800" dirty="0">
                  <a:solidFill>
                    <a:srgbClr val="575756"/>
                  </a:solidFill>
                  <a:effectLst/>
                  <a:ea typeface="Times New Roman" panose="02020603050405020304" pitchFamily="18" charset="0"/>
                  <a:cs typeface="Muna" pitchFamily="2" charset="-78"/>
                </a:rPr>
                <a:t> وهذا ينعكس على المستخدم النهائي</a:t>
              </a:r>
              <a:r>
                <a:rPr lang="ar-SA" sz="1800" b="1" dirty="0">
                  <a:solidFill>
                    <a:srgbClr val="A2433F"/>
                  </a:solidFill>
                  <a:effectLst/>
                  <a:ea typeface="Times New Roman" panose="02020603050405020304" pitchFamily="18" charset="0"/>
                  <a:cs typeface="Muna" pitchFamily="2" charset="-78"/>
                </a:rPr>
                <a:t>،</a:t>
              </a:r>
              <a:r>
                <a:rPr lang="ar-SA" sz="1800" dirty="0">
                  <a:solidFill>
                    <a:srgbClr val="575756"/>
                  </a:solidFill>
                  <a:effectLst/>
                  <a:ea typeface="Times New Roman" panose="02020603050405020304" pitchFamily="18" charset="0"/>
                  <a:cs typeface="Muna" pitchFamily="2" charset="-78"/>
                </a:rPr>
                <a:t> من خلال تخفيض رسوم العمليات المالية</a:t>
              </a:r>
              <a:r>
                <a:rPr lang="en-YE" sz="1400" dirty="0">
                  <a:effectLst/>
                </a:rPr>
                <a:t> </a:t>
              </a:r>
              <a:endParaRPr lang="ar-YE" sz="1680" b="1" dirty="0">
                <a:ln/>
                <a:solidFill>
                  <a:srgbClr val="243E8A"/>
                </a:solidFill>
                <a:latin typeface="Nizar Cocon Kurdish" panose="020A0503020102020204" pitchFamily="18" charset="-78"/>
                <a:ea typeface="Aptos" panose="020B0004020202020204" pitchFamily="34" charset="0"/>
                <a:cs typeface="Nizar Cocon Kurdish" panose="020A0503020102020204" pitchFamily="18" charset="-78"/>
              </a:endParaRPr>
            </a:p>
          </p:txBody>
        </p:sp>
      </p:grpSp>
      <p:grpSp>
        <p:nvGrpSpPr>
          <p:cNvPr id="29" name="Group 28">
            <a:extLst>
              <a:ext uri="{FF2B5EF4-FFF2-40B4-BE49-F238E27FC236}">
                <a16:creationId xmlns:a16="http://schemas.microsoft.com/office/drawing/2014/main" id="{A48BC70B-9565-913C-6CC2-119B8D02BDDD}"/>
              </a:ext>
            </a:extLst>
          </p:cNvPr>
          <p:cNvGrpSpPr/>
          <p:nvPr/>
        </p:nvGrpSpPr>
        <p:grpSpPr>
          <a:xfrm>
            <a:off x="834522" y="4700072"/>
            <a:ext cx="6538783" cy="1925600"/>
            <a:chOff x="1087216" y="7766315"/>
            <a:chExt cx="10897971" cy="3209332"/>
          </a:xfrm>
        </p:grpSpPr>
        <p:grpSp>
          <p:nvGrpSpPr>
            <p:cNvPr id="40" name="Group 39">
              <a:extLst>
                <a:ext uri="{FF2B5EF4-FFF2-40B4-BE49-F238E27FC236}">
                  <a16:creationId xmlns:a16="http://schemas.microsoft.com/office/drawing/2014/main" id="{AD0AA590-BE6B-3DC1-D8E8-D73855D6F929}"/>
                </a:ext>
              </a:extLst>
            </p:cNvPr>
            <p:cNvGrpSpPr/>
            <p:nvPr/>
          </p:nvGrpSpPr>
          <p:grpSpPr>
            <a:xfrm>
              <a:off x="1087216" y="7766315"/>
              <a:ext cx="10897971" cy="3183161"/>
              <a:chOff x="2022383" y="7538257"/>
              <a:chExt cx="10897971" cy="3183161"/>
            </a:xfrm>
          </p:grpSpPr>
          <p:sp>
            <p:nvSpPr>
              <p:cNvPr id="21" name="Rounded Rectangle 20"/>
              <p:cNvSpPr/>
              <p:nvPr/>
            </p:nvSpPr>
            <p:spPr>
              <a:xfrm>
                <a:off x="2022383" y="8078479"/>
                <a:ext cx="9692545" cy="2221586"/>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dirty="0"/>
              </a:p>
            </p:txBody>
          </p:sp>
          <p:sp>
            <p:nvSpPr>
              <p:cNvPr id="9" name="Freeform 8"/>
              <p:cNvSpPr>
                <a:spLocks/>
              </p:cNvSpPr>
              <p:nvPr/>
            </p:nvSpPr>
            <p:spPr bwMode="auto">
              <a:xfrm>
                <a:off x="9694989" y="7538257"/>
                <a:ext cx="3225365" cy="3183161"/>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A71D37"/>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10" name="Oval 9"/>
              <p:cNvSpPr/>
              <p:nvPr/>
            </p:nvSpPr>
            <p:spPr>
              <a:xfrm>
                <a:off x="10003602" y="8205018"/>
                <a:ext cx="1879782" cy="187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25" name="TextBox 24"/>
              <p:cNvSpPr txBox="1"/>
              <p:nvPr/>
            </p:nvSpPr>
            <p:spPr>
              <a:xfrm>
                <a:off x="10090719" y="8381160"/>
                <a:ext cx="1705543" cy="1538883"/>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35" name="Freeform 12"/>
              <p:cNvSpPr>
                <a:spLocks noEditPoints="1"/>
              </p:cNvSpPr>
              <p:nvPr/>
            </p:nvSpPr>
            <p:spPr bwMode="auto">
              <a:xfrm>
                <a:off x="2375037" y="8653120"/>
                <a:ext cx="807034" cy="983574"/>
              </a:xfrm>
              <a:custGeom>
                <a:avLst/>
                <a:gdLst>
                  <a:gd name="T0" fmla="*/ 289 w 289"/>
                  <a:gd name="T1" fmla="*/ 248 h 353"/>
                  <a:gd name="T2" fmla="*/ 225 w 289"/>
                  <a:gd name="T3" fmla="*/ 112 h 353"/>
                  <a:gd name="T4" fmla="*/ 176 w 289"/>
                  <a:gd name="T5" fmla="*/ 38 h 353"/>
                  <a:gd name="T6" fmla="*/ 177 w 289"/>
                  <a:gd name="T7" fmla="*/ 32 h 353"/>
                  <a:gd name="T8" fmla="*/ 145 w 289"/>
                  <a:gd name="T9" fmla="*/ 0 h 353"/>
                  <a:gd name="T10" fmla="*/ 113 w 289"/>
                  <a:gd name="T11" fmla="*/ 32 h 353"/>
                  <a:gd name="T12" fmla="*/ 113 w 289"/>
                  <a:gd name="T13" fmla="*/ 38 h 353"/>
                  <a:gd name="T14" fmla="*/ 65 w 289"/>
                  <a:gd name="T15" fmla="*/ 112 h 353"/>
                  <a:gd name="T16" fmla="*/ 0 w 289"/>
                  <a:gd name="T17" fmla="*/ 248 h 353"/>
                  <a:gd name="T18" fmla="*/ 97 w 289"/>
                  <a:gd name="T19" fmla="*/ 301 h 353"/>
                  <a:gd name="T20" fmla="*/ 97 w 289"/>
                  <a:gd name="T21" fmla="*/ 305 h 353"/>
                  <a:gd name="T22" fmla="*/ 145 w 289"/>
                  <a:gd name="T23" fmla="*/ 353 h 353"/>
                  <a:gd name="T24" fmla="*/ 193 w 289"/>
                  <a:gd name="T25" fmla="*/ 305 h 353"/>
                  <a:gd name="T26" fmla="*/ 193 w 289"/>
                  <a:gd name="T27" fmla="*/ 301 h 353"/>
                  <a:gd name="T28" fmla="*/ 289 w 289"/>
                  <a:gd name="T29" fmla="*/ 248 h 353"/>
                  <a:gd name="T30" fmla="*/ 145 w 289"/>
                  <a:gd name="T31" fmla="*/ 16 h 353"/>
                  <a:gd name="T32" fmla="*/ 161 w 289"/>
                  <a:gd name="T33" fmla="*/ 32 h 353"/>
                  <a:gd name="T34" fmla="*/ 145 w 289"/>
                  <a:gd name="T35" fmla="*/ 48 h 353"/>
                  <a:gd name="T36" fmla="*/ 129 w 289"/>
                  <a:gd name="T37" fmla="*/ 32 h 353"/>
                  <a:gd name="T38" fmla="*/ 145 w 289"/>
                  <a:gd name="T39" fmla="*/ 16 h 353"/>
                  <a:gd name="T40" fmla="*/ 40 w 289"/>
                  <a:gd name="T41" fmla="*/ 205 h 353"/>
                  <a:gd name="T42" fmla="*/ 81 w 289"/>
                  <a:gd name="T43" fmla="*/ 112 h 353"/>
                  <a:gd name="T44" fmla="*/ 121 w 289"/>
                  <a:gd name="T45" fmla="*/ 53 h 353"/>
                  <a:gd name="T46" fmla="*/ 145 w 289"/>
                  <a:gd name="T47" fmla="*/ 64 h 353"/>
                  <a:gd name="T48" fmla="*/ 169 w 289"/>
                  <a:gd name="T49" fmla="*/ 53 h 353"/>
                  <a:gd name="T50" fmla="*/ 209 w 289"/>
                  <a:gd name="T51" fmla="*/ 112 h 353"/>
                  <a:gd name="T52" fmla="*/ 250 w 289"/>
                  <a:gd name="T53" fmla="*/ 205 h 353"/>
                  <a:gd name="T54" fmla="*/ 259 w 289"/>
                  <a:gd name="T55" fmla="*/ 215 h 353"/>
                  <a:gd name="T56" fmla="*/ 145 w 289"/>
                  <a:gd name="T57" fmla="*/ 240 h 353"/>
                  <a:gd name="T58" fmla="*/ 30 w 289"/>
                  <a:gd name="T59" fmla="*/ 215 h 353"/>
                  <a:gd name="T60" fmla="*/ 40 w 289"/>
                  <a:gd name="T61" fmla="*/ 205 h 353"/>
                  <a:gd name="T62" fmla="*/ 145 w 289"/>
                  <a:gd name="T63" fmla="*/ 337 h 353"/>
                  <a:gd name="T64" fmla="*/ 113 w 289"/>
                  <a:gd name="T65" fmla="*/ 305 h 353"/>
                  <a:gd name="T66" fmla="*/ 113 w 289"/>
                  <a:gd name="T67" fmla="*/ 303 h 353"/>
                  <a:gd name="T68" fmla="*/ 145 w 289"/>
                  <a:gd name="T69" fmla="*/ 305 h 353"/>
                  <a:gd name="T70" fmla="*/ 177 w 289"/>
                  <a:gd name="T71" fmla="*/ 303 h 353"/>
                  <a:gd name="T72" fmla="*/ 177 w 289"/>
                  <a:gd name="T73" fmla="*/ 305 h 353"/>
                  <a:gd name="T74" fmla="*/ 145 w 289"/>
                  <a:gd name="T75" fmla="*/ 337 h 353"/>
                  <a:gd name="T76" fmla="*/ 145 w 289"/>
                  <a:gd name="T77" fmla="*/ 289 h 353"/>
                  <a:gd name="T78" fmla="*/ 16 w 289"/>
                  <a:gd name="T79" fmla="*/ 248 h 353"/>
                  <a:gd name="T80" fmla="*/ 22 w 289"/>
                  <a:gd name="T81" fmla="*/ 227 h 353"/>
                  <a:gd name="T82" fmla="*/ 145 w 289"/>
                  <a:gd name="T83" fmla="*/ 256 h 353"/>
                  <a:gd name="T84" fmla="*/ 268 w 289"/>
                  <a:gd name="T85" fmla="*/ 227 h 353"/>
                  <a:gd name="T86" fmla="*/ 273 w 289"/>
                  <a:gd name="T87" fmla="*/ 248 h 353"/>
                  <a:gd name="T88" fmla="*/ 145 w 289"/>
                  <a:gd name="T89" fmla="*/ 289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353">
                    <a:moveTo>
                      <a:pt x="289" y="248"/>
                    </a:moveTo>
                    <a:cubicBezTo>
                      <a:pt x="289" y="192"/>
                      <a:pt x="225" y="192"/>
                      <a:pt x="225" y="112"/>
                    </a:cubicBezTo>
                    <a:cubicBezTo>
                      <a:pt x="225" y="79"/>
                      <a:pt x="205" y="50"/>
                      <a:pt x="176" y="38"/>
                    </a:cubicBezTo>
                    <a:cubicBezTo>
                      <a:pt x="177" y="36"/>
                      <a:pt x="177" y="34"/>
                      <a:pt x="177" y="32"/>
                    </a:cubicBezTo>
                    <a:cubicBezTo>
                      <a:pt x="177" y="14"/>
                      <a:pt x="163" y="0"/>
                      <a:pt x="145" y="0"/>
                    </a:cubicBezTo>
                    <a:cubicBezTo>
                      <a:pt x="127" y="0"/>
                      <a:pt x="113" y="14"/>
                      <a:pt x="113" y="32"/>
                    </a:cubicBezTo>
                    <a:cubicBezTo>
                      <a:pt x="113" y="34"/>
                      <a:pt x="113" y="36"/>
                      <a:pt x="113" y="38"/>
                    </a:cubicBezTo>
                    <a:cubicBezTo>
                      <a:pt x="85" y="50"/>
                      <a:pt x="65" y="79"/>
                      <a:pt x="65" y="112"/>
                    </a:cubicBezTo>
                    <a:cubicBezTo>
                      <a:pt x="65" y="192"/>
                      <a:pt x="0" y="192"/>
                      <a:pt x="0" y="248"/>
                    </a:cubicBezTo>
                    <a:cubicBezTo>
                      <a:pt x="0" y="273"/>
                      <a:pt x="41" y="294"/>
                      <a:pt x="97" y="301"/>
                    </a:cubicBezTo>
                    <a:cubicBezTo>
                      <a:pt x="97" y="302"/>
                      <a:pt x="97" y="304"/>
                      <a:pt x="97" y="305"/>
                    </a:cubicBezTo>
                    <a:cubicBezTo>
                      <a:pt x="97" y="331"/>
                      <a:pt x="118" y="353"/>
                      <a:pt x="145" y="353"/>
                    </a:cubicBezTo>
                    <a:cubicBezTo>
                      <a:pt x="171" y="353"/>
                      <a:pt x="193" y="331"/>
                      <a:pt x="193" y="305"/>
                    </a:cubicBezTo>
                    <a:cubicBezTo>
                      <a:pt x="193" y="304"/>
                      <a:pt x="193" y="302"/>
                      <a:pt x="193" y="301"/>
                    </a:cubicBezTo>
                    <a:cubicBezTo>
                      <a:pt x="249" y="294"/>
                      <a:pt x="289" y="273"/>
                      <a:pt x="289" y="248"/>
                    </a:cubicBezTo>
                    <a:moveTo>
                      <a:pt x="145" y="16"/>
                    </a:moveTo>
                    <a:cubicBezTo>
                      <a:pt x="154" y="16"/>
                      <a:pt x="161" y="23"/>
                      <a:pt x="161" y="32"/>
                    </a:cubicBezTo>
                    <a:cubicBezTo>
                      <a:pt x="161" y="41"/>
                      <a:pt x="154" y="48"/>
                      <a:pt x="145" y="48"/>
                    </a:cubicBezTo>
                    <a:cubicBezTo>
                      <a:pt x="136" y="48"/>
                      <a:pt x="129" y="41"/>
                      <a:pt x="129" y="32"/>
                    </a:cubicBezTo>
                    <a:cubicBezTo>
                      <a:pt x="129" y="23"/>
                      <a:pt x="136" y="16"/>
                      <a:pt x="145" y="16"/>
                    </a:cubicBezTo>
                    <a:moveTo>
                      <a:pt x="40" y="205"/>
                    </a:moveTo>
                    <a:cubicBezTo>
                      <a:pt x="58" y="186"/>
                      <a:pt x="81" y="162"/>
                      <a:pt x="81" y="112"/>
                    </a:cubicBezTo>
                    <a:cubicBezTo>
                      <a:pt x="81" y="85"/>
                      <a:pt x="97" y="62"/>
                      <a:pt x="121" y="53"/>
                    </a:cubicBezTo>
                    <a:cubicBezTo>
                      <a:pt x="126" y="59"/>
                      <a:pt x="135" y="64"/>
                      <a:pt x="145" y="64"/>
                    </a:cubicBezTo>
                    <a:cubicBezTo>
                      <a:pt x="155" y="64"/>
                      <a:pt x="163" y="59"/>
                      <a:pt x="169" y="53"/>
                    </a:cubicBezTo>
                    <a:cubicBezTo>
                      <a:pt x="192" y="62"/>
                      <a:pt x="209" y="85"/>
                      <a:pt x="209" y="112"/>
                    </a:cubicBezTo>
                    <a:cubicBezTo>
                      <a:pt x="209" y="162"/>
                      <a:pt x="232" y="186"/>
                      <a:pt x="250" y="205"/>
                    </a:cubicBezTo>
                    <a:cubicBezTo>
                      <a:pt x="253" y="208"/>
                      <a:pt x="257" y="212"/>
                      <a:pt x="259" y="215"/>
                    </a:cubicBezTo>
                    <a:cubicBezTo>
                      <a:pt x="244" y="230"/>
                      <a:pt x="199" y="240"/>
                      <a:pt x="145" y="240"/>
                    </a:cubicBezTo>
                    <a:cubicBezTo>
                      <a:pt x="91" y="240"/>
                      <a:pt x="46" y="230"/>
                      <a:pt x="30" y="215"/>
                    </a:cubicBezTo>
                    <a:cubicBezTo>
                      <a:pt x="33" y="212"/>
                      <a:pt x="36" y="208"/>
                      <a:pt x="40" y="205"/>
                    </a:cubicBezTo>
                    <a:moveTo>
                      <a:pt x="145" y="337"/>
                    </a:moveTo>
                    <a:cubicBezTo>
                      <a:pt x="127" y="337"/>
                      <a:pt x="113" y="322"/>
                      <a:pt x="113" y="305"/>
                    </a:cubicBezTo>
                    <a:cubicBezTo>
                      <a:pt x="113" y="304"/>
                      <a:pt x="113" y="304"/>
                      <a:pt x="113" y="303"/>
                    </a:cubicBezTo>
                    <a:cubicBezTo>
                      <a:pt x="123" y="304"/>
                      <a:pt x="134" y="305"/>
                      <a:pt x="145" y="305"/>
                    </a:cubicBezTo>
                    <a:cubicBezTo>
                      <a:pt x="156" y="305"/>
                      <a:pt x="167" y="304"/>
                      <a:pt x="177" y="303"/>
                    </a:cubicBezTo>
                    <a:cubicBezTo>
                      <a:pt x="177" y="304"/>
                      <a:pt x="177" y="304"/>
                      <a:pt x="177" y="305"/>
                    </a:cubicBezTo>
                    <a:cubicBezTo>
                      <a:pt x="177" y="322"/>
                      <a:pt x="163" y="337"/>
                      <a:pt x="145" y="337"/>
                    </a:cubicBezTo>
                    <a:moveTo>
                      <a:pt x="145" y="289"/>
                    </a:moveTo>
                    <a:cubicBezTo>
                      <a:pt x="62" y="289"/>
                      <a:pt x="16" y="262"/>
                      <a:pt x="16" y="248"/>
                    </a:cubicBezTo>
                    <a:cubicBezTo>
                      <a:pt x="16" y="240"/>
                      <a:pt x="18" y="233"/>
                      <a:pt x="22" y="227"/>
                    </a:cubicBezTo>
                    <a:cubicBezTo>
                      <a:pt x="44" y="244"/>
                      <a:pt x="91" y="256"/>
                      <a:pt x="145" y="256"/>
                    </a:cubicBezTo>
                    <a:cubicBezTo>
                      <a:pt x="199" y="256"/>
                      <a:pt x="246" y="244"/>
                      <a:pt x="268" y="227"/>
                    </a:cubicBezTo>
                    <a:cubicBezTo>
                      <a:pt x="271" y="233"/>
                      <a:pt x="273" y="240"/>
                      <a:pt x="273" y="248"/>
                    </a:cubicBezTo>
                    <a:cubicBezTo>
                      <a:pt x="273" y="262"/>
                      <a:pt x="228" y="289"/>
                      <a:pt x="145" y="289"/>
                    </a:cubicBezTo>
                  </a:path>
                </a:pathLst>
              </a:custGeom>
              <a:solidFill>
                <a:srgbClr val="C00000"/>
              </a:solidFill>
              <a:ln>
                <a:noFill/>
              </a:ln>
            </p:spPr>
            <p:txBody>
              <a:bodyPr vert="horz" wrap="square" lIns="54864" tIns="27432" rIns="54864" bIns="27432" numCol="1" anchor="t" anchorCtr="0" compatLnSpc="1">
                <a:prstTxWarp prst="textNoShape">
                  <a:avLst/>
                </a:prstTxWarp>
              </a:bodyPr>
              <a:lstStyle/>
              <a:p>
                <a:endParaRPr lang="en-US" sz="1244" dirty="0"/>
              </a:p>
            </p:txBody>
          </p:sp>
        </p:grpSp>
        <p:sp>
          <p:nvSpPr>
            <p:cNvPr id="52" name="Rectangle 51">
              <a:extLst>
                <a:ext uri="{FF2B5EF4-FFF2-40B4-BE49-F238E27FC236}">
                  <a16:creationId xmlns:a16="http://schemas.microsoft.com/office/drawing/2014/main" id="{615A1901-8AD4-C59D-7691-380E35FF7101}"/>
                </a:ext>
              </a:extLst>
            </p:cNvPr>
            <p:cNvSpPr/>
            <p:nvPr/>
          </p:nvSpPr>
          <p:spPr>
            <a:xfrm>
              <a:off x="2536606" y="9036656"/>
              <a:ext cx="5763521" cy="1938991"/>
            </a:xfrm>
            <a:prstGeom prst="rect">
              <a:avLst/>
            </a:prstGeom>
            <a:noFill/>
          </p:spPr>
          <p:txBody>
            <a:bodyPr wrap="square" lIns="54864" tIns="27432" rIns="54864" bIns="27432">
              <a:spAutoFit/>
              <a:scene3d>
                <a:camera prst="orthographicFront"/>
                <a:lightRig rig="soft" dir="t">
                  <a:rot lat="0" lon="0" rev="15600000"/>
                </a:lightRig>
              </a:scene3d>
              <a:sp3d extrusionH="57150" prstMaterial="softEdge">
                <a:bevelT w="25400" h="38100"/>
              </a:sp3d>
            </a:bodyPr>
            <a:lstStyle/>
            <a:p>
              <a:pPr algn="just" rtl="1"/>
              <a:r>
                <a:rPr lang="ar-SA" sz="1800" b="1" dirty="0">
                  <a:solidFill>
                    <a:srgbClr val="A2433F"/>
                  </a:solidFill>
                  <a:effectLst/>
                  <a:ea typeface="Times New Roman" panose="02020603050405020304" pitchFamily="18" charset="0"/>
                  <a:cs typeface="Muna" pitchFamily="2" charset="-78"/>
                </a:rPr>
                <a:t>توفير  إطار موحد للرقابة و </a:t>
              </a:r>
              <a:r>
                <a:rPr lang="ar-SA" sz="1800" b="1" dirty="0" err="1">
                  <a:solidFill>
                    <a:srgbClr val="A2433F"/>
                  </a:solidFill>
                  <a:effectLst/>
                  <a:ea typeface="Times New Roman" panose="02020603050405020304" pitchFamily="18" charset="0"/>
                  <a:cs typeface="Muna" pitchFamily="2" charset="-78"/>
                </a:rPr>
                <a:t>الأمتثال</a:t>
              </a:r>
              <a:r>
                <a:rPr lang="ar-SA" sz="1800" b="1" dirty="0">
                  <a:solidFill>
                    <a:srgbClr val="A2433F"/>
                  </a:solidFill>
                  <a:effectLst/>
                  <a:ea typeface="Times New Roman" panose="02020603050405020304" pitchFamily="18" charset="0"/>
                  <a:cs typeface="Muna" pitchFamily="2" charset="-78"/>
                </a:rPr>
                <a:t> و المعايير</a:t>
              </a:r>
            </a:p>
            <a:p>
              <a:pPr algn="just" rtl="1"/>
              <a:r>
                <a:rPr lang="ar-SA" sz="1800" b="1" dirty="0">
                  <a:solidFill>
                    <a:srgbClr val="A2433F"/>
                  </a:solidFill>
                  <a:effectLst/>
                  <a:ea typeface="Times New Roman" panose="02020603050405020304" pitchFamily="18" charset="0"/>
                  <a:cs typeface="Muna" pitchFamily="2" charset="-78"/>
                </a:rPr>
                <a:t>و ربط مختلف المنتجات المالية لخلق نظام متكامل</a:t>
              </a:r>
              <a:r>
                <a:rPr lang="en-YE" sz="1400" dirty="0">
                  <a:effectLst/>
                </a:rPr>
                <a:t> </a:t>
              </a:r>
              <a:endParaRPr lang="ar-SA" sz="1800" b="1" dirty="0">
                <a:solidFill>
                  <a:srgbClr val="A2433F"/>
                </a:solidFill>
                <a:effectLst/>
                <a:ea typeface="Times New Roman" panose="02020603050405020304" pitchFamily="18" charset="0"/>
                <a:cs typeface="Muna" pitchFamily="2" charset="-78"/>
              </a:endParaRPr>
            </a:p>
            <a:p>
              <a:pPr algn="just" rtl="1"/>
              <a:r>
                <a:rPr lang="ar-SA" sz="1800" b="1" dirty="0">
                  <a:solidFill>
                    <a:srgbClr val="A2433F"/>
                  </a:solidFill>
                  <a:effectLst/>
                  <a:ea typeface="Times New Roman" panose="02020603050405020304" pitchFamily="18" charset="0"/>
                  <a:cs typeface="Muna" pitchFamily="2" charset="-78"/>
                </a:rPr>
                <a:t> </a:t>
              </a:r>
              <a:endParaRPr lang="ar-YE" sz="1560" b="1" dirty="0">
                <a:ln/>
                <a:solidFill>
                  <a:srgbClr val="A71D37"/>
                </a:solidFill>
                <a:latin typeface="Nizar Cocon Kurdish" panose="020A0503020102020204" pitchFamily="18" charset="-78"/>
                <a:ea typeface="Aptos" panose="020B0004020202020204" pitchFamily="34" charset="0"/>
                <a:cs typeface="Nizar Cocon Kurdish" panose="020A0503020102020204" pitchFamily="18" charset="-78"/>
              </a:endParaRPr>
            </a:p>
          </p:txBody>
        </p:sp>
      </p:grpSp>
      <p:sp>
        <p:nvSpPr>
          <p:cNvPr id="55" name="Rectangle 54">
            <a:extLst>
              <a:ext uri="{FF2B5EF4-FFF2-40B4-BE49-F238E27FC236}">
                <a16:creationId xmlns:a16="http://schemas.microsoft.com/office/drawing/2014/main" id="{2D93CEA6-64AF-29BA-18C7-89B430492170}"/>
              </a:ext>
            </a:extLst>
          </p:cNvPr>
          <p:cNvSpPr/>
          <p:nvPr/>
        </p:nvSpPr>
        <p:spPr>
          <a:xfrm>
            <a:off x="26762" y="10511"/>
            <a:ext cx="14603638" cy="792113"/>
          </a:xfrm>
          <a:prstGeom prst="rect">
            <a:avLst/>
          </a:prstGeom>
          <a:solidFill>
            <a:srgbClr val="00206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8368" rtl="1">
              <a:defRPr/>
            </a:pPr>
            <a:endParaRPr lang="ar-YE" sz="1440" dirty="0">
              <a:solidFill>
                <a:schemeClr val="bg1"/>
              </a:solidFill>
              <a:latin typeface="GE SS Two Medium" panose="020A0503020102020204" pitchFamily="18" charset="-78"/>
              <a:ea typeface="GE SS Two Medium" panose="020A0503020102020204" pitchFamily="18" charset="-78"/>
              <a:cs typeface="GE SS Two Medium" panose="020A0503020102020204" pitchFamily="18" charset="-78"/>
            </a:endParaRPr>
          </a:p>
        </p:txBody>
      </p:sp>
      <p:sp>
        <p:nvSpPr>
          <p:cNvPr id="15" name="TextBox 14"/>
          <p:cNvSpPr txBox="1"/>
          <p:nvPr/>
        </p:nvSpPr>
        <p:spPr>
          <a:xfrm>
            <a:off x="1744445" y="197195"/>
            <a:ext cx="10552205" cy="498598"/>
          </a:xfrm>
          <a:prstGeom prst="rect">
            <a:avLst/>
          </a:prstGeom>
          <a:noFill/>
        </p:spPr>
        <p:txBody>
          <a:bodyPr wrap="square" lIns="0" tIns="0" rIns="0" bIns="0" rtlCol="0">
            <a:spAutoFit/>
          </a:bodyPr>
          <a:lstStyle/>
          <a:p>
            <a:pPr algn="ctr"/>
            <a:r>
              <a:rPr lang="ar-YE" sz="3240" b="1" dirty="0">
                <a:solidFill>
                  <a:schemeClr val="bg1"/>
                </a:solidFill>
                <a:latin typeface="Open Sans" panose="020B0606030504020204" pitchFamily="34" charset="0"/>
                <a:ea typeface="Open Sans" panose="020B0606030504020204" pitchFamily="34" charset="0"/>
                <a:cs typeface="Open Sans" panose="020B0606030504020204" pitchFamily="34" charset="0"/>
              </a:rPr>
              <a:t> كيف يمكن للربط البيني أن يفتح آفاقًا أوسع أمام المستخدم النهائي</a:t>
            </a:r>
            <a:endParaRPr lang="en-US" sz="324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8" name="Group 57">
            <a:extLst>
              <a:ext uri="{FF2B5EF4-FFF2-40B4-BE49-F238E27FC236}">
                <a16:creationId xmlns:a16="http://schemas.microsoft.com/office/drawing/2014/main" id="{2B0B19A7-E3D2-AB80-2B7A-9B4997E5B6F2}"/>
              </a:ext>
            </a:extLst>
          </p:cNvPr>
          <p:cNvGrpSpPr/>
          <p:nvPr/>
        </p:nvGrpSpPr>
        <p:grpSpPr>
          <a:xfrm flipV="1">
            <a:off x="7136923" y="8145263"/>
            <a:ext cx="7092859" cy="87032"/>
            <a:chOff x="0" y="7771644"/>
            <a:chExt cx="14299736" cy="103135"/>
          </a:xfrm>
        </p:grpSpPr>
        <p:sp>
          <p:nvSpPr>
            <p:cNvPr id="59" name="Rectangle 58">
              <a:extLst>
                <a:ext uri="{FF2B5EF4-FFF2-40B4-BE49-F238E27FC236}">
                  <a16:creationId xmlns:a16="http://schemas.microsoft.com/office/drawing/2014/main" id="{DD2E4852-82DA-821F-F15A-1BCD996273D5}"/>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60" name="Rectangle 59">
              <a:extLst>
                <a:ext uri="{FF2B5EF4-FFF2-40B4-BE49-F238E27FC236}">
                  <a16:creationId xmlns:a16="http://schemas.microsoft.com/office/drawing/2014/main" id="{C87678AD-FC31-BEB0-29B4-FF0FFDC791D6}"/>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61" name="Group 60">
            <a:extLst>
              <a:ext uri="{FF2B5EF4-FFF2-40B4-BE49-F238E27FC236}">
                <a16:creationId xmlns:a16="http://schemas.microsoft.com/office/drawing/2014/main" id="{54B68A18-B31B-486D-58D8-EC2E8B4842A1}"/>
              </a:ext>
            </a:extLst>
          </p:cNvPr>
          <p:cNvGrpSpPr/>
          <p:nvPr/>
        </p:nvGrpSpPr>
        <p:grpSpPr>
          <a:xfrm>
            <a:off x="0" y="838193"/>
            <a:ext cx="14603638" cy="87204"/>
            <a:chOff x="0" y="7771644"/>
            <a:chExt cx="14299736" cy="103135"/>
          </a:xfrm>
        </p:grpSpPr>
        <p:sp>
          <p:nvSpPr>
            <p:cNvPr id="62" name="Rectangle 61">
              <a:extLst>
                <a:ext uri="{FF2B5EF4-FFF2-40B4-BE49-F238E27FC236}">
                  <a16:creationId xmlns:a16="http://schemas.microsoft.com/office/drawing/2014/main" id="{E59E0FD1-E8DE-4680-562F-11E371055162}"/>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63" name="Rectangle 62">
              <a:extLst>
                <a:ext uri="{FF2B5EF4-FFF2-40B4-BE49-F238E27FC236}">
                  <a16:creationId xmlns:a16="http://schemas.microsoft.com/office/drawing/2014/main" id="{8BFBB420-9A57-A3AA-F8A0-1E48DD3A5839}"/>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27" name="Group 26">
            <a:extLst>
              <a:ext uri="{FF2B5EF4-FFF2-40B4-BE49-F238E27FC236}">
                <a16:creationId xmlns:a16="http://schemas.microsoft.com/office/drawing/2014/main" id="{3BCA4B61-8315-2BD0-18F1-DCF8D6456909}"/>
              </a:ext>
            </a:extLst>
          </p:cNvPr>
          <p:cNvGrpSpPr/>
          <p:nvPr/>
        </p:nvGrpSpPr>
        <p:grpSpPr>
          <a:xfrm>
            <a:off x="791816" y="2662547"/>
            <a:ext cx="6620511" cy="1909897"/>
            <a:chOff x="1514794" y="4295833"/>
            <a:chExt cx="11034185" cy="3183161"/>
          </a:xfrm>
        </p:grpSpPr>
        <p:grpSp>
          <p:nvGrpSpPr>
            <p:cNvPr id="17" name="Group 16">
              <a:extLst>
                <a:ext uri="{FF2B5EF4-FFF2-40B4-BE49-F238E27FC236}">
                  <a16:creationId xmlns:a16="http://schemas.microsoft.com/office/drawing/2014/main" id="{BB5BF7B0-98F0-C870-D57C-0D94B3CE5A2F}"/>
                </a:ext>
              </a:extLst>
            </p:cNvPr>
            <p:cNvGrpSpPr/>
            <p:nvPr/>
          </p:nvGrpSpPr>
          <p:grpSpPr>
            <a:xfrm>
              <a:off x="1514794" y="4295833"/>
              <a:ext cx="11034185" cy="3183161"/>
              <a:chOff x="1282665" y="4261904"/>
              <a:chExt cx="11034185" cy="3183161"/>
            </a:xfrm>
          </p:grpSpPr>
          <p:sp>
            <p:nvSpPr>
              <p:cNvPr id="19" name="Rounded Rectangle 18"/>
              <p:cNvSpPr/>
              <p:nvPr/>
            </p:nvSpPr>
            <p:spPr>
              <a:xfrm>
                <a:off x="1282665" y="4673527"/>
                <a:ext cx="9692545" cy="2176785"/>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dirty="0"/>
              </a:p>
            </p:txBody>
          </p:sp>
          <p:sp>
            <p:nvSpPr>
              <p:cNvPr id="2" name="Freeform 8"/>
              <p:cNvSpPr>
                <a:spLocks/>
              </p:cNvSpPr>
              <p:nvPr/>
            </p:nvSpPr>
            <p:spPr bwMode="auto">
              <a:xfrm>
                <a:off x="9091485" y="4261904"/>
                <a:ext cx="3225365" cy="3183161"/>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243E8A"/>
              </a:solidFill>
              <a:ln>
                <a:noFill/>
              </a:ln>
            </p:spPr>
            <p:txBody>
              <a:bodyPr vert="horz" wrap="square" lIns="54864" tIns="27432" rIns="54864" bIns="27432" numCol="1" anchor="t" anchorCtr="0" compatLnSpc="1">
                <a:prstTxWarp prst="textNoShape">
                  <a:avLst/>
                </a:prstTxWarp>
              </a:bodyPr>
              <a:lstStyle/>
              <a:p>
                <a:endParaRPr lang="en-US" sz="1244"/>
              </a:p>
            </p:txBody>
          </p:sp>
          <p:sp>
            <p:nvSpPr>
              <p:cNvPr id="3" name="Oval 2"/>
              <p:cNvSpPr/>
              <p:nvPr/>
            </p:nvSpPr>
            <p:spPr>
              <a:xfrm>
                <a:off x="9400098" y="4928664"/>
                <a:ext cx="1879782" cy="187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24" name="TextBox 23"/>
              <p:cNvSpPr txBox="1"/>
              <p:nvPr/>
            </p:nvSpPr>
            <p:spPr>
              <a:xfrm>
                <a:off x="9487217" y="5099110"/>
                <a:ext cx="1705543" cy="1538883"/>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0" name="Rectangle 49">
                <a:extLst>
                  <a:ext uri="{FF2B5EF4-FFF2-40B4-BE49-F238E27FC236}">
                    <a16:creationId xmlns:a16="http://schemas.microsoft.com/office/drawing/2014/main" id="{FAEEB5AD-0B45-2271-C16C-281DE4E12D0D}"/>
                  </a:ext>
                </a:extLst>
              </p:cNvPr>
              <p:cNvSpPr/>
              <p:nvPr/>
            </p:nvSpPr>
            <p:spPr>
              <a:xfrm>
                <a:off x="3191680" y="5108505"/>
                <a:ext cx="5036422" cy="1015663"/>
              </a:xfrm>
              <a:prstGeom prst="rect">
                <a:avLst/>
              </a:prstGeom>
              <a:noFill/>
            </p:spPr>
            <p:txBody>
              <a:bodyPr wrap="none" lIns="54864" tIns="27432" rIns="54864" bIns="27432">
                <a:spAutoFit/>
                <a:scene3d>
                  <a:camera prst="orthographicFront"/>
                  <a:lightRig rig="soft" dir="t">
                    <a:rot lat="0" lon="0" rev="15600000"/>
                  </a:lightRig>
                </a:scene3d>
                <a:sp3d extrusionH="57150" prstMaterial="softEdge">
                  <a:bevelT w="25400" h="38100"/>
                </a:sp3d>
              </a:bodyPr>
              <a:lstStyle/>
              <a:p>
                <a:pPr algn="just" rtl="1"/>
                <a:r>
                  <a:rPr lang="ar-SA" sz="1800" b="1" dirty="0">
                    <a:solidFill>
                      <a:srgbClr val="A2433F"/>
                    </a:solidFill>
                    <a:effectLst/>
                    <a:ea typeface="Times New Roman" panose="02020603050405020304" pitchFamily="18" charset="0"/>
                    <a:cs typeface="Muna" pitchFamily="2" charset="-78"/>
                  </a:rPr>
                  <a:t>تحسين سهولة الاستخدام وتجربة العميل</a:t>
                </a:r>
              </a:p>
              <a:p>
                <a:pPr algn="just" rtl="1"/>
                <a:r>
                  <a:rPr lang="ar-SA" sz="1800" b="1" dirty="0">
                    <a:solidFill>
                      <a:srgbClr val="A2433F"/>
                    </a:solidFill>
                    <a:ea typeface="Times New Roman" panose="02020603050405020304" pitchFamily="18" charset="0"/>
                    <a:cs typeface="Muna" pitchFamily="2" charset="-78"/>
                  </a:rPr>
                  <a:t>يتيح تجربة </a:t>
                </a:r>
                <a:r>
                  <a:rPr lang="ar-SA" sz="1800" b="1" dirty="0">
                    <a:solidFill>
                      <a:srgbClr val="A2433F"/>
                    </a:solidFill>
                    <a:effectLst/>
                    <a:ea typeface="Times New Roman" panose="02020603050405020304" pitchFamily="18" charset="0"/>
                    <a:cs typeface="Muna" pitchFamily="2" charset="-78"/>
                  </a:rPr>
                  <a:t> موحدة للمستخدم</a:t>
                </a:r>
                <a:endParaRPr lang="ar-YE" sz="1500" b="1" dirty="0">
                  <a:ln/>
                  <a:solidFill>
                    <a:srgbClr val="002060"/>
                  </a:solidFill>
                  <a:latin typeface="Nizar Cocon Kurdish" panose="020A0503020102020204" pitchFamily="18" charset="-78"/>
                  <a:ea typeface="Aptos" panose="020B0004020202020204" pitchFamily="34" charset="0"/>
                  <a:cs typeface="Nizar Cocon Kurdish" panose="020A0503020102020204" pitchFamily="18" charset="-78"/>
                </a:endParaRPr>
              </a:p>
            </p:txBody>
          </p:sp>
        </p:grpSp>
        <p:sp>
          <p:nvSpPr>
            <p:cNvPr id="36" name="Freeform 16"/>
            <p:cNvSpPr>
              <a:spLocks noEditPoints="1"/>
            </p:cNvSpPr>
            <p:nvPr/>
          </p:nvSpPr>
          <p:spPr bwMode="auto">
            <a:xfrm>
              <a:off x="1698447" y="5266529"/>
              <a:ext cx="987178" cy="990781"/>
            </a:xfrm>
            <a:custGeom>
              <a:avLst/>
              <a:gdLst>
                <a:gd name="T0" fmla="*/ 321 w 353"/>
                <a:gd name="T1" fmla="*/ 104 h 353"/>
                <a:gd name="T2" fmla="*/ 321 w 353"/>
                <a:gd name="T3" fmla="*/ 24 h 353"/>
                <a:gd name="T4" fmla="*/ 297 w 353"/>
                <a:gd name="T5" fmla="*/ 0 h 353"/>
                <a:gd name="T6" fmla="*/ 273 w 353"/>
                <a:gd name="T7" fmla="*/ 24 h 353"/>
                <a:gd name="T8" fmla="*/ 273 w 353"/>
                <a:gd name="T9" fmla="*/ 30 h 353"/>
                <a:gd name="T10" fmla="*/ 40 w 353"/>
                <a:gd name="T11" fmla="*/ 98 h 353"/>
                <a:gd name="T12" fmla="*/ 32 w 353"/>
                <a:gd name="T13" fmla="*/ 96 h 353"/>
                <a:gd name="T14" fmla="*/ 16 w 353"/>
                <a:gd name="T15" fmla="*/ 96 h 353"/>
                <a:gd name="T16" fmla="*/ 0 w 353"/>
                <a:gd name="T17" fmla="*/ 112 h 353"/>
                <a:gd name="T18" fmla="*/ 0 w 353"/>
                <a:gd name="T19" fmla="*/ 192 h 353"/>
                <a:gd name="T20" fmla="*/ 16 w 353"/>
                <a:gd name="T21" fmla="*/ 208 h 353"/>
                <a:gd name="T22" fmla="*/ 32 w 353"/>
                <a:gd name="T23" fmla="*/ 208 h 353"/>
                <a:gd name="T24" fmla="*/ 40 w 353"/>
                <a:gd name="T25" fmla="*/ 206 h 353"/>
                <a:gd name="T26" fmla="*/ 50 w 353"/>
                <a:gd name="T27" fmla="*/ 209 h 353"/>
                <a:gd name="T28" fmla="*/ 81 w 353"/>
                <a:gd name="T29" fmla="*/ 347 h 353"/>
                <a:gd name="T30" fmla="*/ 81 w 353"/>
                <a:gd name="T31" fmla="*/ 347 h 353"/>
                <a:gd name="T32" fmla="*/ 89 w 353"/>
                <a:gd name="T33" fmla="*/ 353 h 353"/>
                <a:gd name="T34" fmla="*/ 153 w 353"/>
                <a:gd name="T35" fmla="*/ 353 h 353"/>
                <a:gd name="T36" fmla="*/ 161 w 353"/>
                <a:gd name="T37" fmla="*/ 345 h 353"/>
                <a:gd name="T38" fmla="*/ 160 w 353"/>
                <a:gd name="T39" fmla="*/ 343 h 353"/>
                <a:gd name="T40" fmla="*/ 161 w 353"/>
                <a:gd name="T41" fmla="*/ 343 h 353"/>
                <a:gd name="T42" fmla="*/ 135 w 353"/>
                <a:gd name="T43" fmla="*/ 234 h 353"/>
                <a:gd name="T44" fmla="*/ 273 w 353"/>
                <a:gd name="T45" fmla="*/ 275 h 353"/>
                <a:gd name="T46" fmla="*/ 273 w 353"/>
                <a:gd name="T47" fmla="*/ 281 h 353"/>
                <a:gd name="T48" fmla="*/ 297 w 353"/>
                <a:gd name="T49" fmla="*/ 305 h 353"/>
                <a:gd name="T50" fmla="*/ 321 w 353"/>
                <a:gd name="T51" fmla="*/ 281 h 353"/>
                <a:gd name="T52" fmla="*/ 321 w 353"/>
                <a:gd name="T53" fmla="*/ 200 h 353"/>
                <a:gd name="T54" fmla="*/ 353 w 353"/>
                <a:gd name="T55" fmla="*/ 168 h 353"/>
                <a:gd name="T56" fmla="*/ 353 w 353"/>
                <a:gd name="T57" fmla="*/ 136 h 353"/>
                <a:gd name="T58" fmla="*/ 321 w 353"/>
                <a:gd name="T59" fmla="*/ 104 h 353"/>
                <a:gd name="T60" fmla="*/ 32 w 353"/>
                <a:gd name="T61" fmla="*/ 192 h 353"/>
                <a:gd name="T62" fmla="*/ 16 w 353"/>
                <a:gd name="T63" fmla="*/ 192 h 353"/>
                <a:gd name="T64" fmla="*/ 16 w 353"/>
                <a:gd name="T65" fmla="*/ 112 h 353"/>
                <a:gd name="T66" fmla="*/ 32 w 353"/>
                <a:gd name="T67" fmla="*/ 112 h 353"/>
                <a:gd name="T68" fmla="*/ 32 w 353"/>
                <a:gd name="T69" fmla="*/ 192 h 353"/>
                <a:gd name="T70" fmla="*/ 143 w 353"/>
                <a:gd name="T71" fmla="*/ 337 h 353"/>
                <a:gd name="T72" fmla="*/ 95 w 353"/>
                <a:gd name="T73" fmla="*/ 337 h 353"/>
                <a:gd name="T74" fmla="*/ 91 w 353"/>
                <a:gd name="T75" fmla="*/ 321 h 353"/>
                <a:gd name="T76" fmla="*/ 139 w 353"/>
                <a:gd name="T77" fmla="*/ 321 h 353"/>
                <a:gd name="T78" fmla="*/ 143 w 353"/>
                <a:gd name="T79" fmla="*/ 337 h 353"/>
                <a:gd name="T80" fmla="*/ 135 w 353"/>
                <a:gd name="T81" fmla="*/ 305 h 353"/>
                <a:gd name="T82" fmla="*/ 88 w 353"/>
                <a:gd name="T83" fmla="*/ 305 h 353"/>
                <a:gd name="T84" fmla="*/ 68 w 353"/>
                <a:gd name="T85" fmla="*/ 214 h 353"/>
                <a:gd name="T86" fmla="*/ 117 w 353"/>
                <a:gd name="T87" fmla="*/ 229 h 353"/>
                <a:gd name="T88" fmla="*/ 135 w 353"/>
                <a:gd name="T89" fmla="*/ 305 h 353"/>
                <a:gd name="T90" fmla="*/ 273 w 353"/>
                <a:gd name="T91" fmla="*/ 258 h 353"/>
                <a:gd name="T92" fmla="*/ 48 w 353"/>
                <a:gd name="T93" fmla="*/ 192 h 353"/>
                <a:gd name="T94" fmla="*/ 48 w 353"/>
                <a:gd name="T95" fmla="*/ 113 h 353"/>
                <a:gd name="T96" fmla="*/ 273 w 353"/>
                <a:gd name="T97" fmla="*/ 47 h 353"/>
                <a:gd name="T98" fmla="*/ 273 w 353"/>
                <a:gd name="T99" fmla="*/ 258 h 353"/>
                <a:gd name="T100" fmla="*/ 305 w 353"/>
                <a:gd name="T101" fmla="*/ 281 h 353"/>
                <a:gd name="T102" fmla="*/ 297 w 353"/>
                <a:gd name="T103" fmla="*/ 289 h 353"/>
                <a:gd name="T104" fmla="*/ 289 w 353"/>
                <a:gd name="T105" fmla="*/ 281 h 353"/>
                <a:gd name="T106" fmla="*/ 289 w 353"/>
                <a:gd name="T107" fmla="*/ 24 h 353"/>
                <a:gd name="T108" fmla="*/ 297 w 353"/>
                <a:gd name="T109" fmla="*/ 16 h 353"/>
                <a:gd name="T110" fmla="*/ 305 w 353"/>
                <a:gd name="T111" fmla="*/ 24 h 353"/>
                <a:gd name="T112" fmla="*/ 305 w 353"/>
                <a:gd name="T113" fmla="*/ 281 h 353"/>
                <a:gd name="T114" fmla="*/ 337 w 353"/>
                <a:gd name="T115" fmla="*/ 168 h 353"/>
                <a:gd name="T116" fmla="*/ 321 w 353"/>
                <a:gd name="T117" fmla="*/ 184 h 353"/>
                <a:gd name="T118" fmla="*/ 321 w 353"/>
                <a:gd name="T119" fmla="*/ 120 h 353"/>
                <a:gd name="T120" fmla="*/ 337 w 353"/>
                <a:gd name="T121" fmla="*/ 136 h 353"/>
                <a:gd name="T122" fmla="*/ 337 w 353"/>
                <a:gd name="T123" fmla="*/ 16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3" h="353">
                  <a:moveTo>
                    <a:pt x="321" y="104"/>
                  </a:moveTo>
                  <a:cubicBezTo>
                    <a:pt x="321" y="24"/>
                    <a:pt x="321" y="24"/>
                    <a:pt x="321" y="24"/>
                  </a:cubicBezTo>
                  <a:cubicBezTo>
                    <a:pt x="321" y="11"/>
                    <a:pt x="311" y="0"/>
                    <a:pt x="297" y="0"/>
                  </a:cubicBezTo>
                  <a:cubicBezTo>
                    <a:pt x="284" y="0"/>
                    <a:pt x="273" y="11"/>
                    <a:pt x="273" y="24"/>
                  </a:cubicBezTo>
                  <a:cubicBezTo>
                    <a:pt x="273" y="30"/>
                    <a:pt x="273" y="30"/>
                    <a:pt x="273" y="30"/>
                  </a:cubicBezTo>
                  <a:cubicBezTo>
                    <a:pt x="40" y="98"/>
                    <a:pt x="40" y="98"/>
                    <a:pt x="40" y="98"/>
                  </a:cubicBezTo>
                  <a:cubicBezTo>
                    <a:pt x="38" y="97"/>
                    <a:pt x="35" y="96"/>
                    <a:pt x="32" y="96"/>
                  </a:cubicBezTo>
                  <a:cubicBezTo>
                    <a:pt x="16" y="96"/>
                    <a:pt x="16" y="96"/>
                    <a:pt x="16" y="96"/>
                  </a:cubicBezTo>
                  <a:cubicBezTo>
                    <a:pt x="7" y="96"/>
                    <a:pt x="0" y="103"/>
                    <a:pt x="0" y="112"/>
                  </a:cubicBezTo>
                  <a:cubicBezTo>
                    <a:pt x="0" y="192"/>
                    <a:pt x="0" y="192"/>
                    <a:pt x="0" y="192"/>
                  </a:cubicBezTo>
                  <a:cubicBezTo>
                    <a:pt x="0" y="201"/>
                    <a:pt x="7" y="208"/>
                    <a:pt x="16" y="208"/>
                  </a:cubicBezTo>
                  <a:cubicBezTo>
                    <a:pt x="32" y="208"/>
                    <a:pt x="32" y="208"/>
                    <a:pt x="32" y="208"/>
                  </a:cubicBezTo>
                  <a:cubicBezTo>
                    <a:pt x="35" y="208"/>
                    <a:pt x="38" y="208"/>
                    <a:pt x="40" y="206"/>
                  </a:cubicBezTo>
                  <a:cubicBezTo>
                    <a:pt x="50" y="209"/>
                    <a:pt x="50" y="209"/>
                    <a:pt x="50" y="209"/>
                  </a:cubicBezTo>
                  <a:cubicBezTo>
                    <a:pt x="81" y="347"/>
                    <a:pt x="81" y="347"/>
                    <a:pt x="81" y="347"/>
                  </a:cubicBezTo>
                  <a:cubicBezTo>
                    <a:pt x="81" y="347"/>
                    <a:pt x="81" y="347"/>
                    <a:pt x="81" y="347"/>
                  </a:cubicBezTo>
                  <a:cubicBezTo>
                    <a:pt x="82" y="350"/>
                    <a:pt x="85" y="353"/>
                    <a:pt x="89" y="353"/>
                  </a:cubicBezTo>
                  <a:cubicBezTo>
                    <a:pt x="153" y="353"/>
                    <a:pt x="153" y="353"/>
                    <a:pt x="153" y="353"/>
                  </a:cubicBezTo>
                  <a:cubicBezTo>
                    <a:pt x="157" y="353"/>
                    <a:pt x="161" y="349"/>
                    <a:pt x="161" y="345"/>
                  </a:cubicBezTo>
                  <a:cubicBezTo>
                    <a:pt x="161" y="344"/>
                    <a:pt x="161" y="344"/>
                    <a:pt x="160" y="343"/>
                  </a:cubicBezTo>
                  <a:cubicBezTo>
                    <a:pt x="161" y="343"/>
                    <a:pt x="161" y="343"/>
                    <a:pt x="161" y="343"/>
                  </a:cubicBezTo>
                  <a:cubicBezTo>
                    <a:pt x="135" y="234"/>
                    <a:pt x="135" y="234"/>
                    <a:pt x="135" y="234"/>
                  </a:cubicBezTo>
                  <a:cubicBezTo>
                    <a:pt x="273" y="275"/>
                    <a:pt x="273" y="275"/>
                    <a:pt x="273" y="275"/>
                  </a:cubicBezTo>
                  <a:cubicBezTo>
                    <a:pt x="273" y="281"/>
                    <a:pt x="273" y="281"/>
                    <a:pt x="273" y="281"/>
                  </a:cubicBezTo>
                  <a:cubicBezTo>
                    <a:pt x="273" y="294"/>
                    <a:pt x="284" y="305"/>
                    <a:pt x="297" y="305"/>
                  </a:cubicBezTo>
                  <a:cubicBezTo>
                    <a:pt x="311" y="305"/>
                    <a:pt x="321" y="294"/>
                    <a:pt x="321" y="281"/>
                  </a:cubicBezTo>
                  <a:cubicBezTo>
                    <a:pt x="321" y="200"/>
                    <a:pt x="321" y="200"/>
                    <a:pt x="321" y="200"/>
                  </a:cubicBezTo>
                  <a:cubicBezTo>
                    <a:pt x="339" y="200"/>
                    <a:pt x="353" y="186"/>
                    <a:pt x="353" y="168"/>
                  </a:cubicBezTo>
                  <a:cubicBezTo>
                    <a:pt x="353" y="136"/>
                    <a:pt x="353" y="136"/>
                    <a:pt x="353" y="136"/>
                  </a:cubicBezTo>
                  <a:cubicBezTo>
                    <a:pt x="353" y="118"/>
                    <a:pt x="339" y="104"/>
                    <a:pt x="321" y="104"/>
                  </a:cubicBezTo>
                  <a:moveTo>
                    <a:pt x="32" y="192"/>
                  </a:moveTo>
                  <a:cubicBezTo>
                    <a:pt x="16" y="192"/>
                    <a:pt x="16" y="192"/>
                    <a:pt x="16" y="192"/>
                  </a:cubicBezTo>
                  <a:cubicBezTo>
                    <a:pt x="16" y="112"/>
                    <a:pt x="16" y="112"/>
                    <a:pt x="16" y="112"/>
                  </a:cubicBezTo>
                  <a:cubicBezTo>
                    <a:pt x="32" y="112"/>
                    <a:pt x="32" y="112"/>
                    <a:pt x="32" y="112"/>
                  </a:cubicBezTo>
                  <a:lnTo>
                    <a:pt x="32" y="192"/>
                  </a:lnTo>
                  <a:close/>
                  <a:moveTo>
                    <a:pt x="143" y="337"/>
                  </a:moveTo>
                  <a:cubicBezTo>
                    <a:pt x="95" y="337"/>
                    <a:pt x="95" y="337"/>
                    <a:pt x="95" y="337"/>
                  </a:cubicBezTo>
                  <a:cubicBezTo>
                    <a:pt x="91" y="321"/>
                    <a:pt x="91" y="321"/>
                    <a:pt x="91" y="321"/>
                  </a:cubicBezTo>
                  <a:cubicBezTo>
                    <a:pt x="139" y="321"/>
                    <a:pt x="139" y="321"/>
                    <a:pt x="139" y="321"/>
                  </a:cubicBezTo>
                  <a:lnTo>
                    <a:pt x="143" y="337"/>
                  </a:lnTo>
                  <a:close/>
                  <a:moveTo>
                    <a:pt x="135" y="305"/>
                  </a:moveTo>
                  <a:cubicBezTo>
                    <a:pt x="88" y="305"/>
                    <a:pt x="88" y="305"/>
                    <a:pt x="88" y="305"/>
                  </a:cubicBezTo>
                  <a:cubicBezTo>
                    <a:pt x="68" y="214"/>
                    <a:pt x="68" y="214"/>
                    <a:pt x="68" y="214"/>
                  </a:cubicBezTo>
                  <a:cubicBezTo>
                    <a:pt x="117" y="229"/>
                    <a:pt x="117" y="229"/>
                    <a:pt x="117" y="229"/>
                  </a:cubicBezTo>
                  <a:lnTo>
                    <a:pt x="135" y="305"/>
                  </a:lnTo>
                  <a:close/>
                  <a:moveTo>
                    <a:pt x="273" y="258"/>
                  </a:moveTo>
                  <a:cubicBezTo>
                    <a:pt x="48" y="192"/>
                    <a:pt x="48" y="192"/>
                    <a:pt x="48" y="192"/>
                  </a:cubicBezTo>
                  <a:cubicBezTo>
                    <a:pt x="48" y="113"/>
                    <a:pt x="48" y="113"/>
                    <a:pt x="48" y="113"/>
                  </a:cubicBezTo>
                  <a:cubicBezTo>
                    <a:pt x="273" y="47"/>
                    <a:pt x="273" y="47"/>
                    <a:pt x="273" y="47"/>
                  </a:cubicBezTo>
                  <a:lnTo>
                    <a:pt x="273" y="258"/>
                  </a:lnTo>
                  <a:close/>
                  <a:moveTo>
                    <a:pt x="305" y="281"/>
                  </a:moveTo>
                  <a:cubicBezTo>
                    <a:pt x="305" y="285"/>
                    <a:pt x="302" y="289"/>
                    <a:pt x="297" y="289"/>
                  </a:cubicBezTo>
                  <a:cubicBezTo>
                    <a:pt x="293" y="289"/>
                    <a:pt x="289" y="285"/>
                    <a:pt x="289" y="281"/>
                  </a:cubicBezTo>
                  <a:cubicBezTo>
                    <a:pt x="289" y="24"/>
                    <a:pt x="289" y="24"/>
                    <a:pt x="289" y="24"/>
                  </a:cubicBezTo>
                  <a:cubicBezTo>
                    <a:pt x="289" y="19"/>
                    <a:pt x="293" y="16"/>
                    <a:pt x="297" y="16"/>
                  </a:cubicBezTo>
                  <a:cubicBezTo>
                    <a:pt x="302" y="16"/>
                    <a:pt x="305" y="19"/>
                    <a:pt x="305" y="24"/>
                  </a:cubicBezTo>
                  <a:lnTo>
                    <a:pt x="305" y="281"/>
                  </a:lnTo>
                  <a:close/>
                  <a:moveTo>
                    <a:pt x="337" y="168"/>
                  </a:moveTo>
                  <a:cubicBezTo>
                    <a:pt x="337" y="177"/>
                    <a:pt x="330" y="184"/>
                    <a:pt x="321" y="184"/>
                  </a:cubicBezTo>
                  <a:cubicBezTo>
                    <a:pt x="321" y="120"/>
                    <a:pt x="321" y="120"/>
                    <a:pt x="321" y="120"/>
                  </a:cubicBezTo>
                  <a:cubicBezTo>
                    <a:pt x="330" y="120"/>
                    <a:pt x="337" y="127"/>
                    <a:pt x="337" y="136"/>
                  </a:cubicBezTo>
                  <a:lnTo>
                    <a:pt x="337" y="168"/>
                  </a:lnTo>
                  <a:close/>
                </a:path>
              </a:pathLst>
            </a:custGeom>
            <a:solidFill>
              <a:srgbClr val="002060"/>
            </a:solidFill>
            <a:ln>
              <a:noFill/>
            </a:ln>
          </p:spPr>
          <p:txBody>
            <a:bodyPr vert="horz" wrap="square" lIns="54864" tIns="27432" rIns="54864" bIns="27432" numCol="1" anchor="t" anchorCtr="0" compatLnSpc="1">
              <a:prstTxWarp prst="textNoShape">
                <a:avLst/>
              </a:prstTxWarp>
            </a:bodyPr>
            <a:lstStyle/>
            <a:p>
              <a:endParaRPr lang="en-US" sz="1244" dirty="0"/>
            </a:p>
          </p:txBody>
        </p:sp>
      </p:grpSp>
      <p:grpSp>
        <p:nvGrpSpPr>
          <p:cNvPr id="66" name="Group 65">
            <a:extLst>
              <a:ext uri="{FF2B5EF4-FFF2-40B4-BE49-F238E27FC236}">
                <a16:creationId xmlns:a16="http://schemas.microsoft.com/office/drawing/2014/main" id="{98064D7F-4FEA-E24F-E5F3-8E4687D858A5}"/>
              </a:ext>
            </a:extLst>
          </p:cNvPr>
          <p:cNvGrpSpPr/>
          <p:nvPr/>
        </p:nvGrpSpPr>
        <p:grpSpPr>
          <a:xfrm>
            <a:off x="598141" y="6541625"/>
            <a:ext cx="6538783" cy="1909897"/>
            <a:chOff x="715202" y="6456578"/>
            <a:chExt cx="6538783" cy="1909897"/>
          </a:xfrm>
        </p:grpSpPr>
        <p:grpSp>
          <p:nvGrpSpPr>
            <p:cNvPr id="45" name="Group 44">
              <a:extLst>
                <a:ext uri="{FF2B5EF4-FFF2-40B4-BE49-F238E27FC236}">
                  <a16:creationId xmlns:a16="http://schemas.microsoft.com/office/drawing/2014/main" id="{45080207-78E1-960D-CF22-D82E0B9C8932}"/>
                </a:ext>
              </a:extLst>
            </p:cNvPr>
            <p:cNvGrpSpPr/>
            <p:nvPr/>
          </p:nvGrpSpPr>
          <p:grpSpPr>
            <a:xfrm>
              <a:off x="715202" y="6456578"/>
              <a:ext cx="6538783" cy="1909897"/>
              <a:chOff x="715202" y="6456578"/>
              <a:chExt cx="6538783" cy="1909897"/>
            </a:xfrm>
          </p:grpSpPr>
          <p:sp>
            <p:nvSpPr>
              <p:cNvPr id="34" name="Rounded Rectangle 20">
                <a:extLst>
                  <a:ext uri="{FF2B5EF4-FFF2-40B4-BE49-F238E27FC236}">
                    <a16:creationId xmlns:a16="http://schemas.microsoft.com/office/drawing/2014/main" id="{90310EB7-92AC-64D0-FEE7-1AE6027512AB}"/>
                  </a:ext>
                </a:extLst>
              </p:cNvPr>
              <p:cNvSpPr/>
              <p:nvPr/>
            </p:nvSpPr>
            <p:spPr>
              <a:xfrm>
                <a:off x="715202" y="6780711"/>
                <a:ext cx="5815527" cy="1332952"/>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1244" dirty="0"/>
              </a:p>
            </p:txBody>
          </p:sp>
          <p:sp>
            <p:nvSpPr>
              <p:cNvPr id="41" name="Freeform 8">
                <a:extLst>
                  <a:ext uri="{FF2B5EF4-FFF2-40B4-BE49-F238E27FC236}">
                    <a16:creationId xmlns:a16="http://schemas.microsoft.com/office/drawing/2014/main" id="{21F4E222-77FB-EAC6-225E-55E584C109DA}"/>
                  </a:ext>
                </a:extLst>
              </p:cNvPr>
              <p:cNvSpPr>
                <a:spLocks/>
              </p:cNvSpPr>
              <p:nvPr/>
            </p:nvSpPr>
            <p:spPr bwMode="auto">
              <a:xfrm>
                <a:off x="5318766" y="6456578"/>
                <a:ext cx="1935219" cy="1909897"/>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243E8A"/>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42" name="Oval 41">
                <a:extLst>
                  <a:ext uri="{FF2B5EF4-FFF2-40B4-BE49-F238E27FC236}">
                    <a16:creationId xmlns:a16="http://schemas.microsoft.com/office/drawing/2014/main" id="{7FB2EB75-E023-BFBA-85F6-33A476915367}"/>
                  </a:ext>
                </a:extLst>
              </p:cNvPr>
              <p:cNvSpPr/>
              <p:nvPr/>
            </p:nvSpPr>
            <p:spPr>
              <a:xfrm>
                <a:off x="5503934" y="6856635"/>
                <a:ext cx="1127869" cy="11278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43" name="TextBox 42">
                <a:extLst>
                  <a:ext uri="{FF2B5EF4-FFF2-40B4-BE49-F238E27FC236}">
                    <a16:creationId xmlns:a16="http://schemas.microsoft.com/office/drawing/2014/main" id="{302629C5-CFAC-BA69-3FDE-D454ED0FCEE6}"/>
                  </a:ext>
                </a:extLst>
              </p:cNvPr>
              <p:cNvSpPr txBox="1"/>
              <p:nvPr/>
            </p:nvSpPr>
            <p:spPr>
              <a:xfrm>
                <a:off x="5556204" y="6962320"/>
                <a:ext cx="1023326" cy="923330"/>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4" name="Rectangle 43">
                <a:extLst>
                  <a:ext uri="{FF2B5EF4-FFF2-40B4-BE49-F238E27FC236}">
                    <a16:creationId xmlns:a16="http://schemas.microsoft.com/office/drawing/2014/main" id="{17131B91-5AF3-037E-9CAA-4C0E3DD25140}"/>
                  </a:ext>
                </a:extLst>
              </p:cNvPr>
              <p:cNvSpPr/>
              <p:nvPr/>
            </p:nvSpPr>
            <p:spPr>
              <a:xfrm>
                <a:off x="1212183" y="7041935"/>
                <a:ext cx="4054310" cy="1163395"/>
              </a:xfrm>
              <a:prstGeom prst="rect">
                <a:avLst/>
              </a:prstGeom>
              <a:noFill/>
            </p:spPr>
            <p:txBody>
              <a:bodyPr wrap="square" lIns="54864" tIns="27432" rIns="54864" bIns="27432">
                <a:spAutoFit/>
                <a:scene3d>
                  <a:camera prst="orthographicFront"/>
                  <a:lightRig rig="soft" dir="t">
                    <a:rot lat="0" lon="0" rev="15600000"/>
                  </a:lightRig>
                </a:scene3d>
                <a:sp3d extrusionH="57150" prstMaterial="softEdge">
                  <a:bevelT w="25400" h="38100"/>
                </a:sp3d>
              </a:bodyPr>
              <a:lstStyle/>
              <a:p>
                <a:pPr lvl="0" algn="r" rtl="1"/>
                <a:r>
                  <a:rPr lang="ar-SA" sz="1800" b="1" dirty="0">
                    <a:solidFill>
                      <a:srgbClr val="A2433F"/>
                    </a:solidFill>
                    <a:effectLst/>
                    <a:ea typeface="Times New Roman" panose="02020603050405020304" pitchFamily="18" charset="0"/>
                    <a:cs typeface="Muna" pitchFamily="2" charset="-78"/>
                  </a:rPr>
                  <a:t>دعم الشمول المالي في المناطق الريفية والنائية</a:t>
                </a:r>
              </a:p>
              <a:p>
                <a:pPr lvl="0" algn="r" rtl="1"/>
                <a:r>
                  <a:rPr lang="ar-SA" sz="1800" dirty="0">
                    <a:solidFill>
                      <a:srgbClr val="575756"/>
                    </a:solidFill>
                    <a:effectLst/>
                    <a:ea typeface="Times New Roman" panose="02020603050405020304" pitchFamily="18" charset="0"/>
                    <a:cs typeface="Muna" pitchFamily="2" charset="-78"/>
                  </a:rPr>
                  <a:t>يكفي وصول احد المزودين الى احد المناطق ليتمكن جميع المستخدمين من المشاركين الاخرين من استخدام كافة خدمات الشبكة</a:t>
                </a:r>
              </a:p>
            </p:txBody>
          </p:sp>
        </p:grpSp>
        <p:sp>
          <p:nvSpPr>
            <p:cNvPr id="48" name="Freeform 84">
              <a:extLst>
                <a:ext uri="{FF2B5EF4-FFF2-40B4-BE49-F238E27FC236}">
                  <a16:creationId xmlns:a16="http://schemas.microsoft.com/office/drawing/2014/main" id="{D95B57B1-F4E4-A6FB-FA8B-1E88F1A8D676}"/>
                </a:ext>
              </a:extLst>
            </p:cNvPr>
            <p:cNvSpPr>
              <a:spLocks noEditPoints="1"/>
            </p:cNvSpPr>
            <p:nvPr/>
          </p:nvSpPr>
          <p:spPr bwMode="auto">
            <a:xfrm>
              <a:off x="802498" y="7365442"/>
              <a:ext cx="403847" cy="404601"/>
            </a:xfrm>
            <a:custGeom>
              <a:avLst/>
              <a:gdLst>
                <a:gd name="T0" fmla="*/ 324 w 353"/>
                <a:gd name="T1" fmla="*/ 137 h 353"/>
                <a:gd name="T2" fmla="*/ 318 w 353"/>
                <a:gd name="T3" fmla="*/ 85 h 353"/>
                <a:gd name="T4" fmla="*/ 285 w 353"/>
                <a:gd name="T5" fmla="*/ 35 h 353"/>
                <a:gd name="T6" fmla="*/ 268 w 353"/>
                <a:gd name="T7" fmla="*/ 35 h 353"/>
                <a:gd name="T8" fmla="*/ 216 w 353"/>
                <a:gd name="T9" fmla="*/ 29 h 353"/>
                <a:gd name="T10" fmla="*/ 200 w 353"/>
                <a:gd name="T11" fmla="*/ 0 h 353"/>
                <a:gd name="T12" fmla="*/ 141 w 353"/>
                <a:gd name="T13" fmla="*/ 12 h 353"/>
                <a:gd name="T14" fmla="*/ 100 w 353"/>
                <a:gd name="T15" fmla="*/ 44 h 353"/>
                <a:gd name="T16" fmla="*/ 76 w 353"/>
                <a:gd name="T17" fmla="*/ 32 h 353"/>
                <a:gd name="T18" fmla="*/ 35 w 353"/>
                <a:gd name="T19" fmla="*/ 68 h 353"/>
                <a:gd name="T20" fmla="*/ 44 w 353"/>
                <a:gd name="T21" fmla="*/ 100 h 353"/>
                <a:gd name="T22" fmla="*/ 12 w 353"/>
                <a:gd name="T23" fmla="*/ 141 h 353"/>
                <a:gd name="T24" fmla="*/ 0 w 353"/>
                <a:gd name="T25" fmla="*/ 200 h 353"/>
                <a:gd name="T26" fmla="*/ 29 w 353"/>
                <a:gd name="T27" fmla="*/ 216 h 353"/>
                <a:gd name="T28" fmla="*/ 35 w 353"/>
                <a:gd name="T29" fmla="*/ 268 h 353"/>
                <a:gd name="T30" fmla="*/ 68 w 353"/>
                <a:gd name="T31" fmla="*/ 318 h 353"/>
                <a:gd name="T32" fmla="*/ 85 w 353"/>
                <a:gd name="T33" fmla="*/ 318 h 353"/>
                <a:gd name="T34" fmla="*/ 137 w 353"/>
                <a:gd name="T35" fmla="*/ 324 h 353"/>
                <a:gd name="T36" fmla="*/ 153 w 353"/>
                <a:gd name="T37" fmla="*/ 353 h 353"/>
                <a:gd name="T38" fmla="*/ 212 w 353"/>
                <a:gd name="T39" fmla="*/ 341 h 353"/>
                <a:gd name="T40" fmla="*/ 253 w 353"/>
                <a:gd name="T41" fmla="*/ 309 h 353"/>
                <a:gd name="T42" fmla="*/ 278 w 353"/>
                <a:gd name="T43" fmla="*/ 321 h 353"/>
                <a:gd name="T44" fmla="*/ 318 w 353"/>
                <a:gd name="T45" fmla="*/ 285 h 353"/>
                <a:gd name="T46" fmla="*/ 309 w 353"/>
                <a:gd name="T47" fmla="*/ 253 h 353"/>
                <a:gd name="T48" fmla="*/ 341 w 353"/>
                <a:gd name="T49" fmla="*/ 212 h 353"/>
                <a:gd name="T50" fmla="*/ 353 w 353"/>
                <a:gd name="T51" fmla="*/ 153 h 353"/>
                <a:gd name="T52" fmla="*/ 337 w 353"/>
                <a:gd name="T53" fmla="*/ 196 h 353"/>
                <a:gd name="T54" fmla="*/ 320 w 353"/>
                <a:gd name="T55" fmla="*/ 200 h 353"/>
                <a:gd name="T56" fmla="*/ 295 w 353"/>
                <a:gd name="T57" fmla="*/ 245 h 353"/>
                <a:gd name="T58" fmla="*/ 304 w 353"/>
                <a:gd name="T59" fmla="*/ 276 h 353"/>
                <a:gd name="T60" fmla="*/ 276 w 353"/>
                <a:gd name="T61" fmla="*/ 304 h 353"/>
                <a:gd name="T62" fmla="*/ 253 w 353"/>
                <a:gd name="T63" fmla="*/ 293 h 353"/>
                <a:gd name="T64" fmla="*/ 212 w 353"/>
                <a:gd name="T65" fmla="*/ 309 h 353"/>
                <a:gd name="T66" fmla="*/ 196 w 353"/>
                <a:gd name="T67" fmla="*/ 337 h 353"/>
                <a:gd name="T68" fmla="*/ 157 w 353"/>
                <a:gd name="T69" fmla="*/ 337 h 353"/>
                <a:gd name="T70" fmla="*/ 141 w 353"/>
                <a:gd name="T71" fmla="*/ 309 h 353"/>
                <a:gd name="T72" fmla="*/ 100 w 353"/>
                <a:gd name="T73" fmla="*/ 293 h 353"/>
                <a:gd name="T74" fmla="*/ 77 w 353"/>
                <a:gd name="T75" fmla="*/ 304 h 353"/>
                <a:gd name="T76" fmla="*/ 49 w 353"/>
                <a:gd name="T77" fmla="*/ 276 h 353"/>
                <a:gd name="T78" fmla="*/ 58 w 353"/>
                <a:gd name="T79" fmla="*/ 245 h 353"/>
                <a:gd name="T80" fmla="*/ 33 w 353"/>
                <a:gd name="T81" fmla="*/ 200 h 353"/>
                <a:gd name="T82" fmla="*/ 16 w 353"/>
                <a:gd name="T83" fmla="*/ 196 h 353"/>
                <a:gd name="T84" fmla="*/ 33 w 353"/>
                <a:gd name="T85" fmla="*/ 152 h 353"/>
                <a:gd name="T86" fmla="*/ 58 w 353"/>
                <a:gd name="T87" fmla="*/ 108 h 353"/>
                <a:gd name="T88" fmla="*/ 49 w 353"/>
                <a:gd name="T89" fmla="*/ 77 h 353"/>
                <a:gd name="T90" fmla="*/ 77 w 353"/>
                <a:gd name="T91" fmla="*/ 49 h 353"/>
                <a:gd name="T92" fmla="*/ 100 w 353"/>
                <a:gd name="T93" fmla="*/ 60 h 353"/>
                <a:gd name="T94" fmla="*/ 141 w 353"/>
                <a:gd name="T95" fmla="*/ 44 h 353"/>
                <a:gd name="T96" fmla="*/ 157 w 353"/>
                <a:gd name="T97" fmla="*/ 16 h 353"/>
                <a:gd name="T98" fmla="*/ 196 w 353"/>
                <a:gd name="T99" fmla="*/ 16 h 353"/>
                <a:gd name="T100" fmla="*/ 212 w 353"/>
                <a:gd name="T101" fmla="*/ 44 h 353"/>
                <a:gd name="T102" fmla="*/ 253 w 353"/>
                <a:gd name="T103" fmla="*/ 60 h 353"/>
                <a:gd name="T104" fmla="*/ 276 w 353"/>
                <a:gd name="T105" fmla="*/ 49 h 353"/>
                <a:gd name="T106" fmla="*/ 304 w 353"/>
                <a:gd name="T107" fmla="*/ 77 h 353"/>
                <a:gd name="T108" fmla="*/ 295 w 353"/>
                <a:gd name="T109" fmla="*/ 108 h 353"/>
                <a:gd name="T110" fmla="*/ 320 w 353"/>
                <a:gd name="T111" fmla="*/ 152 h 353"/>
                <a:gd name="T112" fmla="*/ 337 w 353"/>
                <a:gd name="T113" fmla="*/ 196 h 353"/>
                <a:gd name="T114" fmla="*/ 96 w 353"/>
                <a:gd name="T115" fmla="*/ 176 h 353"/>
                <a:gd name="T116" fmla="*/ 257 w 353"/>
                <a:gd name="T117" fmla="*/ 176 h 353"/>
                <a:gd name="T118" fmla="*/ 176 w 353"/>
                <a:gd name="T119" fmla="*/ 241 h 353"/>
                <a:gd name="T120" fmla="*/ 176 w 353"/>
                <a:gd name="T121" fmla="*/ 112 h 353"/>
                <a:gd name="T122" fmla="*/ 176 w 353"/>
                <a:gd name="T123" fmla="*/ 24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3" h="353">
                  <a:moveTo>
                    <a:pt x="341" y="141"/>
                  </a:moveTo>
                  <a:cubicBezTo>
                    <a:pt x="324" y="137"/>
                    <a:pt x="324" y="137"/>
                    <a:pt x="324" y="137"/>
                  </a:cubicBezTo>
                  <a:cubicBezTo>
                    <a:pt x="321" y="124"/>
                    <a:pt x="316" y="111"/>
                    <a:pt x="309" y="100"/>
                  </a:cubicBezTo>
                  <a:cubicBezTo>
                    <a:pt x="318" y="85"/>
                    <a:pt x="318" y="85"/>
                    <a:pt x="318" y="85"/>
                  </a:cubicBezTo>
                  <a:cubicBezTo>
                    <a:pt x="321" y="79"/>
                    <a:pt x="323" y="73"/>
                    <a:pt x="318" y="68"/>
                  </a:cubicBezTo>
                  <a:cubicBezTo>
                    <a:pt x="285" y="35"/>
                    <a:pt x="285" y="35"/>
                    <a:pt x="285" y="35"/>
                  </a:cubicBezTo>
                  <a:cubicBezTo>
                    <a:pt x="283" y="33"/>
                    <a:pt x="280" y="32"/>
                    <a:pt x="277" y="32"/>
                  </a:cubicBezTo>
                  <a:cubicBezTo>
                    <a:pt x="274" y="32"/>
                    <a:pt x="271" y="33"/>
                    <a:pt x="268" y="35"/>
                  </a:cubicBezTo>
                  <a:cubicBezTo>
                    <a:pt x="253" y="44"/>
                    <a:pt x="253" y="44"/>
                    <a:pt x="253" y="44"/>
                  </a:cubicBezTo>
                  <a:cubicBezTo>
                    <a:pt x="241" y="37"/>
                    <a:pt x="229" y="32"/>
                    <a:pt x="216" y="29"/>
                  </a:cubicBezTo>
                  <a:cubicBezTo>
                    <a:pt x="212" y="12"/>
                    <a:pt x="212" y="12"/>
                    <a:pt x="212" y="12"/>
                  </a:cubicBezTo>
                  <a:cubicBezTo>
                    <a:pt x="210" y="6"/>
                    <a:pt x="207" y="0"/>
                    <a:pt x="200" y="0"/>
                  </a:cubicBezTo>
                  <a:cubicBezTo>
                    <a:pt x="153" y="0"/>
                    <a:pt x="153" y="0"/>
                    <a:pt x="153" y="0"/>
                  </a:cubicBezTo>
                  <a:cubicBezTo>
                    <a:pt x="146" y="0"/>
                    <a:pt x="143" y="6"/>
                    <a:pt x="141" y="12"/>
                  </a:cubicBezTo>
                  <a:cubicBezTo>
                    <a:pt x="137" y="29"/>
                    <a:pt x="137" y="29"/>
                    <a:pt x="137" y="29"/>
                  </a:cubicBezTo>
                  <a:cubicBezTo>
                    <a:pt x="124" y="32"/>
                    <a:pt x="112" y="37"/>
                    <a:pt x="100" y="44"/>
                  </a:cubicBezTo>
                  <a:cubicBezTo>
                    <a:pt x="85" y="35"/>
                    <a:pt x="85" y="35"/>
                    <a:pt x="85" y="35"/>
                  </a:cubicBezTo>
                  <a:cubicBezTo>
                    <a:pt x="82" y="33"/>
                    <a:pt x="79" y="32"/>
                    <a:pt x="76" y="32"/>
                  </a:cubicBezTo>
                  <a:cubicBezTo>
                    <a:pt x="73" y="32"/>
                    <a:pt x="70" y="33"/>
                    <a:pt x="68" y="35"/>
                  </a:cubicBezTo>
                  <a:cubicBezTo>
                    <a:pt x="35" y="68"/>
                    <a:pt x="35" y="68"/>
                    <a:pt x="35" y="68"/>
                  </a:cubicBezTo>
                  <a:cubicBezTo>
                    <a:pt x="30" y="73"/>
                    <a:pt x="32" y="79"/>
                    <a:pt x="35" y="85"/>
                  </a:cubicBezTo>
                  <a:cubicBezTo>
                    <a:pt x="44" y="100"/>
                    <a:pt x="44" y="100"/>
                    <a:pt x="44" y="100"/>
                  </a:cubicBezTo>
                  <a:cubicBezTo>
                    <a:pt x="37" y="111"/>
                    <a:pt x="32" y="124"/>
                    <a:pt x="29" y="137"/>
                  </a:cubicBezTo>
                  <a:cubicBezTo>
                    <a:pt x="12" y="141"/>
                    <a:pt x="12" y="141"/>
                    <a:pt x="12" y="141"/>
                  </a:cubicBezTo>
                  <a:cubicBezTo>
                    <a:pt x="6" y="143"/>
                    <a:pt x="0" y="146"/>
                    <a:pt x="0" y="153"/>
                  </a:cubicBezTo>
                  <a:cubicBezTo>
                    <a:pt x="0" y="200"/>
                    <a:pt x="0" y="200"/>
                    <a:pt x="0" y="200"/>
                  </a:cubicBezTo>
                  <a:cubicBezTo>
                    <a:pt x="0" y="206"/>
                    <a:pt x="6" y="210"/>
                    <a:pt x="12" y="212"/>
                  </a:cubicBezTo>
                  <a:cubicBezTo>
                    <a:pt x="29" y="216"/>
                    <a:pt x="29" y="216"/>
                    <a:pt x="29" y="216"/>
                  </a:cubicBezTo>
                  <a:cubicBezTo>
                    <a:pt x="32" y="229"/>
                    <a:pt x="37" y="241"/>
                    <a:pt x="44" y="253"/>
                  </a:cubicBezTo>
                  <a:cubicBezTo>
                    <a:pt x="35" y="268"/>
                    <a:pt x="35" y="268"/>
                    <a:pt x="35" y="268"/>
                  </a:cubicBezTo>
                  <a:cubicBezTo>
                    <a:pt x="32" y="273"/>
                    <a:pt x="30" y="280"/>
                    <a:pt x="35" y="285"/>
                  </a:cubicBezTo>
                  <a:cubicBezTo>
                    <a:pt x="68" y="318"/>
                    <a:pt x="68" y="318"/>
                    <a:pt x="68" y="318"/>
                  </a:cubicBezTo>
                  <a:cubicBezTo>
                    <a:pt x="70" y="320"/>
                    <a:pt x="73" y="321"/>
                    <a:pt x="75" y="321"/>
                  </a:cubicBezTo>
                  <a:cubicBezTo>
                    <a:pt x="79" y="321"/>
                    <a:pt x="82" y="319"/>
                    <a:pt x="85" y="318"/>
                  </a:cubicBezTo>
                  <a:cubicBezTo>
                    <a:pt x="100" y="309"/>
                    <a:pt x="100" y="309"/>
                    <a:pt x="100" y="309"/>
                  </a:cubicBezTo>
                  <a:cubicBezTo>
                    <a:pt x="112" y="315"/>
                    <a:pt x="124" y="321"/>
                    <a:pt x="137" y="324"/>
                  </a:cubicBezTo>
                  <a:cubicBezTo>
                    <a:pt x="141" y="341"/>
                    <a:pt x="141" y="341"/>
                    <a:pt x="141" y="341"/>
                  </a:cubicBezTo>
                  <a:cubicBezTo>
                    <a:pt x="143" y="347"/>
                    <a:pt x="146" y="353"/>
                    <a:pt x="153" y="353"/>
                  </a:cubicBezTo>
                  <a:cubicBezTo>
                    <a:pt x="200" y="353"/>
                    <a:pt x="200" y="353"/>
                    <a:pt x="200" y="353"/>
                  </a:cubicBezTo>
                  <a:cubicBezTo>
                    <a:pt x="207" y="353"/>
                    <a:pt x="210" y="347"/>
                    <a:pt x="212" y="341"/>
                  </a:cubicBezTo>
                  <a:cubicBezTo>
                    <a:pt x="216" y="324"/>
                    <a:pt x="216" y="324"/>
                    <a:pt x="216" y="324"/>
                  </a:cubicBezTo>
                  <a:cubicBezTo>
                    <a:pt x="229" y="321"/>
                    <a:pt x="241" y="315"/>
                    <a:pt x="253" y="309"/>
                  </a:cubicBezTo>
                  <a:cubicBezTo>
                    <a:pt x="268" y="318"/>
                    <a:pt x="268" y="318"/>
                    <a:pt x="268" y="318"/>
                  </a:cubicBezTo>
                  <a:cubicBezTo>
                    <a:pt x="271" y="319"/>
                    <a:pt x="275" y="321"/>
                    <a:pt x="278" y="321"/>
                  </a:cubicBezTo>
                  <a:cubicBezTo>
                    <a:pt x="280" y="321"/>
                    <a:pt x="283" y="320"/>
                    <a:pt x="285" y="318"/>
                  </a:cubicBezTo>
                  <a:cubicBezTo>
                    <a:pt x="318" y="285"/>
                    <a:pt x="318" y="285"/>
                    <a:pt x="318" y="285"/>
                  </a:cubicBezTo>
                  <a:cubicBezTo>
                    <a:pt x="323" y="280"/>
                    <a:pt x="321" y="273"/>
                    <a:pt x="318" y="268"/>
                  </a:cubicBezTo>
                  <a:cubicBezTo>
                    <a:pt x="309" y="253"/>
                    <a:pt x="309" y="253"/>
                    <a:pt x="309" y="253"/>
                  </a:cubicBezTo>
                  <a:cubicBezTo>
                    <a:pt x="316" y="241"/>
                    <a:pt x="321" y="229"/>
                    <a:pt x="324" y="216"/>
                  </a:cubicBezTo>
                  <a:cubicBezTo>
                    <a:pt x="341" y="212"/>
                    <a:pt x="341" y="212"/>
                    <a:pt x="341" y="212"/>
                  </a:cubicBezTo>
                  <a:cubicBezTo>
                    <a:pt x="347" y="210"/>
                    <a:pt x="353" y="206"/>
                    <a:pt x="353" y="200"/>
                  </a:cubicBezTo>
                  <a:cubicBezTo>
                    <a:pt x="353" y="153"/>
                    <a:pt x="353" y="153"/>
                    <a:pt x="353" y="153"/>
                  </a:cubicBezTo>
                  <a:cubicBezTo>
                    <a:pt x="353" y="146"/>
                    <a:pt x="347" y="143"/>
                    <a:pt x="341" y="141"/>
                  </a:cubicBezTo>
                  <a:moveTo>
                    <a:pt x="337" y="196"/>
                  </a:moveTo>
                  <a:cubicBezTo>
                    <a:pt x="337" y="196"/>
                    <a:pt x="337" y="196"/>
                    <a:pt x="337" y="196"/>
                  </a:cubicBezTo>
                  <a:cubicBezTo>
                    <a:pt x="320" y="200"/>
                    <a:pt x="320" y="200"/>
                    <a:pt x="320" y="200"/>
                  </a:cubicBezTo>
                  <a:cubicBezTo>
                    <a:pt x="315" y="202"/>
                    <a:pt x="310" y="206"/>
                    <a:pt x="309" y="212"/>
                  </a:cubicBezTo>
                  <a:cubicBezTo>
                    <a:pt x="306" y="223"/>
                    <a:pt x="301" y="234"/>
                    <a:pt x="295" y="245"/>
                  </a:cubicBezTo>
                  <a:cubicBezTo>
                    <a:pt x="292" y="250"/>
                    <a:pt x="292" y="256"/>
                    <a:pt x="295" y="261"/>
                  </a:cubicBezTo>
                  <a:cubicBezTo>
                    <a:pt x="304" y="276"/>
                    <a:pt x="304" y="276"/>
                    <a:pt x="304" y="276"/>
                  </a:cubicBezTo>
                  <a:cubicBezTo>
                    <a:pt x="276" y="304"/>
                    <a:pt x="276" y="304"/>
                    <a:pt x="276" y="304"/>
                  </a:cubicBezTo>
                  <a:cubicBezTo>
                    <a:pt x="276" y="304"/>
                    <a:pt x="276" y="304"/>
                    <a:pt x="276" y="304"/>
                  </a:cubicBezTo>
                  <a:cubicBezTo>
                    <a:pt x="261" y="295"/>
                    <a:pt x="261" y="295"/>
                    <a:pt x="261" y="295"/>
                  </a:cubicBezTo>
                  <a:cubicBezTo>
                    <a:pt x="259" y="294"/>
                    <a:pt x="256" y="293"/>
                    <a:pt x="253" y="293"/>
                  </a:cubicBezTo>
                  <a:cubicBezTo>
                    <a:pt x="250" y="293"/>
                    <a:pt x="247" y="293"/>
                    <a:pt x="245" y="295"/>
                  </a:cubicBezTo>
                  <a:cubicBezTo>
                    <a:pt x="235" y="301"/>
                    <a:pt x="223" y="305"/>
                    <a:pt x="212" y="309"/>
                  </a:cubicBezTo>
                  <a:cubicBezTo>
                    <a:pt x="206" y="310"/>
                    <a:pt x="202" y="315"/>
                    <a:pt x="201" y="320"/>
                  </a:cubicBezTo>
                  <a:cubicBezTo>
                    <a:pt x="196" y="337"/>
                    <a:pt x="196" y="337"/>
                    <a:pt x="196" y="337"/>
                  </a:cubicBezTo>
                  <a:cubicBezTo>
                    <a:pt x="196" y="337"/>
                    <a:pt x="196" y="337"/>
                    <a:pt x="196" y="337"/>
                  </a:cubicBezTo>
                  <a:cubicBezTo>
                    <a:pt x="157" y="337"/>
                    <a:pt x="157" y="337"/>
                    <a:pt x="157" y="337"/>
                  </a:cubicBezTo>
                  <a:cubicBezTo>
                    <a:pt x="152" y="320"/>
                    <a:pt x="152" y="320"/>
                    <a:pt x="152" y="320"/>
                  </a:cubicBezTo>
                  <a:cubicBezTo>
                    <a:pt x="151" y="315"/>
                    <a:pt x="147" y="310"/>
                    <a:pt x="141" y="309"/>
                  </a:cubicBezTo>
                  <a:cubicBezTo>
                    <a:pt x="130" y="305"/>
                    <a:pt x="118" y="301"/>
                    <a:pt x="108" y="295"/>
                  </a:cubicBezTo>
                  <a:cubicBezTo>
                    <a:pt x="106" y="293"/>
                    <a:pt x="103" y="293"/>
                    <a:pt x="100" y="293"/>
                  </a:cubicBezTo>
                  <a:cubicBezTo>
                    <a:pt x="97" y="293"/>
                    <a:pt x="94" y="294"/>
                    <a:pt x="92" y="295"/>
                  </a:cubicBezTo>
                  <a:cubicBezTo>
                    <a:pt x="77" y="304"/>
                    <a:pt x="77" y="304"/>
                    <a:pt x="77" y="304"/>
                  </a:cubicBezTo>
                  <a:cubicBezTo>
                    <a:pt x="77" y="304"/>
                    <a:pt x="77" y="304"/>
                    <a:pt x="77" y="304"/>
                  </a:cubicBezTo>
                  <a:cubicBezTo>
                    <a:pt x="49" y="276"/>
                    <a:pt x="49" y="276"/>
                    <a:pt x="49" y="276"/>
                  </a:cubicBezTo>
                  <a:cubicBezTo>
                    <a:pt x="58" y="261"/>
                    <a:pt x="58" y="261"/>
                    <a:pt x="58" y="261"/>
                  </a:cubicBezTo>
                  <a:cubicBezTo>
                    <a:pt x="61" y="256"/>
                    <a:pt x="61" y="250"/>
                    <a:pt x="58" y="245"/>
                  </a:cubicBezTo>
                  <a:cubicBezTo>
                    <a:pt x="52" y="234"/>
                    <a:pt x="47" y="223"/>
                    <a:pt x="44" y="212"/>
                  </a:cubicBezTo>
                  <a:cubicBezTo>
                    <a:pt x="43" y="206"/>
                    <a:pt x="38" y="202"/>
                    <a:pt x="33" y="200"/>
                  </a:cubicBezTo>
                  <a:cubicBezTo>
                    <a:pt x="16" y="196"/>
                    <a:pt x="16" y="196"/>
                    <a:pt x="16" y="196"/>
                  </a:cubicBezTo>
                  <a:cubicBezTo>
                    <a:pt x="16" y="196"/>
                    <a:pt x="16" y="196"/>
                    <a:pt x="16" y="196"/>
                  </a:cubicBezTo>
                  <a:cubicBezTo>
                    <a:pt x="16" y="157"/>
                    <a:pt x="16" y="157"/>
                    <a:pt x="16" y="157"/>
                  </a:cubicBezTo>
                  <a:cubicBezTo>
                    <a:pt x="33" y="152"/>
                    <a:pt x="33" y="152"/>
                    <a:pt x="33" y="152"/>
                  </a:cubicBezTo>
                  <a:cubicBezTo>
                    <a:pt x="38" y="151"/>
                    <a:pt x="43" y="147"/>
                    <a:pt x="44" y="141"/>
                  </a:cubicBezTo>
                  <a:cubicBezTo>
                    <a:pt x="47" y="129"/>
                    <a:pt x="52" y="118"/>
                    <a:pt x="58" y="108"/>
                  </a:cubicBezTo>
                  <a:cubicBezTo>
                    <a:pt x="61" y="103"/>
                    <a:pt x="61" y="97"/>
                    <a:pt x="58" y="92"/>
                  </a:cubicBezTo>
                  <a:cubicBezTo>
                    <a:pt x="49" y="77"/>
                    <a:pt x="49" y="77"/>
                    <a:pt x="49" y="77"/>
                  </a:cubicBezTo>
                  <a:cubicBezTo>
                    <a:pt x="49" y="77"/>
                    <a:pt x="49" y="77"/>
                    <a:pt x="49" y="77"/>
                  </a:cubicBezTo>
                  <a:cubicBezTo>
                    <a:pt x="77" y="49"/>
                    <a:pt x="77" y="49"/>
                    <a:pt x="77" y="49"/>
                  </a:cubicBezTo>
                  <a:cubicBezTo>
                    <a:pt x="92" y="58"/>
                    <a:pt x="92" y="58"/>
                    <a:pt x="92" y="58"/>
                  </a:cubicBezTo>
                  <a:cubicBezTo>
                    <a:pt x="94" y="59"/>
                    <a:pt x="97" y="60"/>
                    <a:pt x="100" y="60"/>
                  </a:cubicBezTo>
                  <a:cubicBezTo>
                    <a:pt x="103" y="60"/>
                    <a:pt x="106" y="59"/>
                    <a:pt x="108" y="58"/>
                  </a:cubicBezTo>
                  <a:cubicBezTo>
                    <a:pt x="118" y="52"/>
                    <a:pt x="130" y="47"/>
                    <a:pt x="141" y="44"/>
                  </a:cubicBezTo>
                  <a:cubicBezTo>
                    <a:pt x="147" y="43"/>
                    <a:pt x="151" y="38"/>
                    <a:pt x="152" y="33"/>
                  </a:cubicBezTo>
                  <a:cubicBezTo>
                    <a:pt x="157" y="16"/>
                    <a:pt x="157" y="16"/>
                    <a:pt x="157" y="16"/>
                  </a:cubicBezTo>
                  <a:cubicBezTo>
                    <a:pt x="196" y="16"/>
                    <a:pt x="196" y="16"/>
                    <a:pt x="196" y="16"/>
                  </a:cubicBezTo>
                  <a:cubicBezTo>
                    <a:pt x="196" y="16"/>
                    <a:pt x="196" y="16"/>
                    <a:pt x="196" y="16"/>
                  </a:cubicBezTo>
                  <a:cubicBezTo>
                    <a:pt x="201" y="33"/>
                    <a:pt x="201" y="33"/>
                    <a:pt x="201" y="33"/>
                  </a:cubicBezTo>
                  <a:cubicBezTo>
                    <a:pt x="202" y="38"/>
                    <a:pt x="206" y="43"/>
                    <a:pt x="212" y="44"/>
                  </a:cubicBezTo>
                  <a:cubicBezTo>
                    <a:pt x="223" y="47"/>
                    <a:pt x="235" y="52"/>
                    <a:pt x="245" y="58"/>
                  </a:cubicBezTo>
                  <a:cubicBezTo>
                    <a:pt x="247" y="59"/>
                    <a:pt x="250" y="60"/>
                    <a:pt x="253" y="60"/>
                  </a:cubicBezTo>
                  <a:cubicBezTo>
                    <a:pt x="256" y="60"/>
                    <a:pt x="259" y="59"/>
                    <a:pt x="261" y="58"/>
                  </a:cubicBezTo>
                  <a:cubicBezTo>
                    <a:pt x="276" y="49"/>
                    <a:pt x="276" y="49"/>
                    <a:pt x="276" y="49"/>
                  </a:cubicBezTo>
                  <a:cubicBezTo>
                    <a:pt x="304" y="77"/>
                    <a:pt x="304" y="77"/>
                    <a:pt x="304" y="77"/>
                  </a:cubicBezTo>
                  <a:cubicBezTo>
                    <a:pt x="304" y="77"/>
                    <a:pt x="304" y="77"/>
                    <a:pt x="304" y="77"/>
                  </a:cubicBezTo>
                  <a:cubicBezTo>
                    <a:pt x="295" y="92"/>
                    <a:pt x="295" y="92"/>
                    <a:pt x="295" y="92"/>
                  </a:cubicBezTo>
                  <a:cubicBezTo>
                    <a:pt x="292" y="97"/>
                    <a:pt x="292" y="103"/>
                    <a:pt x="295" y="108"/>
                  </a:cubicBezTo>
                  <a:cubicBezTo>
                    <a:pt x="301" y="118"/>
                    <a:pt x="306" y="129"/>
                    <a:pt x="309" y="141"/>
                  </a:cubicBezTo>
                  <a:cubicBezTo>
                    <a:pt x="310" y="147"/>
                    <a:pt x="315" y="151"/>
                    <a:pt x="320" y="152"/>
                  </a:cubicBezTo>
                  <a:cubicBezTo>
                    <a:pt x="337" y="157"/>
                    <a:pt x="337" y="157"/>
                    <a:pt x="337" y="157"/>
                  </a:cubicBezTo>
                  <a:lnTo>
                    <a:pt x="337" y="196"/>
                  </a:lnTo>
                  <a:close/>
                  <a:moveTo>
                    <a:pt x="176" y="96"/>
                  </a:moveTo>
                  <a:cubicBezTo>
                    <a:pt x="132" y="96"/>
                    <a:pt x="96" y="132"/>
                    <a:pt x="96" y="176"/>
                  </a:cubicBezTo>
                  <a:cubicBezTo>
                    <a:pt x="96" y="221"/>
                    <a:pt x="132" y="257"/>
                    <a:pt x="176" y="257"/>
                  </a:cubicBezTo>
                  <a:cubicBezTo>
                    <a:pt x="221" y="257"/>
                    <a:pt x="257" y="221"/>
                    <a:pt x="257" y="176"/>
                  </a:cubicBezTo>
                  <a:cubicBezTo>
                    <a:pt x="257" y="132"/>
                    <a:pt x="221" y="96"/>
                    <a:pt x="176" y="96"/>
                  </a:cubicBezTo>
                  <a:moveTo>
                    <a:pt x="176" y="241"/>
                  </a:moveTo>
                  <a:cubicBezTo>
                    <a:pt x="141" y="241"/>
                    <a:pt x="112" y="212"/>
                    <a:pt x="112" y="176"/>
                  </a:cubicBezTo>
                  <a:cubicBezTo>
                    <a:pt x="112" y="141"/>
                    <a:pt x="141" y="112"/>
                    <a:pt x="176" y="112"/>
                  </a:cubicBezTo>
                  <a:cubicBezTo>
                    <a:pt x="212" y="112"/>
                    <a:pt x="241" y="141"/>
                    <a:pt x="241" y="176"/>
                  </a:cubicBezTo>
                  <a:cubicBezTo>
                    <a:pt x="241" y="212"/>
                    <a:pt x="212" y="241"/>
                    <a:pt x="176" y="241"/>
                  </a:cubicBezTo>
                </a:path>
              </a:pathLst>
            </a:custGeom>
            <a:solidFill>
              <a:srgbClr val="243E8A"/>
            </a:solidFill>
            <a:ln>
              <a:solidFill>
                <a:srgbClr val="243E8A"/>
              </a:solidFill>
            </a:ln>
          </p:spPr>
          <p:txBody>
            <a:bodyPr vert="horz" wrap="square" lIns="91440" tIns="45720" rIns="91440" bIns="45720" numCol="1" anchor="t" anchorCtr="0" compatLnSpc="1">
              <a:prstTxWarp prst="textNoShape">
                <a:avLst/>
              </a:prstTxWarp>
            </a:bodyPr>
            <a:lstStyle/>
            <a:p>
              <a:endParaRPr lang="en-US" dirty="0"/>
            </a:p>
          </p:txBody>
        </p:sp>
      </p:grpSp>
      <p:grpSp>
        <p:nvGrpSpPr>
          <p:cNvPr id="65" name="Group 64">
            <a:extLst>
              <a:ext uri="{FF2B5EF4-FFF2-40B4-BE49-F238E27FC236}">
                <a16:creationId xmlns:a16="http://schemas.microsoft.com/office/drawing/2014/main" id="{DDA36ADC-7D3C-5E2C-F11E-C1A87ECDBD2D}"/>
              </a:ext>
            </a:extLst>
          </p:cNvPr>
          <p:cNvGrpSpPr/>
          <p:nvPr/>
        </p:nvGrpSpPr>
        <p:grpSpPr>
          <a:xfrm>
            <a:off x="6274676" y="5755329"/>
            <a:ext cx="6602471" cy="1909897"/>
            <a:chOff x="6391737" y="5670282"/>
            <a:chExt cx="6602471" cy="1909897"/>
          </a:xfrm>
        </p:grpSpPr>
        <p:grpSp>
          <p:nvGrpSpPr>
            <p:cNvPr id="30" name="Group 29">
              <a:extLst>
                <a:ext uri="{FF2B5EF4-FFF2-40B4-BE49-F238E27FC236}">
                  <a16:creationId xmlns:a16="http://schemas.microsoft.com/office/drawing/2014/main" id="{527525AB-A483-4618-BADA-B22A9BCE19DA}"/>
                </a:ext>
              </a:extLst>
            </p:cNvPr>
            <p:cNvGrpSpPr/>
            <p:nvPr/>
          </p:nvGrpSpPr>
          <p:grpSpPr>
            <a:xfrm>
              <a:off x="6391737" y="5670282"/>
              <a:ext cx="6602471" cy="1909897"/>
              <a:chOff x="10635312" y="9485641"/>
              <a:chExt cx="11004119" cy="3183161"/>
            </a:xfrm>
          </p:grpSpPr>
          <p:grpSp>
            <p:nvGrpSpPr>
              <p:cNvPr id="39" name="Group 38">
                <a:extLst>
                  <a:ext uri="{FF2B5EF4-FFF2-40B4-BE49-F238E27FC236}">
                    <a16:creationId xmlns:a16="http://schemas.microsoft.com/office/drawing/2014/main" id="{F7B07DB5-4612-2058-1330-5ACC65DA6F88}"/>
                  </a:ext>
                </a:extLst>
              </p:cNvPr>
              <p:cNvGrpSpPr/>
              <p:nvPr/>
            </p:nvGrpSpPr>
            <p:grpSpPr>
              <a:xfrm>
                <a:off x="10635312" y="9485641"/>
                <a:ext cx="11004119" cy="3183161"/>
                <a:chOff x="11238816" y="9321049"/>
                <a:chExt cx="11004119" cy="3183161"/>
              </a:xfrm>
            </p:grpSpPr>
            <p:sp>
              <p:nvSpPr>
                <p:cNvPr id="4" name="Rounded Rectangle 17">
                  <a:extLst>
                    <a:ext uri="{FF2B5EF4-FFF2-40B4-BE49-F238E27FC236}">
                      <a16:creationId xmlns:a16="http://schemas.microsoft.com/office/drawing/2014/main" id="{2566FB42-9CBE-CD21-04B9-2FAC54063E14}"/>
                    </a:ext>
                  </a:extLst>
                </p:cNvPr>
                <p:cNvSpPr/>
                <p:nvPr/>
              </p:nvSpPr>
              <p:spPr>
                <a:xfrm>
                  <a:off x="12550389" y="9915242"/>
                  <a:ext cx="9692546" cy="2176785"/>
                </a:xfrm>
                <a:prstGeom prst="roundRect">
                  <a:avLst>
                    <a:gd name="adj" fmla="val 50000"/>
                  </a:avLst>
                </a:prstGeom>
                <a:solidFill>
                  <a:schemeClr val="accent6"/>
                </a:solidFill>
                <a:ln w="12700">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1244" dirty="0"/>
                </a:p>
              </p:txBody>
            </p:sp>
            <p:sp>
              <p:nvSpPr>
                <p:cNvPr id="5" name="Freeform 8">
                  <a:extLst>
                    <a:ext uri="{FF2B5EF4-FFF2-40B4-BE49-F238E27FC236}">
                      <a16:creationId xmlns:a16="http://schemas.microsoft.com/office/drawing/2014/main" id="{63CC0073-1759-BD3A-09EE-7290D396E976}"/>
                    </a:ext>
                  </a:extLst>
                </p:cNvPr>
                <p:cNvSpPr>
                  <a:spLocks/>
                </p:cNvSpPr>
                <p:nvPr/>
              </p:nvSpPr>
              <p:spPr bwMode="auto">
                <a:xfrm rot="10800000">
                  <a:off x="11238816" y="9321049"/>
                  <a:ext cx="3225365" cy="3183161"/>
                </a:xfrm>
                <a:custGeom>
                  <a:avLst/>
                  <a:gdLst>
                    <a:gd name="T0" fmla="*/ 1873 w 1873"/>
                    <a:gd name="T1" fmla="*/ 925 h 1849"/>
                    <a:gd name="T2" fmla="*/ 783 w 1873"/>
                    <a:gd name="T3" fmla="*/ 0 h 1849"/>
                    <a:gd name="T4" fmla="*/ 783 w 1873"/>
                    <a:gd name="T5" fmla="*/ 199 h 1849"/>
                    <a:gd name="T6" fmla="*/ 728 w 1873"/>
                    <a:gd name="T7" fmla="*/ 197 h 1849"/>
                    <a:gd name="T8" fmla="*/ 0 w 1873"/>
                    <a:gd name="T9" fmla="*/ 925 h 1849"/>
                    <a:gd name="T10" fmla="*/ 728 w 1873"/>
                    <a:gd name="T11" fmla="*/ 1652 h 1849"/>
                    <a:gd name="T12" fmla="*/ 783 w 1873"/>
                    <a:gd name="T13" fmla="*/ 1650 h 1849"/>
                    <a:gd name="T14" fmla="*/ 783 w 1873"/>
                    <a:gd name="T15" fmla="*/ 1849 h 1849"/>
                    <a:gd name="T16" fmla="*/ 1873 w 1873"/>
                    <a:gd name="T17" fmla="*/ 925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3" h="1849">
                      <a:moveTo>
                        <a:pt x="1873" y="925"/>
                      </a:moveTo>
                      <a:cubicBezTo>
                        <a:pt x="783" y="0"/>
                        <a:pt x="783" y="0"/>
                        <a:pt x="783" y="0"/>
                      </a:cubicBezTo>
                      <a:cubicBezTo>
                        <a:pt x="783" y="199"/>
                        <a:pt x="783" y="199"/>
                        <a:pt x="783" y="199"/>
                      </a:cubicBezTo>
                      <a:cubicBezTo>
                        <a:pt x="764" y="198"/>
                        <a:pt x="746" y="197"/>
                        <a:pt x="728" y="197"/>
                      </a:cubicBezTo>
                      <a:cubicBezTo>
                        <a:pt x="326" y="197"/>
                        <a:pt x="0" y="523"/>
                        <a:pt x="0" y="925"/>
                      </a:cubicBezTo>
                      <a:cubicBezTo>
                        <a:pt x="0" y="1326"/>
                        <a:pt x="326" y="1652"/>
                        <a:pt x="728" y="1652"/>
                      </a:cubicBezTo>
                      <a:cubicBezTo>
                        <a:pt x="746" y="1652"/>
                        <a:pt x="764" y="1651"/>
                        <a:pt x="783" y="1650"/>
                      </a:cubicBezTo>
                      <a:cubicBezTo>
                        <a:pt x="783" y="1849"/>
                        <a:pt x="783" y="1849"/>
                        <a:pt x="783" y="1849"/>
                      </a:cubicBezTo>
                      <a:lnTo>
                        <a:pt x="1873" y="925"/>
                      </a:lnTo>
                      <a:close/>
                    </a:path>
                  </a:pathLst>
                </a:custGeom>
                <a:solidFill>
                  <a:srgbClr val="A71D37"/>
                </a:solidFill>
                <a:ln>
                  <a:noFill/>
                </a:ln>
              </p:spPr>
              <p:txBody>
                <a:bodyPr vert="horz" wrap="square" lIns="54864" tIns="27432" rIns="54864" bIns="27432" numCol="1" anchor="t" anchorCtr="0" compatLnSpc="1">
                  <a:prstTxWarp prst="textNoShape">
                    <a:avLst/>
                  </a:prstTxWarp>
                </a:bodyPr>
                <a:lstStyle/>
                <a:p>
                  <a:endParaRPr lang="en-US" sz="1244" dirty="0"/>
                </a:p>
              </p:txBody>
            </p:sp>
            <p:sp>
              <p:nvSpPr>
                <p:cNvPr id="8" name="Oval 7">
                  <a:extLst>
                    <a:ext uri="{FF2B5EF4-FFF2-40B4-BE49-F238E27FC236}">
                      <a16:creationId xmlns:a16="http://schemas.microsoft.com/office/drawing/2014/main" id="{8B52DB97-DCB6-3D86-DF22-498C2918B221}"/>
                    </a:ext>
                  </a:extLst>
                </p:cNvPr>
                <p:cNvSpPr/>
                <p:nvPr/>
              </p:nvSpPr>
              <p:spPr>
                <a:xfrm rot="10800000">
                  <a:off x="12275783" y="9957667"/>
                  <a:ext cx="1879780" cy="1879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4"/>
                </a:p>
              </p:txBody>
            </p:sp>
            <p:sp>
              <p:nvSpPr>
                <p:cNvPr id="11" name="TextBox 10">
                  <a:extLst>
                    <a:ext uri="{FF2B5EF4-FFF2-40B4-BE49-F238E27FC236}">
                      <a16:creationId xmlns:a16="http://schemas.microsoft.com/office/drawing/2014/main" id="{5B42EDAB-4E21-7ABF-4721-98CFCF054A0F}"/>
                    </a:ext>
                  </a:extLst>
                </p:cNvPr>
                <p:cNvSpPr txBox="1"/>
                <p:nvPr/>
              </p:nvSpPr>
              <p:spPr>
                <a:xfrm>
                  <a:off x="12350628" y="10128117"/>
                  <a:ext cx="1705543" cy="1538883"/>
                </a:xfrm>
                <a:prstGeom prst="rect">
                  <a:avLst/>
                </a:prstGeom>
                <a:noFill/>
              </p:spPr>
              <p:txBody>
                <a:bodyPr wrap="square" lIns="0" tIns="0" rIns="0" bIns="0" rtlCol="0">
                  <a:spAutoFit/>
                </a:bodyPr>
                <a:lstStyle/>
                <a:p>
                  <a:pPr algn="ctr"/>
                  <a:r>
                    <a:rPr lang="en-US" sz="6000" b="1" dirty="0">
                      <a:solidFill>
                        <a:schemeClr val="tx2"/>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53" name="Rectangle 52">
                <a:extLst>
                  <a:ext uri="{FF2B5EF4-FFF2-40B4-BE49-F238E27FC236}">
                    <a16:creationId xmlns:a16="http://schemas.microsoft.com/office/drawing/2014/main" id="{F84B897A-9725-B2E0-BFDB-83D64EB8208D}"/>
                  </a:ext>
                </a:extLst>
              </p:cNvPr>
              <p:cNvSpPr/>
              <p:nvPr/>
            </p:nvSpPr>
            <p:spPr>
              <a:xfrm>
                <a:off x="13797244" y="10294049"/>
                <a:ext cx="6239476" cy="1938991"/>
              </a:xfrm>
              <a:prstGeom prst="rect">
                <a:avLst/>
              </a:prstGeom>
              <a:noFill/>
            </p:spPr>
            <p:txBody>
              <a:bodyPr wrap="square" lIns="54864" tIns="27432" rIns="54864" bIns="27432">
                <a:spAutoFit/>
                <a:scene3d>
                  <a:camera prst="orthographicFront"/>
                  <a:lightRig rig="soft" dir="t">
                    <a:rot lat="0" lon="0" rev="15600000"/>
                  </a:lightRig>
                </a:scene3d>
                <a:sp3d extrusionH="57150" prstMaterial="softEdge">
                  <a:bevelT w="25400" h="38100"/>
                </a:sp3d>
              </a:bodyPr>
              <a:lstStyle/>
              <a:p>
                <a:pPr algn="r" rtl="1"/>
                <a:r>
                  <a:rPr lang="ar-SA" sz="1800" b="1" dirty="0">
                    <a:solidFill>
                      <a:srgbClr val="A2433F"/>
                    </a:solidFill>
                    <a:effectLst/>
                    <a:ea typeface="Times New Roman" panose="02020603050405020304" pitchFamily="18" charset="0"/>
                    <a:cs typeface="Muna" pitchFamily="2" charset="-78"/>
                  </a:rPr>
                  <a:t>تمكين دخول اللاعبين الجدد وتوسيع الخيارات</a:t>
                </a:r>
              </a:p>
              <a:p>
                <a:pPr algn="r" rtl="1"/>
                <a:r>
                  <a:rPr lang="ar-SA" sz="1800" dirty="0">
                    <a:solidFill>
                      <a:srgbClr val="575756"/>
                    </a:solidFill>
                    <a:effectLst/>
                    <a:ea typeface="Times New Roman" panose="02020603050405020304" pitchFamily="18" charset="0"/>
                    <a:cs typeface="Muna" pitchFamily="2" charset="-78"/>
                  </a:rPr>
                  <a:t>عبر الربط البيني، يمكن لمقدمي الخدمات الجدد </a:t>
                </a:r>
                <a:r>
                  <a:rPr lang="ar-SA" sz="1800" dirty="0">
                    <a:solidFill>
                      <a:srgbClr val="575756"/>
                    </a:solidFill>
                    <a:effectLst/>
                    <a:latin typeface="Muna" pitchFamily="2" charset="-78"/>
                    <a:ea typeface="Times New Roman" panose="02020603050405020304" pitchFamily="18" charset="0"/>
                  </a:rPr>
                  <a:t>الانخراط بسهولة في السوق المالية الرقمية، دون الحاجة إلى إنشاء بنى تحتية معقدة خاصة بهم</a:t>
                </a:r>
                <a:r>
                  <a:rPr lang="en-YE" sz="1400" dirty="0">
                    <a:effectLst/>
                  </a:rPr>
                  <a:t> </a:t>
                </a:r>
                <a:r>
                  <a:rPr lang="ar-SA" sz="1800" b="1" dirty="0">
                    <a:solidFill>
                      <a:srgbClr val="A2433F"/>
                    </a:solidFill>
                    <a:effectLst/>
                    <a:ea typeface="Times New Roman" panose="02020603050405020304" pitchFamily="18" charset="0"/>
                    <a:cs typeface="Muna" pitchFamily="2" charset="-78"/>
                  </a:rPr>
                  <a:t> </a:t>
                </a:r>
                <a:endParaRPr lang="ar-YE" sz="1680" b="1" dirty="0">
                  <a:ln/>
                  <a:solidFill>
                    <a:srgbClr val="A71D37"/>
                  </a:solidFill>
                  <a:latin typeface="Nizar Cocon Kurdish" panose="020A0503020102020204" pitchFamily="18" charset="-78"/>
                  <a:ea typeface="Aptos" panose="020B0004020202020204" pitchFamily="34" charset="0"/>
                  <a:cs typeface="Nizar Cocon Kurdish" panose="020A0503020102020204" pitchFamily="18" charset="-78"/>
                </a:endParaRPr>
              </a:p>
            </p:txBody>
          </p:sp>
        </p:grpSp>
        <p:sp>
          <p:nvSpPr>
            <p:cNvPr id="57" name="Freeform 80">
              <a:extLst>
                <a:ext uri="{FF2B5EF4-FFF2-40B4-BE49-F238E27FC236}">
                  <a16:creationId xmlns:a16="http://schemas.microsoft.com/office/drawing/2014/main" id="{98056A7D-D93A-0977-B07E-1E601CE853CB}"/>
                </a:ext>
              </a:extLst>
            </p:cNvPr>
            <p:cNvSpPr>
              <a:spLocks noEditPoints="1"/>
            </p:cNvSpPr>
            <p:nvPr/>
          </p:nvSpPr>
          <p:spPr bwMode="auto">
            <a:xfrm>
              <a:off x="12086944" y="6330298"/>
              <a:ext cx="589866" cy="589866"/>
            </a:xfrm>
            <a:custGeom>
              <a:avLst/>
              <a:gdLst>
                <a:gd name="T0" fmla="*/ 77 w 353"/>
                <a:gd name="T1" fmla="*/ 238 h 353"/>
                <a:gd name="T2" fmla="*/ 86 w 353"/>
                <a:gd name="T3" fmla="*/ 230 h 353"/>
                <a:gd name="T4" fmla="*/ 88 w 353"/>
                <a:gd name="T5" fmla="*/ 225 h 353"/>
                <a:gd name="T6" fmla="*/ 80 w 353"/>
                <a:gd name="T7" fmla="*/ 217 h 353"/>
                <a:gd name="T8" fmla="*/ 74 w 353"/>
                <a:gd name="T9" fmla="*/ 219 h 353"/>
                <a:gd name="T10" fmla="*/ 66 w 353"/>
                <a:gd name="T11" fmla="*/ 227 h 353"/>
                <a:gd name="T12" fmla="*/ 64 w 353"/>
                <a:gd name="T13" fmla="*/ 233 h 353"/>
                <a:gd name="T14" fmla="*/ 72 w 353"/>
                <a:gd name="T15" fmla="*/ 241 h 353"/>
                <a:gd name="T16" fmla="*/ 77 w 353"/>
                <a:gd name="T17" fmla="*/ 238 h 353"/>
                <a:gd name="T18" fmla="*/ 128 w 353"/>
                <a:gd name="T19" fmla="*/ 233 h 353"/>
                <a:gd name="T20" fmla="*/ 120 w 353"/>
                <a:gd name="T21" fmla="*/ 225 h 353"/>
                <a:gd name="T22" fmla="*/ 114 w 353"/>
                <a:gd name="T23" fmla="*/ 227 h 353"/>
                <a:gd name="T24" fmla="*/ 34 w 353"/>
                <a:gd name="T25" fmla="*/ 307 h 353"/>
                <a:gd name="T26" fmla="*/ 32 w 353"/>
                <a:gd name="T27" fmla="*/ 313 h 353"/>
                <a:gd name="T28" fmla="*/ 40 w 353"/>
                <a:gd name="T29" fmla="*/ 321 h 353"/>
                <a:gd name="T30" fmla="*/ 45 w 353"/>
                <a:gd name="T31" fmla="*/ 319 h 353"/>
                <a:gd name="T32" fmla="*/ 126 w 353"/>
                <a:gd name="T33" fmla="*/ 238 h 353"/>
                <a:gd name="T34" fmla="*/ 128 w 353"/>
                <a:gd name="T35" fmla="*/ 233 h 353"/>
                <a:gd name="T36" fmla="*/ 128 w 353"/>
                <a:gd name="T37" fmla="*/ 265 h 353"/>
                <a:gd name="T38" fmla="*/ 122 w 353"/>
                <a:gd name="T39" fmla="*/ 267 h 353"/>
                <a:gd name="T40" fmla="*/ 98 w 353"/>
                <a:gd name="T41" fmla="*/ 291 h 353"/>
                <a:gd name="T42" fmla="*/ 96 w 353"/>
                <a:gd name="T43" fmla="*/ 297 h 353"/>
                <a:gd name="T44" fmla="*/ 104 w 353"/>
                <a:gd name="T45" fmla="*/ 305 h 353"/>
                <a:gd name="T46" fmla="*/ 110 w 353"/>
                <a:gd name="T47" fmla="*/ 302 h 353"/>
                <a:gd name="T48" fmla="*/ 134 w 353"/>
                <a:gd name="T49" fmla="*/ 278 h 353"/>
                <a:gd name="T50" fmla="*/ 136 w 353"/>
                <a:gd name="T51" fmla="*/ 273 h 353"/>
                <a:gd name="T52" fmla="*/ 128 w 353"/>
                <a:gd name="T53" fmla="*/ 265 h 353"/>
                <a:gd name="T54" fmla="*/ 353 w 353"/>
                <a:gd name="T55" fmla="*/ 8 h 353"/>
                <a:gd name="T56" fmla="*/ 345 w 353"/>
                <a:gd name="T57" fmla="*/ 0 h 353"/>
                <a:gd name="T58" fmla="*/ 341 w 353"/>
                <a:gd name="T59" fmla="*/ 1 h 353"/>
                <a:gd name="T60" fmla="*/ 341 w 353"/>
                <a:gd name="T61" fmla="*/ 1 h 353"/>
                <a:gd name="T62" fmla="*/ 4 w 353"/>
                <a:gd name="T63" fmla="*/ 145 h 353"/>
                <a:gd name="T64" fmla="*/ 4 w 353"/>
                <a:gd name="T65" fmla="*/ 145 h 353"/>
                <a:gd name="T66" fmla="*/ 4 w 353"/>
                <a:gd name="T67" fmla="*/ 145 h 353"/>
                <a:gd name="T68" fmla="*/ 4 w 353"/>
                <a:gd name="T69" fmla="*/ 145 h 353"/>
                <a:gd name="T70" fmla="*/ 0 w 353"/>
                <a:gd name="T71" fmla="*/ 152 h 353"/>
                <a:gd name="T72" fmla="*/ 5 w 353"/>
                <a:gd name="T73" fmla="*/ 160 h 353"/>
                <a:gd name="T74" fmla="*/ 5 w 353"/>
                <a:gd name="T75" fmla="*/ 160 h 353"/>
                <a:gd name="T76" fmla="*/ 138 w 353"/>
                <a:gd name="T77" fmla="*/ 215 h 353"/>
                <a:gd name="T78" fmla="*/ 193 w 353"/>
                <a:gd name="T79" fmla="*/ 347 h 353"/>
                <a:gd name="T80" fmla="*/ 193 w 353"/>
                <a:gd name="T81" fmla="*/ 347 h 353"/>
                <a:gd name="T82" fmla="*/ 200 w 353"/>
                <a:gd name="T83" fmla="*/ 353 h 353"/>
                <a:gd name="T84" fmla="*/ 207 w 353"/>
                <a:gd name="T85" fmla="*/ 348 h 353"/>
                <a:gd name="T86" fmla="*/ 208 w 353"/>
                <a:gd name="T87" fmla="*/ 348 h 353"/>
                <a:gd name="T88" fmla="*/ 208 w 353"/>
                <a:gd name="T89" fmla="*/ 348 h 353"/>
                <a:gd name="T90" fmla="*/ 208 w 353"/>
                <a:gd name="T91" fmla="*/ 348 h 353"/>
                <a:gd name="T92" fmla="*/ 352 w 353"/>
                <a:gd name="T93" fmla="*/ 11 h 353"/>
                <a:gd name="T94" fmla="*/ 352 w 353"/>
                <a:gd name="T95" fmla="*/ 11 h 353"/>
                <a:gd name="T96" fmla="*/ 353 w 353"/>
                <a:gd name="T97" fmla="*/ 8 h 353"/>
                <a:gd name="T98" fmla="*/ 28 w 353"/>
                <a:gd name="T99" fmla="*/ 152 h 353"/>
                <a:gd name="T100" fmla="*/ 310 w 353"/>
                <a:gd name="T101" fmla="*/ 32 h 353"/>
                <a:gd name="T102" fmla="*/ 142 w 353"/>
                <a:gd name="T103" fmla="*/ 199 h 353"/>
                <a:gd name="T104" fmla="*/ 28 w 353"/>
                <a:gd name="T105" fmla="*/ 152 h 353"/>
                <a:gd name="T106" fmla="*/ 200 w 353"/>
                <a:gd name="T107" fmla="*/ 324 h 353"/>
                <a:gd name="T108" fmla="*/ 153 w 353"/>
                <a:gd name="T109" fmla="*/ 210 h 353"/>
                <a:gd name="T110" fmla="*/ 321 w 353"/>
                <a:gd name="T111" fmla="*/ 43 h 353"/>
                <a:gd name="T112" fmla="*/ 200 w 353"/>
                <a:gd name="T113" fmla="*/ 32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3" h="353">
                  <a:moveTo>
                    <a:pt x="77" y="238"/>
                  </a:moveTo>
                  <a:cubicBezTo>
                    <a:pt x="86" y="230"/>
                    <a:pt x="86" y="230"/>
                    <a:pt x="86" y="230"/>
                  </a:cubicBezTo>
                  <a:cubicBezTo>
                    <a:pt x="87" y="229"/>
                    <a:pt x="88" y="227"/>
                    <a:pt x="88" y="225"/>
                  </a:cubicBezTo>
                  <a:cubicBezTo>
                    <a:pt x="88" y="220"/>
                    <a:pt x="84" y="217"/>
                    <a:pt x="80" y="217"/>
                  </a:cubicBezTo>
                  <a:cubicBezTo>
                    <a:pt x="78" y="217"/>
                    <a:pt x="76" y="217"/>
                    <a:pt x="74" y="219"/>
                  </a:cubicBezTo>
                  <a:cubicBezTo>
                    <a:pt x="66" y="227"/>
                    <a:pt x="66" y="227"/>
                    <a:pt x="66" y="227"/>
                  </a:cubicBezTo>
                  <a:cubicBezTo>
                    <a:pt x="65" y="228"/>
                    <a:pt x="64" y="230"/>
                    <a:pt x="64" y="233"/>
                  </a:cubicBezTo>
                  <a:cubicBezTo>
                    <a:pt x="64" y="237"/>
                    <a:pt x="67" y="241"/>
                    <a:pt x="72" y="241"/>
                  </a:cubicBezTo>
                  <a:cubicBezTo>
                    <a:pt x="74" y="241"/>
                    <a:pt x="76" y="240"/>
                    <a:pt x="77" y="238"/>
                  </a:cubicBezTo>
                  <a:moveTo>
                    <a:pt x="128" y="233"/>
                  </a:moveTo>
                  <a:cubicBezTo>
                    <a:pt x="128" y="228"/>
                    <a:pt x="124" y="225"/>
                    <a:pt x="120" y="225"/>
                  </a:cubicBezTo>
                  <a:cubicBezTo>
                    <a:pt x="118" y="225"/>
                    <a:pt x="116" y="225"/>
                    <a:pt x="114" y="227"/>
                  </a:cubicBezTo>
                  <a:cubicBezTo>
                    <a:pt x="34" y="307"/>
                    <a:pt x="34" y="307"/>
                    <a:pt x="34" y="307"/>
                  </a:cubicBezTo>
                  <a:cubicBezTo>
                    <a:pt x="33" y="309"/>
                    <a:pt x="32" y="311"/>
                    <a:pt x="32" y="313"/>
                  </a:cubicBezTo>
                  <a:cubicBezTo>
                    <a:pt x="32" y="317"/>
                    <a:pt x="35" y="321"/>
                    <a:pt x="40" y="321"/>
                  </a:cubicBezTo>
                  <a:cubicBezTo>
                    <a:pt x="42" y="321"/>
                    <a:pt x="44" y="320"/>
                    <a:pt x="45" y="319"/>
                  </a:cubicBezTo>
                  <a:cubicBezTo>
                    <a:pt x="126" y="238"/>
                    <a:pt x="126" y="238"/>
                    <a:pt x="126" y="238"/>
                  </a:cubicBezTo>
                  <a:cubicBezTo>
                    <a:pt x="127" y="237"/>
                    <a:pt x="128" y="235"/>
                    <a:pt x="128" y="233"/>
                  </a:cubicBezTo>
                  <a:moveTo>
                    <a:pt x="128" y="265"/>
                  </a:moveTo>
                  <a:cubicBezTo>
                    <a:pt x="126" y="265"/>
                    <a:pt x="124" y="266"/>
                    <a:pt x="122" y="267"/>
                  </a:cubicBezTo>
                  <a:cubicBezTo>
                    <a:pt x="98" y="291"/>
                    <a:pt x="98" y="291"/>
                    <a:pt x="98" y="291"/>
                  </a:cubicBezTo>
                  <a:cubicBezTo>
                    <a:pt x="97" y="293"/>
                    <a:pt x="96" y="295"/>
                    <a:pt x="96" y="297"/>
                  </a:cubicBezTo>
                  <a:cubicBezTo>
                    <a:pt x="96" y="301"/>
                    <a:pt x="99" y="305"/>
                    <a:pt x="104" y="305"/>
                  </a:cubicBezTo>
                  <a:cubicBezTo>
                    <a:pt x="106" y="305"/>
                    <a:pt x="108" y="304"/>
                    <a:pt x="110" y="302"/>
                  </a:cubicBezTo>
                  <a:cubicBezTo>
                    <a:pt x="134" y="278"/>
                    <a:pt x="134" y="278"/>
                    <a:pt x="134" y="278"/>
                  </a:cubicBezTo>
                  <a:cubicBezTo>
                    <a:pt x="135" y="277"/>
                    <a:pt x="136" y="275"/>
                    <a:pt x="136" y="273"/>
                  </a:cubicBezTo>
                  <a:cubicBezTo>
                    <a:pt x="136" y="268"/>
                    <a:pt x="132" y="265"/>
                    <a:pt x="128" y="265"/>
                  </a:cubicBezTo>
                  <a:moveTo>
                    <a:pt x="353" y="8"/>
                  </a:moveTo>
                  <a:cubicBezTo>
                    <a:pt x="353" y="3"/>
                    <a:pt x="349" y="0"/>
                    <a:pt x="345" y="0"/>
                  </a:cubicBezTo>
                  <a:cubicBezTo>
                    <a:pt x="344" y="0"/>
                    <a:pt x="342" y="0"/>
                    <a:pt x="341" y="1"/>
                  </a:cubicBezTo>
                  <a:cubicBezTo>
                    <a:pt x="341" y="1"/>
                    <a:pt x="341" y="1"/>
                    <a:pt x="341" y="1"/>
                  </a:cubicBezTo>
                  <a:cubicBezTo>
                    <a:pt x="4" y="145"/>
                    <a:pt x="4" y="145"/>
                    <a:pt x="4" y="145"/>
                  </a:cubicBezTo>
                  <a:cubicBezTo>
                    <a:pt x="4" y="145"/>
                    <a:pt x="4" y="145"/>
                    <a:pt x="4" y="145"/>
                  </a:cubicBezTo>
                  <a:cubicBezTo>
                    <a:pt x="4" y="145"/>
                    <a:pt x="4" y="145"/>
                    <a:pt x="4" y="145"/>
                  </a:cubicBezTo>
                  <a:cubicBezTo>
                    <a:pt x="4" y="145"/>
                    <a:pt x="4" y="145"/>
                    <a:pt x="4" y="145"/>
                  </a:cubicBezTo>
                  <a:cubicBezTo>
                    <a:pt x="1" y="146"/>
                    <a:pt x="0" y="149"/>
                    <a:pt x="0" y="152"/>
                  </a:cubicBezTo>
                  <a:cubicBezTo>
                    <a:pt x="0" y="156"/>
                    <a:pt x="2" y="159"/>
                    <a:pt x="5" y="160"/>
                  </a:cubicBezTo>
                  <a:cubicBezTo>
                    <a:pt x="5" y="160"/>
                    <a:pt x="5" y="160"/>
                    <a:pt x="5" y="160"/>
                  </a:cubicBezTo>
                  <a:cubicBezTo>
                    <a:pt x="138" y="215"/>
                    <a:pt x="138" y="215"/>
                    <a:pt x="138" y="215"/>
                  </a:cubicBezTo>
                  <a:cubicBezTo>
                    <a:pt x="193" y="347"/>
                    <a:pt x="193" y="347"/>
                    <a:pt x="193" y="347"/>
                  </a:cubicBezTo>
                  <a:cubicBezTo>
                    <a:pt x="193" y="347"/>
                    <a:pt x="193" y="347"/>
                    <a:pt x="193" y="347"/>
                  </a:cubicBezTo>
                  <a:cubicBezTo>
                    <a:pt x="194" y="351"/>
                    <a:pt x="197" y="353"/>
                    <a:pt x="200" y="353"/>
                  </a:cubicBezTo>
                  <a:cubicBezTo>
                    <a:pt x="203" y="353"/>
                    <a:pt x="206" y="351"/>
                    <a:pt x="207" y="348"/>
                  </a:cubicBezTo>
                  <a:cubicBezTo>
                    <a:pt x="208" y="348"/>
                    <a:pt x="208" y="348"/>
                    <a:pt x="208" y="348"/>
                  </a:cubicBezTo>
                  <a:cubicBezTo>
                    <a:pt x="208" y="348"/>
                    <a:pt x="208" y="348"/>
                    <a:pt x="208" y="348"/>
                  </a:cubicBezTo>
                  <a:cubicBezTo>
                    <a:pt x="208" y="348"/>
                    <a:pt x="208" y="348"/>
                    <a:pt x="208" y="348"/>
                  </a:cubicBezTo>
                  <a:cubicBezTo>
                    <a:pt x="352" y="11"/>
                    <a:pt x="352" y="11"/>
                    <a:pt x="352" y="11"/>
                  </a:cubicBezTo>
                  <a:cubicBezTo>
                    <a:pt x="352" y="11"/>
                    <a:pt x="352" y="11"/>
                    <a:pt x="352" y="11"/>
                  </a:cubicBezTo>
                  <a:cubicBezTo>
                    <a:pt x="352" y="10"/>
                    <a:pt x="353" y="9"/>
                    <a:pt x="353" y="8"/>
                  </a:cubicBezTo>
                  <a:moveTo>
                    <a:pt x="28" y="152"/>
                  </a:moveTo>
                  <a:cubicBezTo>
                    <a:pt x="310" y="32"/>
                    <a:pt x="310" y="32"/>
                    <a:pt x="310" y="32"/>
                  </a:cubicBezTo>
                  <a:cubicBezTo>
                    <a:pt x="142" y="199"/>
                    <a:pt x="142" y="199"/>
                    <a:pt x="142" y="199"/>
                  </a:cubicBezTo>
                  <a:lnTo>
                    <a:pt x="28" y="152"/>
                  </a:lnTo>
                  <a:close/>
                  <a:moveTo>
                    <a:pt x="200" y="324"/>
                  </a:moveTo>
                  <a:cubicBezTo>
                    <a:pt x="153" y="210"/>
                    <a:pt x="153" y="210"/>
                    <a:pt x="153" y="210"/>
                  </a:cubicBezTo>
                  <a:cubicBezTo>
                    <a:pt x="321" y="43"/>
                    <a:pt x="321" y="43"/>
                    <a:pt x="321" y="43"/>
                  </a:cubicBezTo>
                  <a:lnTo>
                    <a:pt x="200" y="3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algn="r" defTabSz="1053389" rtl="1" eaLnBrk="1" latinLnBrk="0" hangingPunct="1"/>
              <a:endParaRPr lang="en-US" dirty="0"/>
            </a:p>
          </p:txBody>
        </p:sp>
      </p:grpSp>
      <p:pic>
        <p:nvPicPr>
          <p:cNvPr id="67" name="Picture 66">
            <a:extLst>
              <a:ext uri="{FF2B5EF4-FFF2-40B4-BE49-F238E27FC236}">
                <a16:creationId xmlns:a16="http://schemas.microsoft.com/office/drawing/2014/main" id="{8AF285B5-EB64-8E1B-4F83-3E2CF26D129F}"/>
              </a:ext>
            </a:extLst>
          </p:cNvPr>
          <p:cNvPicPr>
            <a:picLocks noChangeAspect="1"/>
          </p:cNvPicPr>
          <p:nvPr/>
        </p:nvPicPr>
        <p:blipFill>
          <a:blip r:embed="rId2"/>
          <a:stretch>
            <a:fillRect/>
          </a:stretch>
        </p:blipFill>
        <p:spPr>
          <a:xfrm>
            <a:off x="419961" y="265835"/>
            <a:ext cx="1486428" cy="498598"/>
          </a:xfrm>
          <a:prstGeom prst="rect">
            <a:avLst/>
          </a:prstGeom>
        </p:spPr>
      </p:pic>
      <p:sp>
        <p:nvSpPr>
          <p:cNvPr id="32" name="TextBox 31">
            <a:extLst>
              <a:ext uri="{FF2B5EF4-FFF2-40B4-BE49-F238E27FC236}">
                <a16:creationId xmlns:a16="http://schemas.microsoft.com/office/drawing/2014/main" id="{9766ECC3-31E8-A6EB-7300-CB64D26B303A}"/>
              </a:ext>
            </a:extLst>
          </p:cNvPr>
          <p:cNvSpPr txBox="1"/>
          <p:nvPr/>
        </p:nvSpPr>
        <p:spPr>
          <a:xfrm>
            <a:off x="598141" y="946811"/>
            <a:ext cx="13680565" cy="888705"/>
          </a:xfrm>
          <a:prstGeom prst="rect">
            <a:avLst/>
          </a:prstGeom>
          <a:noFill/>
        </p:spPr>
        <p:txBody>
          <a:bodyPr wrap="square">
            <a:spAutoFit/>
          </a:bodyPr>
          <a:lstStyle/>
          <a:p>
            <a:pPr marL="812165" marR="180340" algn="r" rtl="1">
              <a:lnSpc>
                <a:spcPct val="150000"/>
              </a:lnSpc>
              <a:spcBef>
                <a:spcPts val="500"/>
              </a:spcBef>
              <a:spcAft>
                <a:spcPts val="500"/>
              </a:spcAft>
            </a:pPr>
            <a:r>
              <a:rPr lang="ar-SA" sz="1800" b="1" dirty="0">
                <a:solidFill>
                  <a:srgbClr val="002060"/>
                </a:solidFill>
                <a:effectLst/>
                <a:latin typeface="Times New Roman" panose="02020603050405020304" pitchFamily="18" charset="0"/>
                <a:ea typeface="Times New Roman" panose="02020603050405020304" pitchFamily="18" charset="0"/>
                <a:cs typeface="Muna" pitchFamily="2" charset="-78"/>
              </a:rPr>
              <a:t>الربط البيني</a:t>
            </a:r>
            <a:r>
              <a:rPr lang="en-YE" sz="1800" b="1" dirty="0">
                <a:solidFill>
                  <a:srgbClr val="002060"/>
                </a:solidFill>
                <a:effectLst/>
                <a:latin typeface="Muna" pitchFamily="2" charset="-78"/>
                <a:ea typeface="Times New Roman" panose="02020603050405020304" pitchFamily="18" charset="0"/>
              </a:rPr>
              <a:t> (Interoperability) </a:t>
            </a:r>
            <a:r>
              <a:rPr lang="ar-SA" sz="1800" b="1" dirty="0">
                <a:solidFill>
                  <a:srgbClr val="002060"/>
                </a:solidFill>
                <a:effectLst/>
                <a:latin typeface="Times New Roman" panose="02020603050405020304" pitchFamily="18" charset="0"/>
                <a:ea typeface="Times New Roman" panose="02020603050405020304" pitchFamily="18" charset="0"/>
                <a:cs typeface="Muna" pitchFamily="2" charset="-78"/>
              </a:rPr>
              <a:t>يفتح آفاقًا جديدة للمستخدم النهائي، من خلال تمكين تفاعل متكامل بين مختلف مزودي خدمات الدفع والخدمات المالية. هذه القدرة على الربط تؤثر إيجابيًا على تجربة المستخدم والفرص المتاحة له بطرق متعددة، منها</a:t>
            </a:r>
            <a:r>
              <a:rPr lang="en-YE" sz="1800" b="1" dirty="0">
                <a:solidFill>
                  <a:srgbClr val="575756"/>
                </a:solidFill>
                <a:effectLst/>
                <a:latin typeface="Muna" pitchFamily="2" charset="-78"/>
                <a:ea typeface="Times New Roman" panose="02020603050405020304" pitchFamily="18" charset="0"/>
              </a:rPr>
              <a:t>:</a:t>
            </a:r>
            <a:endParaRPr lang="en-YE" sz="1800" dirty="0">
              <a:effectLst/>
              <a:latin typeface="Times New Roman" panose="02020603050405020304" pitchFamily="18" charset="0"/>
              <a:ea typeface="Times New Roman" panose="02020603050405020304" pitchFamily="18" charset="0"/>
            </a:endParaRPr>
          </a:p>
        </p:txBody>
      </p:sp>
      <p:pic>
        <p:nvPicPr>
          <p:cNvPr id="33" name="Picture 32" descr="A logo of a central bank of yemen&#10;&#10;AI-generated content may be incorrect.">
            <a:extLst>
              <a:ext uri="{FF2B5EF4-FFF2-40B4-BE49-F238E27FC236}">
                <a16:creationId xmlns:a16="http://schemas.microsoft.com/office/drawing/2014/main" id="{31F05DA5-A988-0C2E-8299-61E0243DAC54}"/>
              </a:ext>
            </a:extLst>
          </p:cNvPr>
          <p:cNvPicPr>
            <a:picLocks noChangeAspect="1"/>
          </p:cNvPicPr>
          <p:nvPr/>
        </p:nvPicPr>
        <p:blipFill>
          <a:blip r:embed="rId3"/>
          <a:stretch>
            <a:fillRect/>
          </a:stretch>
        </p:blipFill>
        <p:spPr>
          <a:xfrm>
            <a:off x="13424198" y="0"/>
            <a:ext cx="1206201" cy="1054100"/>
          </a:xfrm>
          <a:prstGeom prst="rect">
            <a:avLst/>
          </a:prstGeom>
        </p:spPr>
      </p:pic>
    </p:spTree>
    <p:extLst>
      <p:ext uri="{BB962C8B-B14F-4D97-AF65-F5344CB8AC3E}">
        <p14:creationId xmlns:p14="http://schemas.microsoft.com/office/powerpoint/2010/main" val="27227680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fill="hold"/>
                                        <p:tgtEl>
                                          <p:spTgt spid="65"/>
                                        </p:tgtEl>
                                        <p:attrNameLst>
                                          <p:attrName>ppt_x</p:attrName>
                                        </p:attrNameLst>
                                      </p:cBhvr>
                                      <p:tavLst>
                                        <p:tav tm="0">
                                          <p:val>
                                            <p:strVal val="1+#ppt_w/2"/>
                                          </p:val>
                                        </p:tav>
                                        <p:tav tm="100000">
                                          <p:val>
                                            <p:strVal val="#ppt_x"/>
                                          </p:val>
                                        </p:tav>
                                      </p:tavLst>
                                    </p:anim>
                                    <p:anim calcmode="lin" valueType="num">
                                      <p:cBhvr additive="base">
                                        <p:cTn id="33" dur="500" fill="hold"/>
                                        <p:tgtEl>
                                          <p:spTgt spid="65"/>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0-#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CFD7780-9BCA-4949-9A68-7C0D90E331CC}"/>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55374" y="1174758"/>
            <a:ext cx="14685774" cy="5437633"/>
          </a:xfrm>
          <a:prstGeom prst="rect">
            <a:avLst/>
          </a:prstGeom>
        </p:spPr>
      </p:pic>
      <p:sp>
        <p:nvSpPr>
          <p:cNvPr id="13" name="Rectangle 12">
            <a:extLst>
              <a:ext uri="{FF2B5EF4-FFF2-40B4-BE49-F238E27FC236}">
                <a16:creationId xmlns:a16="http://schemas.microsoft.com/office/drawing/2014/main" id="{260AD3E0-6B53-41E4-94E6-62F8FA07ECB9}"/>
              </a:ext>
            </a:extLst>
          </p:cNvPr>
          <p:cNvSpPr/>
          <p:nvPr/>
        </p:nvSpPr>
        <p:spPr>
          <a:xfrm>
            <a:off x="-55374" y="1174758"/>
            <a:ext cx="14685774" cy="5437632"/>
          </a:xfrm>
          <a:prstGeom prst="rect">
            <a:avLst/>
          </a:prstGeom>
          <a:solidFill>
            <a:srgbClr val="243E8A">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2212" dirty="0"/>
          </a:p>
        </p:txBody>
      </p:sp>
      <p:sp>
        <p:nvSpPr>
          <p:cNvPr id="56" name="Rectangle 55">
            <a:extLst>
              <a:ext uri="{FF2B5EF4-FFF2-40B4-BE49-F238E27FC236}">
                <a16:creationId xmlns:a16="http://schemas.microsoft.com/office/drawing/2014/main" id="{9A4850F6-6D6D-48B8-9B86-271884E68F74}"/>
              </a:ext>
            </a:extLst>
          </p:cNvPr>
          <p:cNvSpPr/>
          <p:nvPr/>
        </p:nvSpPr>
        <p:spPr>
          <a:xfrm>
            <a:off x="0" y="6748297"/>
            <a:ext cx="14630400" cy="106795"/>
          </a:xfrm>
          <a:prstGeom prst="rect">
            <a:avLst/>
          </a:prstGeom>
          <a:solidFill>
            <a:srgbClr val="243E8A"/>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sp>
        <p:nvSpPr>
          <p:cNvPr id="10" name="TextBox 9">
            <a:extLst>
              <a:ext uri="{FF2B5EF4-FFF2-40B4-BE49-F238E27FC236}">
                <a16:creationId xmlns:a16="http://schemas.microsoft.com/office/drawing/2014/main" id="{D5E72072-36B5-4404-AECE-0FC27F889551}"/>
              </a:ext>
            </a:extLst>
          </p:cNvPr>
          <p:cNvSpPr txBox="1"/>
          <p:nvPr/>
        </p:nvSpPr>
        <p:spPr>
          <a:xfrm>
            <a:off x="1471158" y="2132675"/>
            <a:ext cx="11688084" cy="3648243"/>
          </a:xfrm>
          <a:prstGeom prst="rect">
            <a:avLst/>
          </a:prstGeom>
          <a:noFill/>
        </p:spPr>
        <p:txBody>
          <a:bodyPr wrap="square" rtlCol="0">
            <a:spAutoFit/>
          </a:bodyPr>
          <a:lstStyle/>
          <a:p>
            <a:pPr algn="ctr"/>
            <a:endParaRPr lang="ar-YE" sz="4500" dirty="0">
              <a:solidFill>
                <a:schemeClr val="bg1"/>
              </a:solidFill>
              <a:latin typeface="Hacen Algeria Hd" panose="02000500000000000000" pitchFamily="2" charset="-78"/>
              <a:ea typeface="GE SS Two Bold" panose="020A0503020102020204" pitchFamily="18" charset="-78"/>
              <a:cs typeface="Hacen Algeria Hd" panose="02000500000000000000" pitchFamily="2" charset="-78"/>
            </a:endParaRPr>
          </a:p>
          <a:p>
            <a:pPr algn="ctr">
              <a:lnSpc>
                <a:spcPct val="150000"/>
              </a:lnSpc>
            </a:pPr>
            <a:r>
              <a:rPr lang="ar-YE" sz="3200" dirty="0">
                <a:solidFill>
                  <a:schemeClr val="bg1"/>
                </a:solidFill>
                <a:latin typeface="GE SS Two Bold" panose="020A0503020102020204" pitchFamily="18" charset="-78"/>
                <a:ea typeface="GE SS Two Bold" panose="020A0503020102020204" pitchFamily="18" charset="-78"/>
                <a:cs typeface="GE SS Two Bold" panose="020A0503020102020204" pitchFamily="18" charset="-78"/>
              </a:rPr>
              <a:t>يمثل المقسم الوطني للمدفوعات البنية التحتية الأساسية لهذا التكامل، حيث يعمل كمركز محوري يربط بين مختلف مزودي خدمات الدفع والخدمات المالية، من خلال المقسم الوطني، تُنسق جميع العمليات المالية وتُدار عبر شبكة موحدة توفر نقاط اتصال مشتركة تسمح بتدفق الأموال والمعلومات بشكل متكامل وآمن</a:t>
            </a:r>
          </a:p>
        </p:txBody>
      </p:sp>
      <p:grpSp>
        <p:nvGrpSpPr>
          <p:cNvPr id="17" name="Group 16">
            <a:extLst>
              <a:ext uri="{FF2B5EF4-FFF2-40B4-BE49-F238E27FC236}">
                <a16:creationId xmlns:a16="http://schemas.microsoft.com/office/drawing/2014/main" id="{4B7CDA41-6ECA-44B0-98D5-BCD12FD10058}"/>
              </a:ext>
            </a:extLst>
          </p:cNvPr>
          <p:cNvGrpSpPr/>
          <p:nvPr/>
        </p:nvGrpSpPr>
        <p:grpSpPr>
          <a:xfrm>
            <a:off x="1" y="1003670"/>
            <a:ext cx="14630400" cy="106795"/>
            <a:chOff x="0" y="7771644"/>
            <a:chExt cx="14299736" cy="103135"/>
          </a:xfrm>
        </p:grpSpPr>
        <p:sp>
          <p:nvSpPr>
            <p:cNvPr id="18" name="Rectangle 17">
              <a:extLst>
                <a:ext uri="{FF2B5EF4-FFF2-40B4-BE49-F238E27FC236}">
                  <a16:creationId xmlns:a16="http://schemas.microsoft.com/office/drawing/2014/main" id="{9AD11771-F6F6-4B52-8A34-D897C6D53024}"/>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EB0C9D-5B83-4F70-BC4E-8FD4B1917A47}"/>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82C8BEA7-635D-4F24-9057-0D19F1163657}"/>
              </a:ext>
            </a:extLst>
          </p:cNvPr>
          <p:cNvSpPr txBox="1"/>
          <p:nvPr/>
        </p:nvSpPr>
        <p:spPr>
          <a:xfrm>
            <a:off x="14160522" y="7675364"/>
            <a:ext cx="372305" cy="276999"/>
          </a:xfrm>
          <a:prstGeom prst="rect">
            <a:avLst/>
          </a:prstGeom>
          <a:noFill/>
        </p:spPr>
        <p:txBody>
          <a:bodyPr wrap="square" rtlCol="0">
            <a:spAutoFit/>
          </a:bodyPr>
          <a:lstStyle>
            <a:defPPr>
              <a:defRPr lang="en-US"/>
            </a:defPPr>
            <a:lvl1pPr>
              <a:defRPr sz="1200" b="0" i="0">
                <a:solidFill>
                  <a:srgbClr val="243E8A"/>
                </a:solidFill>
                <a:effectLst/>
                <a:latin typeface="Arial" panose="020B0604020202020204" pitchFamily="34" charset="0"/>
                <a:cs typeface="Arial" panose="020B0604020202020204" pitchFamily="34" charset="0"/>
              </a:defRPr>
            </a:lvl1pPr>
          </a:lstStyle>
          <a:p>
            <a:fld id="{C40A8B2E-FE31-4DE6-8638-E5CEA4EC9D8F}" type="slidenum">
              <a:rPr lang="en-US" smtClean="0"/>
              <a:t>10</a:t>
            </a:fld>
            <a:endParaRPr lang="en-US" dirty="0"/>
          </a:p>
        </p:txBody>
      </p:sp>
    </p:spTree>
    <p:extLst>
      <p:ext uri="{BB962C8B-B14F-4D97-AF65-F5344CB8AC3E}">
        <p14:creationId xmlns:p14="http://schemas.microsoft.com/office/powerpoint/2010/main" val="1861332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111B5D3C-BC04-0CE6-1DC7-0115E50DC72A}"/>
              </a:ext>
            </a:extLst>
          </p:cNvPr>
          <p:cNvCxnSpPr>
            <a:cxnSpLocks/>
          </p:cNvCxnSpPr>
          <p:nvPr/>
        </p:nvCxnSpPr>
        <p:spPr>
          <a:xfrm flipV="1">
            <a:off x="6601879" y="3792790"/>
            <a:ext cx="3214200" cy="4240124"/>
          </a:xfrm>
          <a:prstGeom prst="straightConnector1">
            <a:avLst/>
          </a:prstGeom>
          <a:solidFill>
            <a:srgbClr val="002060"/>
          </a:solidFill>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D591E5-31DD-DD95-3F7F-3029C6AADA55}"/>
              </a:ext>
            </a:extLst>
          </p:cNvPr>
          <p:cNvGrpSpPr>
            <a:grpSpLocks noChangeAspect="1"/>
          </p:cNvGrpSpPr>
          <p:nvPr/>
        </p:nvGrpSpPr>
        <p:grpSpPr>
          <a:xfrm>
            <a:off x="1576426" y="2424151"/>
            <a:ext cx="11477549" cy="5738774"/>
            <a:chOff x="4818312" y="332256"/>
            <a:chExt cx="6471920" cy="3235960"/>
          </a:xfrm>
        </p:grpSpPr>
        <p:sp>
          <p:nvSpPr>
            <p:cNvPr id="5" name="Freeform: Shape 4">
              <a:extLst>
                <a:ext uri="{FF2B5EF4-FFF2-40B4-BE49-F238E27FC236}">
                  <a16:creationId xmlns:a16="http://schemas.microsoft.com/office/drawing/2014/main" id="{D1E23A33-DF26-14E3-5636-A5FBC51B4CE4}"/>
                </a:ext>
              </a:extLst>
            </p:cNvPr>
            <p:cNvSpPr/>
            <p:nvPr/>
          </p:nvSpPr>
          <p:spPr>
            <a:xfrm>
              <a:off x="4818312" y="332256"/>
              <a:ext cx="6471920" cy="3235960"/>
            </a:xfrm>
            <a:custGeom>
              <a:avLst/>
              <a:gdLst>
                <a:gd name="connsiteX0" fmla="*/ 3235960 w 6471920"/>
                <a:gd name="connsiteY0" fmla="*/ 0 h 3235960"/>
                <a:gd name="connsiteX1" fmla="*/ 6471920 w 6471920"/>
                <a:gd name="connsiteY1" fmla="*/ 3235960 h 3235960"/>
                <a:gd name="connsiteX2" fmla="*/ 0 w 6471920"/>
                <a:gd name="connsiteY2" fmla="*/ 3235960 h 3235960"/>
                <a:gd name="connsiteX3" fmla="*/ 3235960 w 6471920"/>
                <a:gd name="connsiteY3" fmla="*/ 0 h 3235960"/>
              </a:gdLst>
              <a:ahLst/>
              <a:cxnLst>
                <a:cxn ang="0">
                  <a:pos x="connsiteX0" y="connsiteY0"/>
                </a:cxn>
                <a:cxn ang="0">
                  <a:pos x="connsiteX1" y="connsiteY1"/>
                </a:cxn>
                <a:cxn ang="0">
                  <a:pos x="connsiteX2" y="connsiteY2"/>
                </a:cxn>
                <a:cxn ang="0">
                  <a:pos x="connsiteX3" y="connsiteY3"/>
                </a:cxn>
              </a:cxnLst>
              <a:rect l="l" t="t" r="r" b="b"/>
              <a:pathLst>
                <a:path w="6471920" h="3235960">
                  <a:moveTo>
                    <a:pt x="3235960" y="0"/>
                  </a:moveTo>
                  <a:cubicBezTo>
                    <a:pt x="5023131" y="0"/>
                    <a:pt x="6471920" y="1448789"/>
                    <a:pt x="6471920" y="3235960"/>
                  </a:cubicBezTo>
                  <a:lnTo>
                    <a:pt x="0" y="3235960"/>
                  </a:lnTo>
                  <a:cubicBezTo>
                    <a:pt x="0" y="1448789"/>
                    <a:pt x="1448790" y="0"/>
                    <a:pt x="323596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a:p>
          </p:txBody>
        </p:sp>
        <p:sp>
          <p:nvSpPr>
            <p:cNvPr id="6" name="Freeform: Shape 5">
              <a:extLst>
                <a:ext uri="{FF2B5EF4-FFF2-40B4-BE49-F238E27FC236}">
                  <a16:creationId xmlns:a16="http://schemas.microsoft.com/office/drawing/2014/main" id="{0A8F1FB2-869A-6F0D-9C48-513F254FBE8E}"/>
                </a:ext>
              </a:extLst>
            </p:cNvPr>
            <p:cNvSpPr/>
            <p:nvPr/>
          </p:nvSpPr>
          <p:spPr>
            <a:xfrm>
              <a:off x="5316152" y="830096"/>
              <a:ext cx="5476240" cy="2738120"/>
            </a:xfrm>
            <a:custGeom>
              <a:avLst/>
              <a:gdLst>
                <a:gd name="connsiteX0" fmla="*/ 2738120 w 5476240"/>
                <a:gd name="connsiteY0" fmla="*/ 0 h 2738120"/>
                <a:gd name="connsiteX1" fmla="*/ 5476240 w 5476240"/>
                <a:gd name="connsiteY1" fmla="*/ 2738120 h 2738120"/>
                <a:gd name="connsiteX2" fmla="*/ 0 w 5476240"/>
                <a:gd name="connsiteY2" fmla="*/ 2738120 h 2738120"/>
                <a:gd name="connsiteX3" fmla="*/ 2738120 w 5476240"/>
                <a:gd name="connsiteY3" fmla="*/ 0 h 2738120"/>
              </a:gdLst>
              <a:ahLst/>
              <a:cxnLst>
                <a:cxn ang="0">
                  <a:pos x="connsiteX0" y="connsiteY0"/>
                </a:cxn>
                <a:cxn ang="0">
                  <a:pos x="connsiteX1" y="connsiteY1"/>
                </a:cxn>
                <a:cxn ang="0">
                  <a:pos x="connsiteX2" y="connsiteY2"/>
                </a:cxn>
                <a:cxn ang="0">
                  <a:pos x="connsiteX3" y="connsiteY3"/>
                </a:cxn>
              </a:cxnLst>
              <a:rect l="l" t="t" r="r" b="b"/>
              <a:pathLst>
                <a:path w="5476240" h="2738120">
                  <a:moveTo>
                    <a:pt x="2738120" y="0"/>
                  </a:moveTo>
                  <a:cubicBezTo>
                    <a:pt x="4250342" y="0"/>
                    <a:pt x="5476240" y="1225898"/>
                    <a:pt x="5476240" y="2738120"/>
                  </a:cubicBezTo>
                  <a:lnTo>
                    <a:pt x="0" y="2738120"/>
                  </a:lnTo>
                  <a:cubicBezTo>
                    <a:pt x="0" y="1225898"/>
                    <a:pt x="1225899" y="0"/>
                    <a:pt x="273812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algn="ctr" defTabSz="1053389" rtl="1" eaLnBrk="1" latinLnBrk="0" hangingPunct="1"/>
              <a:endParaRPr lang="en-US" sz="2489"/>
            </a:p>
          </p:txBody>
        </p:sp>
        <p:sp>
          <p:nvSpPr>
            <p:cNvPr id="7" name="Freeform: Shape 6">
              <a:extLst>
                <a:ext uri="{FF2B5EF4-FFF2-40B4-BE49-F238E27FC236}">
                  <a16:creationId xmlns:a16="http://schemas.microsoft.com/office/drawing/2014/main" id="{CE4D28D7-A122-8D87-D026-088CA27D0E1F}"/>
                </a:ext>
              </a:extLst>
            </p:cNvPr>
            <p:cNvSpPr/>
            <p:nvPr/>
          </p:nvSpPr>
          <p:spPr>
            <a:xfrm>
              <a:off x="5813992" y="1327936"/>
              <a:ext cx="4480560" cy="2240280"/>
            </a:xfrm>
            <a:custGeom>
              <a:avLst/>
              <a:gdLst>
                <a:gd name="connsiteX0" fmla="*/ 2240280 w 4480560"/>
                <a:gd name="connsiteY0" fmla="*/ 0 h 2240280"/>
                <a:gd name="connsiteX1" fmla="*/ 4480560 w 4480560"/>
                <a:gd name="connsiteY1" fmla="*/ 2240280 h 2240280"/>
                <a:gd name="connsiteX2" fmla="*/ 0 w 4480560"/>
                <a:gd name="connsiteY2" fmla="*/ 2240280 h 2240280"/>
                <a:gd name="connsiteX3" fmla="*/ 2240280 w 4480560"/>
                <a:gd name="connsiteY3" fmla="*/ 0 h 2240280"/>
              </a:gdLst>
              <a:ahLst/>
              <a:cxnLst>
                <a:cxn ang="0">
                  <a:pos x="connsiteX0" y="connsiteY0"/>
                </a:cxn>
                <a:cxn ang="0">
                  <a:pos x="connsiteX1" y="connsiteY1"/>
                </a:cxn>
                <a:cxn ang="0">
                  <a:pos x="connsiteX2" y="connsiteY2"/>
                </a:cxn>
                <a:cxn ang="0">
                  <a:pos x="connsiteX3" y="connsiteY3"/>
                </a:cxn>
              </a:cxnLst>
              <a:rect l="l" t="t" r="r" b="b"/>
              <a:pathLst>
                <a:path w="4480560" h="2240280">
                  <a:moveTo>
                    <a:pt x="2240280" y="0"/>
                  </a:moveTo>
                  <a:cubicBezTo>
                    <a:pt x="3477552" y="0"/>
                    <a:pt x="4480560" y="1003008"/>
                    <a:pt x="4480560" y="2240280"/>
                  </a:cubicBezTo>
                  <a:lnTo>
                    <a:pt x="0" y="2240280"/>
                  </a:lnTo>
                  <a:cubicBezTo>
                    <a:pt x="0" y="1003008"/>
                    <a:pt x="1003008" y="0"/>
                    <a:pt x="224028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algn="ctr" defTabSz="1053389" rtl="1" eaLnBrk="1" latinLnBrk="0" hangingPunct="1"/>
              <a:endParaRPr lang="en-US" sz="2489"/>
            </a:p>
          </p:txBody>
        </p:sp>
        <p:sp>
          <p:nvSpPr>
            <p:cNvPr id="8" name="Freeform: Shape 7">
              <a:extLst>
                <a:ext uri="{FF2B5EF4-FFF2-40B4-BE49-F238E27FC236}">
                  <a16:creationId xmlns:a16="http://schemas.microsoft.com/office/drawing/2014/main" id="{DFF86167-92C3-57BE-24DF-F027EAC88989}"/>
                </a:ext>
              </a:extLst>
            </p:cNvPr>
            <p:cNvSpPr/>
            <p:nvPr/>
          </p:nvSpPr>
          <p:spPr>
            <a:xfrm>
              <a:off x="6311832" y="1825776"/>
              <a:ext cx="3484880" cy="1742440"/>
            </a:xfrm>
            <a:custGeom>
              <a:avLst/>
              <a:gdLst>
                <a:gd name="connsiteX0" fmla="*/ 1742440 w 3484880"/>
                <a:gd name="connsiteY0" fmla="*/ 0 h 1742440"/>
                <a:gd name="connsiteX1" fmla="*/ 3484880 w 3484880"/>
                <a:gd name="connsiteY1" fmla="*/ 1742440 h 1742440"/>
                <a:gd name="connsiteX2" fmla="*/ 0 w 3484880"/>
                <a:gd name="connsiteY2" fmla="*/ 1742440 h 1742440"/>
                <a:gd name="connsiteX3" fmla="*/ 1742440 w 3484880"/>
                <a:gd name="connsiteY3" fmla="*/ 0 h 1742440"/>
              </a:gdLst>
              <a:ahLst/>
              <a:cxnLst>
                <a:cxn ang="0">
                  <a:pos x="connsiteX0" y="connsiteY0"/>
                </a:cxn>
                <a:cxn ang="0">
                  <a:pos x="connsiteX1" y="connsiteY1"/>
                </a:cxn>
                <a:cxn ang="0">
                  <a:pos x="connsiteX2" y="connsiteY2"/>
                </a:cxn>
                <a:cxn ang="0">
                  <a:pos x="connsiteX3" y="connsiteY3"/>
                </a:cxn>
              </a:cxnLst>
              <a:rect l="l" t="t" r="r" b="b"/>
              <a:pathLst>
                <a:path w="3484880" h="1742440">
                  <a:moveTo>
                    <a:pt x="1742440" y="0"/>
                  </a:moveTo>
                  <a:cubicBezTo>
                    <a:pt x="2704763" y="0"/>
                    <a:pt x="3484880" y="780117"/>
                    <a:pt x="3484880" y="1742440"/>
                  </a:cubicBezTo>
                  <a:lnTo>
                    <a:pt x="0" y="1742440"/>
                  </a:lnTo>
                  <a:cubicBezTo>
                    <a:pt x="0" y="780117"/>
                    <a:pt x="780117" y="0"/>
                    <a:pt x="174244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a:p>
          </p:txBody>
        </p:sp>
        <p:sp>
          <p:nvSpPr>
            <p:cNvPr id="9" name="Freeform: Shape 8">
              <a:extLst>
                <a:ext uri="{FF2B5EF4-FFF2-40B4-BE49-F238E27FC236}">
                  <a16:creationId xmlns:a16="http://schemas.microsoft.com/office/drawing/2014/main" id="{C1D24614-2DB0-8A61-24C6-8507A0CFBD41}"/>
                </a:ext>
              </a:extLst>
            </p:cNvPr>
            <p:cNvSpPr/>
            <p:nvPr/>
          </p:nvSpPr>
          <p:spPr>
            <a:xfrm>
              <a:off x="6810563" y="2324506"/>
              <a:ext cx="2487419" cy="1243710"/>
            </a:xfrm>
            <a:custGeom>
              <a:avLst/>
              <a:gdLst>
                <a:gd name="connsiteX0" fmla="*/ 1243709 w 2487419"/>
                <a:gd name="connsiteY0" fmla="*/ 0 h 1243710"/>
                <a:gd name="connsiteX1" fmla="*/ 2487419 w 2487419"/>
                <a:gd name="connsiteY1" fmla="*/ 1243710 h 1243710"/>
                <a:gd name="connsiteX2" fmla="*/ 0 w 2487419"/>
                <a:gd name="connsiteY2" fmla="*/ 1243710 h 1243710"/>
                <a:gd name="connsiteX3" fmla="*/ 1243709 w 2487419"/>
                <a:gd name="connsiteY3" fmla="*/ 0 h 1243710"/>
              </a:gdLst>
              <a:ahLst/>
              <a:cxnLst>
                <a:cxn ang="0">
                  <a:pos x="connsiteX0" y="connsiteY0"/>
                </a:cxn>
                <a:cxn ang="0">
                  <a:pos x="connsiteX1" y="connsiteY1"/>
                </a:cxn>
                <a:cxn ang="0">
                  <a:pos x="connsiteX2" y="connsiteY2"/>
                </a:cxn>
                <a:cxn ang="0">
                  <a:pos x="connsiteX3" y="connsiteY3"/>
                </a:cxn>
              </a:cxnLst>
              <a:rect l="l" t="t" r="r" b="b"/>
              <a:pathLst>
                <a:path w="2487419" h="1243710">
                  <a:moveTo>
                    <a:pt x="1243709" y="0"/>
                  </a:moveTo>
                  <a:cubicBezTo>
                    <a:pt x="1930591" y="0"/>
                    <a:pt x="2487419" y="556828"/>
                    <a:pt x="2487419" y="1243710"/>
                  </a:cubicBezTo>
                  <a:lnTo>
                    <a:pt x="0" y="1243710"/>
                  </a:lnTo>
                  <a:cubicBezTo>
                    <a:pt x="0" y="556828"/>
                    <a:pt x="556827" y="0"/>
                    <a:pt x="1243709"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algn="ctr" defTabSz="1053389" rtl="1" eaLnBrk="1" latinLnBrk="0" hangingPunct="1"/>
              <a:endParaRPr lang="en-US" sz="2489"/>
            </a:p>
          </p:txBody>
        </p:sp>
      </p:grpSp>
      <p:grpSp>
        <p:nvGrpSpPr>
          <p:cNvPr id="39" name="Group 38">
            <a:extLst>
              <a:ext uri="{FF2B5EF4-FFF2-40B4-BE49-F238E27FC236}">
                <a16:creationId xmlns:a16="http://schemas.microsoft.com/office/drawing/2014/main" id="{8208A3FE-7632-5E7D-FADB-91530E7E9720}"/>
              </a:ext>
            </a:extLst>
          </p:cNvPr>
          <p:cNvGrpSpPr/>
          <p:nvPr/>
        </p:nvGrpSpPr>
        <p:grpSpPr>
          <a:xfrm>
            <a:off x="4120780" y="4649386"/>
            <a:ext cx="4037548" cy="3082113"/>
            <a:chOff x="4120780" y="4649386"/>
            <a:chExt cx="4037548" cy="3082113"/>
          </a:xfrm>
        </p:grpSpPr>
        <p:sp>
          <p:nvSpPr>
            <p:cNvPr id="19" name="Freeform: Shape 18">
              <a:extLst>
                <a:ext uri="{FF2B5EF4-FFF2-40B4-BE49-F238E27FC236}">
                  <a16:creationId xmlns:a16="http://schemas.microsoft.com/office/drawing/2014/main" id="{367166AE-8763-AC58-5B83-88EAB6D68F8D}"/>
                </a:ext>
              </a:extLst>
            </p:cNvPr>
            <p:cNvSpPr/>
            <p:nvPr/>
          </p:nvSpPr>
          <p:spPr>
            <a:xfrm rot="1197222">
              <a:off x="4120780" y="4649386"/>
              <a:ext cx="4037548" cy="3082113"/>
            </a:xfrm>
            <a:custGeom>
              <a:avLst/>
              <a:gdLst>
                <a:gd name="connsiteX0" fmla="*/ 1742440 w 2282585"/>
                <a:gd name="connsiteY0" fmla="*/ 0 h 1742440"/>
                <a:gd name="connsiteX1" fmla="*/ 2260589 w 2282585"/>
                <a:gd name="connsiteY1" fmla="*/ 78337 h 1742440"/>
                <a:gd name="connsiteX2" fmla="*/ 2282585 w 2282585"/>
                <a:gd name="connsiteY2" fmla="*/ 86388 h 1742440"/>
                <a:gd name="connsiteX3" fmla="*/ 1744533 w 2282585"/>
                <a:gd name="connsiteY3" fmla="*/ 1742440 h 1742440"/>
                <a:gd name="connsiteX4" fmla="*/ 0 w 2282585"/>
                <a:gd name="connsiteY4" fmla="*/ 1742440 h 1742440"/>
                <a:gd name="connsiteX5" fmla="*/ 1742440 w 2282585"/>
                <a:gd name="connsiteY5" fmla="*/ 0 h 174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2585" h="1742440">
                  <a:moveTo>
                    <a:pt x="1742440" y="0"/>
                  </a:moveTo>
                  <a:cubicBezTo>
                    <a:pt x="1922876" y="0"/>
                    <a:pt x="2096906" y="27426"/>
                    <a:pt x="2260589" y="78337"/>
                  </a:cubicBezTo>
                  <a:lnTo>
                    <a:pt x="2282585" y="86388"/>
                  </a:lnTo>
                  <a:lnTo>
                    <a:pt x="1744533" y="1742440"/>
                  </a:lnTo>
                  <a:lnTo>
                    <a:pt x="0" y="1742440"/>
                  </a:lnTo>
                  <a:cubicBezTo>
                    <a:pt x="0" y="780117"/>
                    <a:pt x="780117" y="0"/>
                    <a:pt x="1742440" y="0"/>
                  </a:cubicBezTo>
                  <a:close/>
                </a:path>
              </a:pathLst>
            </a:custGeom>
            <a:solidFill>
              <a:srgbClr val="002060"/>
            </a:solidFill>
            <a:ln>
              <a:noFill/>
            </a:ln>
            <a:effectLst>
              <a:outerShdw blurRad="203200" dist="114300" dir="24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a:p>
          </p:txBody>
        </p:sp>
        <p:sp>
          <p:nvSpPr>
            <p:cNvPr id="29" name="TextBox 28">
              <a:extLst>
                <a:ext uri="{FF2B5EF4-FFF2-40B4-BE49-F238E27FC236}">
                  <a16:creationId xmlns:a16="http://schemas.microsoft.com/office/drawing/2014/main" id="{34486F7E-9605-149A-EB53-3A8D7B6F83D8}"/>
                </a:ext>
              </a:extLst>
            </p:cNvPr>
            <p:cNvSpPr txBox="1"/>
            <p:nvPr/>
          </p:nvSpPr>
          <p:spPr>
            <a:xfrm>
              <a:off x="6949296" y="5201096"/>
              <a:ext cx="620683" cy="609398"/>
            </a:xfrm>
            <a:prstGeom prst="rect">
              <a:avLst/>
            </a:prstGeom>
            <a:noFill/>
          </p:spPr>
          <p:txBody>
            <a:bodyPr wrap="none" rtlCol="0" anchor="ctr">
              <a:spAutoFit/>
            </a:bodyPr>
            <a:lstStyle/>
            <a:p>
              <a:pPr algn="ctr"/>
              <a:r>
                <a:rPr lang="en-US" sz="3360" b="1" dirty="0">
                  <a:solidFill>
                    <a:schemeClr val="bg1"/>
                  </a:solidFill>
                  <a:effectLst>
                    <a:outerShdw blurRad="38100" dist="38100" dir="2700000" algn="tl">
                      <a:srgbClr val="000000">
                        <a:alpha val="43137"/>
                      </a:srgbClr>
                    </a:outerShdw>
                  </a:effectLst>
                </a:rPr>
                <a:t>02</a:t>
              </a:r>
            </a:p>
          </p:txBody>
        </p:sp>
      </p:grpSp>
      <p:sp>
        <p:nvSpPr>
          <p:cNvPr id="2" name="Title 1">
            <a:extLst>
              <a:ext uri="{FF2B5EF4-FFF2-40B4-BE49-F238E27FC236}">
                <a16:creationId xmlns:a16="http://schemas.microsoft.com/office/drawing/2014/main" id="{7ABDD76F-7847-D407-02C9-09E0DC1D6EC3}"/>
              </a:ext>
            </a:extLst>
          </p:cNvPr>
          <p:cNvSpPr>
            <a:spLocks noGrp="1"/>
          </p:cNvSpPr>
          <p:nvPr>
            <p:ph type="title"/>
          </p:nvPr>
        </p:nvSpPr>
        <p:spPr/>
        <p:txBody>
          <a:bodyPr/>
          <a:lstStyle/>
          <a:p>
            <a:pPr algn="l" defTabSz="1097280" rtl="1" eaLnBrk="1" latinLnBrk="0" hangingPunct="1">
              <a:lnSpc>
                <a:spcPct val="90000"/>
              </a:lnSpc>
              <a:spcBef>
                <a:spcPct val="0"/>
              </a:spcBef>
              <a:buNone/>
            </a:pPr>
            <a:endParaRPr lang="ar-YE" sz="3200" dirty="0"/>
          </a:p>
        </p:txBody>
      </p:sp>
      <p:sp>
        <p:nvSpPr>
          <p:cNvPr id="3" name="Slide Number Placeholder 8">
            <a:extLst>
              <a:ext uri="{FF2B5EF4-FFF2-40B4-BE49-F238E27FC236}">
                <a16:creationId xmlns:a16="http://schemas.microsoft.com/office/drawing/2014/main" id="{26C6462C-A868-919C-8F1D-8A93EA2A9C06}"/>
              </a:ext>
            </a:extLst>
          </p:cNvPr>
          <p:cNvSpPr>
            <a:spLocks noGrp="1"/>
          </p:cNvSpPr>
          <p:nvPr>
            <p:ph type="sldNum" sz="quarter" idx="12"/>
          </p:nvPr>
        </p:nvSpPr>
        <p:spPr>
          <a:xfrm>
            <a:off x="393805" y="7418103"/>
            <a:ext cx="527089" cy="468524"/>
          </a:xfrm>
        </p:spPr>
        <p:txBody>
          <a:bodyPr/>
          <a:lstStyle/>
          <a:p>
            <a:fld id="{F68327C5-B821-4FE9-A59A-A60D9EB59A9A}" type="slidenum">
              <a:rPr lang="en-US" noProof="1" smtClean="0"/>
              <a:pPr/>
              <a:t>11</a:t>
            </a:fld>
            <a:endParaRPr lang="en-US" noProof="1"/>
          </a:p>
        </p:txBody>
      </p:sp>
      <p:sp>
        <p:nvSpPr>
          <p:cNvPr id="10" name="Rectangle 9">
            <a:extLst>
              <a:ext uri="{FF2B5EF4-FFF2-40B4-BE49-F238E27FC236}">
                <a16:creationId xmlns:a16="http://schemas.microsoft.com/office/drawing/2014/main" id="{455E9DC0-7060-E9DD-F525-8344B4C8FD67}"/>
              </a:ext>
            </a:extLst>
          </p:cNvPr>
          <p:cNvSpPr/>
          <p:nvPr/>
        </p:nvSpPr>
        <p:spPr>
          <a:xfrm>
            <a:off x="2152957" y="1108293"/>
            <a:ext cx="4885956" cy="1107996"/>
          </a:xfrm>
          <a:prstGeom prst="rect">
            <a:avLst/>
          </a:prstGeom>
        </p:spPr>
        <p:txBody>
          <a:bodyPr wrap="square">
            <a:spAutoFit/>
          </a:bodyPr>
          <a:lstStyle/>
          <a:p>
            <a:pPr marL="526673" lvl="1" algn="just" rtl="1"/>
            <a:r>
              <a:rPr lang="ar-SA" sz="1800" dirty="0">
                <a:ln w="0"/>
                <a:solidFill>
                  <a:srgbClr val="C00000"/>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تعزيز الشفافية</a:t>
            </a:r>
          </a:p>
          <a:p>
            <a:pPr marL="983855" lvl="1" indent="-457182" algn="just" rtl="1">
              <a:buFont typeface="Wingdings" panose="05000000000000000000" pitchFamily="2" charset="2"/>
              <a:buChar char="ü"/>
            </a:pPr>
            <a:r>
              <a:rPr lang="ar-SA" sz="1600" dirty="0">
                <a:ln w="0"/>
                <a:solidFill>
                  <a:srgbClr val="C00000"/>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بالنسبة للمستخدم، الشفافية تعني الوضوح، الأمان، وسهولة التتبع. و توحيد تجربة الدفع .</a:t>
            </a:r>
          </a:p>
          <a:p>
            <a:pPr marL="983855" lvl="1" indent="-457182" algn="just" rtl="1">
              <a:buFont typeface="Wingdings" panose="05000000000000000000" pitchFamily="2" charset="2"/>
              <a:buChar char="ü"/>
            </a:pPr>
            <a:endParaRPr lang="ar-SA" sz="1600" dirty="0">
              <a:ln w="0"/>
              <a:solidFill>
                <a:srgbClr val="C00000"/>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endParaRPr>
          </a:p>
        </p:txBody>
      </p:sp>
      <p:sp>
        <p:nvSpPr>
          <p:cNvPr id="11" name="TextBox 10">
            <a:extLst>
              <a:ext uri="{FF2B5EF4-FFF2-40B4-BE49-F238E27FC236}">
                <a16:creationId xmlns:a16="http://schemas.microsoft.com/office/drawing/2014/main" id="{E688B7E3-7A56-2D5F-A8B1-A2FB4E0FEB88}"/>
              </a:ext>
            </a:extLst>
          </p:cNvPr>
          <p:cNvSpPr txBox="1"/>
          <p:nvPr/>
        </p:nvSpPr>
        <p:spPr>
          <a:xfrm>
            <a:off x="11234886" y="224507"/>
            <a:ext cx="2755884" cy="646331"/>
          </a:xfrm>
          <a:prstGeom prst="rect">
            <a:avLst/>
          </a:prstGeom>
          <a:noFill/>
        </p:spPr>
        <p:txBody>
          <a:bodyPr wrap="none" rtlCol="0" anchor="b">
            <a:spAutoFit/>
          </a:bodyPr>
          <a:lstStyle/>
          <a:p>
            <a:pPr marL="457182" indent="-457182" algn="ctr" rtl="1">
              <a:buFont typeface="Wingdings" panose="05000000000000000000" pitchFamily="2" charset="2"/>
              <a:buChar char="ü"/>
            </a:pPr>
            <a:r>
              <a:rPr lang="ar-SA" sz="2200" dirty="0">
                <a:ln w="0"/>
                <a:solidFill>
                  <a:srgbClr val="C00000"/>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خفض التكاليف:</a:t>
            </a:r>
          </a:p>
          <a:p>
            <a:pPr algn="ctr" rtl="1"/>
            <a:r>
              <a:rPr lang="ar-SA" sz="1400" dirty="0">
                <a:ln w="0"/>
                <a:solidFill>
                  <a:srgbClr val="C00000"/>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يعالج المقسم الوطني هذه التحديات من خلال: </a:t>
            </a:r>
          </a:p>
        </p:txBody>
      </p:sp>
      <p:sp>
        <p:nvSpPr>
          <p:cNvPr id="12" name="Rectangle 11">
            <a:extLst>
              <a:ext uri="{FF2B5EF4-FFF2-40B4-BE49-F238E27FC236}">
                <a16:creationId xmlns:a16="http://schemas.microsoft.com/office/drawing/2014/main" id="{44599054-7C70-9C40-B88B-F82F324DBB19}"/>
              </a:ext>
            </a:extLst>
          </p:cNvPr>
          <p:cNvSpPr/>
          <p:nvPr/>
        </p:nvSpPr>
        <p:spPr>
          <a:xfrm>
            <a:off x="8633745" y="787568"/>
            <a:ext cx="5855688" cy="3370666"/>
          </a:xfrm>
          <a:prstGeom prst="rect">
            <a:avLst/>
          </a:prstGeom>
        </p:spPr>
        <p:txBody>
          <a:bodyPr wrap="square">
            <a:spAutoFit/>
          </a:bodyPr>
          <a:lstStyle/>
          <a:p>
            <a:pPr marL="983855" lvl="1" indent="-457182" algn="just" rtl="1">
              <a:lnSpc>
                <a:spcPct val="150000"/>
              </a:lnSpc>
              <a:buFont typeface="Wingdings" panose="05000000000000000000" pitchFamily="2" charset="2"/>
              <a:buChar char="ü"/>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مشاركة البنية التحتية :</a:t>
            </a:r>
          </a:p>
          <a:p>
            <a:pPr marL="1510550" lvl="2" indent="-457182" algn="just" rtl="1">
              <a:lnSpc>
                <a:spcPct val="150000"/>
              </a:lnSpc>
              <a:buFont typeface="Wingdings" pitchFamily="2" charset="2"/>
              <a:buChar char="§"/>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يقلل من الحاجة إلى استثمارات فردية في الأنظمة التقنية و بناء شبكة مستقلة .</a:t>
            </a:r>
          </a:p>
          <a:p>
            <a:pPr marL="983855" lvl="1" indent="-457182" algn="just" rtl="1">
              <a:lnSpc>
                <a:spcPct val="150000"/>
              </a:lnSpc>
              <a:buFont typeface="Wingdings" panose="05000000000000000000" pitchFamily="2" charset="2"/>
              <a:buChar char="ü"/>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مشاركة التكاليف :</a:t>
            </a:r>
          </a:p>
          <a:p>
            <a:pPr marL="1510550" lvl="2" indent="-457182" algn="just" rtl="1">
              <a:lnSpc>
                <a:spcPct val="150000"/>
              </a:lnSpc>
              <a:buFont typeface="Wingdings" panose="05000000000000000000" pitchFamily="2" charset="2"/>
              <a:buChar char="ü"/>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توزيع التكاليف التشغيلية و الانتشار، </a:t>
            </a:r>
          </a:p>
          <a:p>
            <a:pPr marL="1510550" lvl="2" indent="-457182" algn="just" rtl="1">
              <a:lnSpc>
                <a:spcPct val="150000"/>
              </a:lnSpc>
              <a:buFont typeface="Wingdings" panose="05000000000000000000" pitchFamily="2" charset="2"/>
              <a:buChar char="ü"/>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يفيد بشكل خاص مزودي خدمات الدفع  الجدد الذين يفتقرون إلى الموارد الكافية للاستثمار في بنية تحتية مستقلة، </a:t>
            </a:r>
          </a:p>
          <a:p>
            <a:pPr marL="1510550" lvl="2" indent="-457182" algn="just" rtl="1">
              <a:lnSpc>
                <a:spcPct val="150000"/>
              </a:lnSpc>
              <a:buFont typeface="Wingdings" panose="05000000000000000000" pitchFamily="2" charset="2"/>
              <a:buChar char="ü"/>
            </a:pPr>
            <a:r>
              <a:rPr lang="ar-SA" sz="1600" dirty="0">
                <a:ln w="0"/>
                <a:solidFill>
                  <a:srgbClr val="28348E"/>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يعطي مجال للتركيز على تقديم خدمات مبتكرة. من خلال الاستفادة من البنية التحتية المشتركة.</a:t>
            </a:r>
            <a:endParaRPr lang="ar-SA" sz="1600" b="1" dirty="0">
              <a:solidFill>
                <a:srgbClr val="0264C0"/>
              </a:solidFill>
              <a:latin typeface="Nizar Cocon Kurdish" panose="020A0503020102020204" pitchFamily="18" charset="-78"/>
              <a:cs typeface="Nizar Cocon Kurdish" panose="020A0503020102020204" pitchFamily="18" charset="-78"/>
            </a:endParaRPr>
          </a:p>
        </p:txBody>
      </p:sp>
      <p:grpSp>
        <p:nvGrpSpPr>
          <p:cNvPr id="13" name="Group 12">
            <a:extLst>
              <a:ext uri="{FF2B5EF4-FFF2-40B4-BE49-F238E27FC236}">
                <a16:creationId xmlns:a16="http://schemas.microsoft.com/office/drawing/2014/main" id="{E5A92316-2777-DA86-5627-50969B838B2C}"/>
              </a:ext>
            </a:extLst>
          </p:cNvPr>
          <p:cNvGrpSpPr/>
          <p:nvPr/>
        </p:nvGrpSpPr>
        <p:grpSpPr>
          <a:xfrm>
            <a:off x="10159165" y="4508443"/>
            <a:ext cx="4330268" cy="1617651"/>
            <a:chOff x="-1365622" y="3250936"/>
            <a:chExt cx="3608557" cy="1348043"/>
          </a:xfrm>
        </p:grpSpPr>
        <p:sp>
          <p:nvSpPr>
            <p:cNvPr id="14" name="TextBox 13">
              <a:extLst>
                <a:ext uri="{FF2B5EF4-FFF2-40B4-BE49-F238E27FC236}">
                  <a16:creationId xmlns:a16="http://schemas.microsoft.com/office/drawing/2014/main" id="{8AFB02FB-15B2-2C56-19F3-74EC99BF86FF}"/>
                </a:ext>
              </a:extLst>
            </p:cNvPr>
            <p:cNvSpPr txBox="1"/>
            <p:nvPr/>
          </p:nvSpPr>
          <p:spPr>
            <a:xfrm>
              <a:off x="165037" y="3250936"/>
              <a:ext cx="153943" cy="446276"/>
            </a:xfrm>
            <a:prstGeom prst="rect">
              <a:avLst/>
            </a:prstGeom>
            <a:noFill/>
          </p:spPr>
          <p:txBody>
            <a:bodyPr wrap="none" rtlCol="0" anchor="b">
              <a:spAutoFit/>
            </a:bodyPr>
            <a:lstStyle/>
            <a:p>
              <a:endParaRPr lang="en-US" sz="2880" b="1" cap="all" noProof="1">
                <a:solidFill>
                  <a:schemeClr val="accent5"/>
                </a:solidFill>
              </a:endParaRPr>
            </a:p>
          </p:txBody>
        </p:sp>
        <p:sp>
          <p:nvSpPr>
            <p:cNvPr id="15" name="Rectangle 14">
              <a:extLst>
                <a:ext uri="{FF2B5EF4-FFF2-40B4-BE49-F238E27FC236}">
                  <a16:creationId xmlns:a16="http://schemas.microsoft.com/office/drawing/2014/main" id="{4CCB8DCA-C8D3-44FB-AB9B-3BF8A8E9EF11}"/>
                </a:ext>
              </a:extLst>
            </p:cNvPr>
            <p:cNvSpPr/>
            <p:nvPr/>
          </p:nvSpPr>
          <p:spPr>
            <a:xfrm>
              <a:off x="-1365622" y="3598705"/>
              <a:ext cx="3608557" cy="1000274"/>
            </a:xfrm>
            <a:prstGeom prst="rect">
              <a:avLst/>
            </a:prstGeom>
          </p:spPr>
          <p:txBody>
            <a:bodyPr wrap="square">
              <a:spAutoFit/>
            </a:bodyPr>
            <a:lstStyle/>
            <a:p>
              <a:pPr marL="457182" indent="-457182" algn="r" rtl="1">
                <a:buFont typeface="Wingdings" panose="05000000000000000000" pitchFamily="2" charset="2"/>
                <a:buChar char="ü"/>
              </a:pPr>
              <a:r>
                <a:rPr lang="ar-SA" sz="1800" b="1" dirty="0">
                  <a:solidFill>
                    <a:srgbClr val="B70000"/>
                  </a:solidFill>
                  <a:latin typeface="Nizar Cocon Kurdish" panose="020A0503020102020204" pitchFamily="18" charset="-78"/>
                  <a:cs typeface="Nizar Cocon Kurdish" panose="020A0503020102020204" pitchFamily="18" charset="-78"/>
                </a:rPr>
                <a:t>من خلال توفير بنية تحتية رقمية موحدة، يسهم المقسم في تسهيل العمليات المالية، تحسين الكفاءة، وتعزيز الثقة بين المستخدمين والمؤسسات المالية </a:t>
              </a:r>
            </a:p>
          </p:txBody>
        </p:sp>
      </p:grpSp>
      <p:cxnSp>
        <p:nvCxnSpPr>
          <p:cNvPr id="17" name="Straight Arrow Connector 16">
            <a:extLst>
              <a:ext uri="{FF2B5EF4-FFF2-40B4-BE49-F238E27FC236}">
                <a16:creationId xmlns:a16="http://schemas.microsoft.com/office/drawing/2014/main" id="{6D98C2EF-300B-5CB1-B186-D84EAA3B4908}"/>
              </a:ext>
            </a:extLst>
          </p:cNvPr>
          <p:cNvCxnSpPr>
            <a:cxnSpLocks/>
          </p:cNvCxnSpPr>
          <p:nvPr/>
        </p:nvCxnSpPr>
        <p:spPr>
          <a:xfrm flipV="1">
            <a:off x="7855596" y="6278344"/>
            <a:ext cx="3720816" cy="117822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F6D6F46A-6E0A-C9A3-3BA5-E3256EC9DC44}"/>
              </a:ext>
            </a:extLst>
          </p:cNvPr>
          <p:cNvGrpSpPr/>
          <p:nvPr/>
        </p:nvGrpSpPr>
        <p:grpSpPr>
          <a:xfrm>
            <a:off x="6341814" y="6842022"/>
            <a:ext cx="2641811" cy="1320905"/>
            <a:chOff x="6341814" y="6842022"/>
            <a:chExt cx="2641811" cy="1320905"/>
          </a:xfrm>
        </p:grpSpPr>
        <p:sp>
          <p:nvSpPr>
            <p:cNvPr id="16" name="Freeform: Shape 15">
              <a:extLst>
                <a:ext uri="{FF2B5EF4-FFF2-40B4-BE49-F238E27FC236}">
                  <a16:creationId xmlns:a16="http://schemas.microsoft.com/office/drawing/2014/main" id="{BADD59DE-0E56-67AA-F9B6-AE754B841B19}"/>
                </a:ext>
              </a:extLst>
            </p:cNvPr>
            <p:cNvSpPr/>
            <p:nvPr/>
          </p:nvSpPr>
          <p:spPr>
            <a:xfrm>
              <a:off x="6341814" y="6842022"/>
              <a:ext cx="2641811" cy="1320905"/>
            </a:xfrm>
            <a:custGeom>
              <a:avLst/>
              <a:gdLst>
                <a:gd name="connsiteX0" fmla="*/ 746760 w 1493520"/>
                <a:gd name="connsiteY0" fmla="*/ 0 h 746760"/>
                <a:gd name="connsiteX1" fmla="*/ 1493520 w 1493520"/>
                <a:gd name="connsiteY1" fmla="*/ 746760 h 746760"/>
                <a:gd name="connsiteX2" fmla="*/ 0 w 1493520"/>
                <a:gd name="connsiteY2" fmla="*/ 746760 h 746760"/>
                <a:gd name="connsiteX3" fmla="*/ 746760 w 1493520"/>
                <a:gd name="connsiteY3" fmla="*/ 0 h 746760"/>
              </a:gdLst>
              <a:ahLst/>
              <a:cxnLst>
                <a:cxn ang="0">
                  <a:pos x="connsiteX0" y="connsiteY0"/>
                </a:cxn>
                <a:cxn ang="0">
                  <a:pos x="connsiteX1" y="connsiteY1"/>
                </a:cxn>
                <a:cxn ang="0">
                  <a:pos x="connsiteX2" y="connsiteY2"/>
                </a:cxn>
                <a:cxn ang="0">
                  <a:pos x="connsiteX3" y="connsiteY3"/>
                </a:cxn>
              </a:cxnLst>
              <a:rect l="l" t="t" r="r" b="b"/>
              <a:pathLst>
                <a:path w="1493520" h="746760">
                  <a:moveTo>
                    <a:pt x="746760" y="0"/>
                  </a:moveTo>
                  <a:cubicBezTo>
                    <a:pt x="1159184" y="0"/>
                    <a:pt x="1493520" y="334336"/>
                    <a:pt x="1493520" y="746760"/>
                  </a:cubicBezTo>
                  <a:lnTo>
                    <a:pt x="0" y="746760"/>
                  </a:lnTo>
                  <a:cubicBezTo>
                    <a:pt x="0" y="334336"/>
                    <a:pt x="334336" y="0"/>
                    <a:pt x="746760" y="0"/>
                  </a:cubicBezTo>
                  <a:close/>
                </a:path>
              </a:pathLst>
            </a:custGeom>
            <a:solidFill>
              <a:srgbClr val="C00000"/>
            </a:solidFill>
            <a:ln>
              <a:solidFill>
                <a:srgbClr val="C00000"/>
              </a:solidFill>
            </a:ln>
            <a:effectLst>
              <a:outerShdw blurRad="203200" dist="1143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a:p>
          </p:txBody>
        </p:sp>
        <p:sp>
          <p:nvSpPr>
            <p:cNvPr id="28" name="TextBox 27">
              <a:extLst>
                <a:ext uri="{FF2B5EF4-FFF2-40B4-BE49-F238E27FC236}">
                  <a16:creationId xmlns:a16="http://schemas.microsoft.com/office/drawing/2014/main" id="{2DB3F3A6-3E41-8EA7-B0B0-98C60BC0D02E}"/>
                </a:ext>
              </a:extLst>
            </p:cNvPr>
            <p:cNvSpPr txBox="1"/>
            <p:nvPr/>
          </p:nvSpPr>
          <p:spPr>
            <a:xfrm>
              <a:off x="7792073" y="7190098"/>
              <a:ext cx="559769" cy="535531"/>
            </a:xfrm>
            <a:prstGeom prst="rect">
              <a:avLst/>
            </a:prstGeom>
            <a:noFill/>
          </p:spPr>
          <p:txBody>
            <a:bodyPr wrap="none" rtlCol="0" anchor="ctr">
              <a:spAutoFit/>
            </a:bodyPr>
            <a:lstStyle/>
            <a:p>
              <a:pPr algn="ctr"/>
              <a:r>
                <a:rPr lang="en-US" sz="2880" b="1" dirty="0">
                  <a:solidFill>
                    <a:schemeClr val="bg1"/>
                  </a:solidFill>
                  <a:effectLst>
                    <a:outerShdw blurRad="38100" dist="38100" dir="2700000" algn="tl">
                      <a:srgbClr val="000000">
                        <a:alpha val="43137"/>
                      </a:srgbClr>
                    </a:outerShdw>
                  </a:effectLst>
                </a:rPr>
                <a:t>01</a:t>
              </a:r>
            </a:p>
          </p:txBody>
        </p:sp>
      </p:grpSp>
      <p:sp>
        <p:nvSpPr>
          <p:cNvPr id="27" name="Freeform: Shape 26">
            <a:extLst>
              <a:ext uri="{FF2B5EF4-FFF2-40B4-BE49-F238E27FC236}">
                <a16:creationId xmlns:a16="http://schemas.microsoft.com/office/drawing/2014/main" id="{E3530B06-43E4-FD9B-0C1E-095BBA7D7A01}"/>
              </a:ext>
            </a:extLst>
          </p:cNvPr>
          <p:cNvSpPr/>
          <p:nvPr/>
        </p:nvSpPr>
        <p:spPr>
          <a:xfrm>
            <a:off x="6872264" y="7721839"/>
            <a:ext cx="882174" cy="441088"/>
          </a:xfrm>
          <a:custGeom>
            <a:avLst/>
            <a:gdLst>
              <a:gd name="connsiteX0" fmla="*/ 249364 w 498728"/>
              <a:gd name="connsiteY0" fmla="*/ 0 h 249364"/>
              <a:gd name="connsiteX1" fmla="*/ 498728 w 498728"/>
              <a:gd name="connsiteY1" fmla="*/ 249364 h 249364"/>
              <a:gd name="connsiteX2" fmla="*/ 0 w 498728"/>
              <a:gd name="connsiteY2" fmla="*/ 249364 h 249364"/>
              <a:gd name="connsiteX3" fmla="*/ 249364 w 498728"/>
              <a:gd name="connsiteY3" fmla="*/ 0 h 249364"/>
            </a:gdLst>
            <a:ahLst/>
            <a:cxnLst>
              <a:cxn ang="0">
                <a:pos x="connsiteX0" y="connsiteY0"/>
              </a:cxn>
              <a:cxn ang="0">
                <a:pos x="connsiteX1" y="connsiteY1"/>
              </a:cxn>
              <a:cxn ang="0">
                <a:pos x="connsiteX2" y="connsiteY2"/>
              </a:cxn>
              <a:cxn ang="0">
                <a:pos x="connsiteX3" y="connsiteY3"/>
              </a:cxn>
            </a:cxnLst>
            <a:rect l="l" t="t" r="r" b="b"/>
            <a:pathLst>
              <a:path w="498728" h="249364">
                <a:moveTo>
                  <a:pt x="249364" y="0"/>
                </a:moveTo>
                <a:cubicBezTo>
                  <a:pt x="387084" y="0"/>
                  <a:pt x="498728" y="111644"/>
                  <a:pt x="498728" y="249364"/>
                </a:cubicBezTo>
                <a:lnTo>
                  <a:pt x="0" y="249364"/>
                </a:lnTo>
                <a:cubicBezTo>
                  <a:pt x="0" y="111644"/>
                  <a:pt x="111644" y="0"/>
                  <a:pt x="249364" y="0"/>
                </a:cubicBezTo>
                <a:close/>
              </a:path>
            </a:pathLst>
          </a:custGeom>
          <a:solidFill>
            <a:schemeClr val="tx1"/>
          </a:solidFill>
          <a:ln>
            <a:noFill/>
          </a:ln>
          <a:effectLst>
            <a:outerShdw blurRad="2032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dirty="0"/>
          </a:p>
        </p:txBody>
      </p:sp>
      <p:grpSp>
        <p:nvGrpSpPr>
          <p:cNvPr id="42" name="Group 41">
            <a:extLst>
              <a:ext uri="{FF2B5EF4-FFF2-40B4-BE49-F238E27FC236}">
                <a16:creationId xmlns:a16="http://schemas.microsoft.com/office/drawing/2014/main" id="{F0E60209-B57B-40AE-A5FF-30695B5785A8}"/>
              </a:ext>
            </a:extLst>
          </p:cNvPr>
          <p:cNvGrpSpPr/>
          <p:nvPr/>
        </p:nvGrpSpPr>
        <p:grpSpPr>
          <a:xfrm>
            <a:off x="3350638" y="2272317"/>
            <a:ext cx="3966416" cy="5923639"/>
            <a:chOff x="3350638" y="2272317"/>
            <a:chExt cx="3966416" cy="5923639"/>
          </a:xfrm>
        </p:grpSpPr>
        <p:grpSp>
          <p:nvGrpSpPr>
            <p:cNvPr id="21" name="Group 20">
              <a:extLst>
                <a:ext uri="{FF2B5EF4-FFF2-40B4-BE49-F238E27FC236}">
                  <a16:creationId xmlns:a16="http://schemas.microsoft.com/office/drawing/2014/main" id="{EEA0F5CB-AA3D-C7E4-ACFD-9EEF8FBD414E}"/>
                </a:ext>
              </a:extLst>
            </p:cNvPr>
            <p:cNvGrpSpPr/>
            <p:nvPr/>
          </p:nvGrpSpPr>
          <p:grpSpPr>
            <a:xfrm>
              <a:off x="3350638" y="2272317"/>
              <a:ext cx="3966416" cy="5923639"/>
              <a:chOff x="2792196" y="1949160"/>
              <a:chExt cx="3305347" cy="4936366"/>
            </a:xfrm>
          </p:grpSpPr>
          <p:sp>
            <p:nvSpPr>
              <p:cNvPr id="22" name="Freeform: Shape 21">
                <a:extLst>
                  <a:ext uri="{FF2B5EF4-FFF2-40B4-BE49-F238E27FC236}">
                    <a16:creationId xmlns:a16="http://schemas.microsoft.com/office/drawing/2014/main" id="{7D1ECA25-83BE-CD5B-B86C-6379C8BAECC2}"/>
                  </a:ext>
                </a:extLst>
              </p:cNvPr>
              <p:cNvSpPr/>
              <p:nvPr/>
            </p:nvSpPr>
            <p:spPr>
              <a:xfrm>
                <a:off x="2792196" y="3717032"/>
                <a:ext cx="3305347" cy="3140969"/>
              </a:xfrm>
              <a:custGeom>
                <a:avLst/>
                <a:gdLst>
                  <a:gd name="connsiteX0" fmla="*/ 1550308 w 2242372"/>
                  <a:gd name="connsiteY0" fmla="*/ 0 h 2130857"/>
                  <a:gd name="connsiteX1" fmla="*/ 2242372 w 2242372"/>
                  <a:gd name="connsiteY1" fmla="*/ 2130857 h 2130857"/>
                  <a:gd name="connsiteX2" fmla="*/ 0 w 2242372"/>
                  <a:gd name="connsiteY2" fmla="*/ 2130857 h 2130857"/>
                  <a:gd name="connsiteX3" fmla="*/ 1368263 w 2242372"/>
                  <a:gd name="connsiteY3" fmla="*/ 66630 h 2130857"/>
                </a:gdLst>
                <a:ahLst/>
                <a:cxnLst>
                  <a:cxn ang="0">
                    <a:pos x="connsiteX0" y="connsiteY0"/>
                  </a:cxn>
                  <a:cxn ang="0">
                    <a:pos x="connsiteX1" y="connsiteY1"/>
                  </a:cxn>
                  <a:cxn ang="0">
                    <a:pos x="connsiteX2" y="connsiteY2"/>
                  </a:cxn>
                  <a:cxn ang="0">
                    <a:pos x="connsiteX3" y="connsiteY3"/>
                  </a:cxn>
                </a:cxnLst>
                <a:rect l="l" t="t" r="r" b="b"/>
                <a:pathLst>
                  <a:path w="2242372" h="2130857">
                    <a:moveTo>
                      <a:pt x="1550308" y="0"/>
                    </a:moveTo>
                    <a:lnTo>
                      <a:pt x="2242372" y="2130857"/>
                    </a:lnTo>
                    <a:lnTo>
                      <a:pt x="0" y="2130857"/>
                    </a:lnTo>
                    <a:cubicBezTo>
                      <a:pt x="0" y="1202903"/>
                      <a:pt x="564192" y="406723"/>
                      <a:pt x="1368263" y="66630"/>
                    </a:cubicBezTo>
                    <a:close/>
                  </a:path>
                </a:pathLst>
              </a:custGeom>
              <a:solidFill>
                <a:srgbClr val="A71D37"/>
              </a:solidFill>
              <a:ln>
                <a:noFill/>
              </a:ln>
              <a:effectLst>
                <a:outerShdw blurRad="203200" dist="1143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dirty="0">
                  <a:solidFill>
                    <a:srgbClr val="A71D37"/>
                  </a:solidFill>
                </a:endParaRPr>
              </a:p>
            </p:txBody>
          </p:sp>
          <p:cxnSp>
            <p:nvCxnSpPr>
              <p:cNvPr id="23" name="Straight Arrow Connector 22">
                <a:extLst>
                  <a:ext uri="{FF2B5EF4-FFF2-40B4-BE49-F238E27FC236}">
                    <a16:creationId xmlns:a16="http://schemas.microsoft.com/office/drawing/2014/main" id="{02107251-FDB2-99B8-ECB7-808DE899266D}"/>
                  </a:ext>
                </a:extLst>
              </p:cNvPr>
              <p:cNvCxnSpPr>
                <a:cxnSpLocks/>
              </p:cNvCxnSpPr>
              <p:nvPr/>
            </p:nvCxnSpPr>
            <p:spPr>
              <a:xfrm flipH="1" flipV="1">
                <a:off x="4500119" y="1949160"/>
                <a:ext cx="1594341" cy="4936366"/>
              </a:xfrm>
              <a:prstGeom prst="straightConnector1">
                <a:avLst/>
              </a:prstGeom>
              <a:ln w="76200">
                <a:solidFill>
                  <a:srgbClr val="A71D37"/>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C8AF0715-9159-D418-8092-6CEE74BA5CA6}"/>
                </a:ext>
              </a:extLst>
            </p:cNvPr>
            <p:cNvSpPr txBox="1"/>
            <p:nvPr/>
          </p:nvSpPr>
          <p:spPr>
            <a:xfrm>
              <a:off x="5043378" y="5051728"/>
              <a:ext cx="402674" cy="609398"/>
            </a:xfrm>
            <a:prstGeom prst="rect">
              <a:avLst/>
            </a:prstGeom>
            <a:noFill/>
          </p:spPr>
          <p:txBody>
            <a:bodyPr wrap="none" rtlCol="0" anchor="ctr">
              <a:spAutoFit/>
            </a:bodyPr>
            <a:lstStyle/>
            <a:p>
              <a:pPr algn="ctr"/>
              <a:r>
                <a:rPr lang="en-US" sz="3360" b="1" dirty="0">
                  <a:solidFill>
                    <a:schemeClr val="bg1"/>
                  </a:solidFill>
                  <a:effectLst>
                    <a:outerShdw blurRad="38100" dist="38100" dir="2700000" algn="tl">
                      <a:srgbClr val="000000">
                        <a:alpha val="43137"/>
                      </a:srgbClr>
                    </a:outerShdw>
                  </a:effectLst>
                </a:rPr>
                <a:t>3</a:t>
              </a:r>
            </a:p>
          </p:txBody>
        </p:sp>
      </p:grpSp>
      <p:grpSp>
        <p:nvGrpSpPr>
          <p:cNvPr id="43" name="Group 42">
            <a:extLst>
              <a:ext uri="{FF2B5EF4-FFF2-40B4-BE49-F238E27FC236}">
                <a16:creationId xmlns:a16="http://schemas.microsoft.com/office/drawing/2014/main" id="{7AF10FF8-DCFF-4C21-C557-06A2485B3523}"/>
              </a:ext>
            </a:extLst>
          </p:cNvPr>
          <p:cNvGrpSpPr/>
          <p:nvPr/>
        </p:nvGrpSpPr>
        <p:grpSpPr>
          <a:xfrm>
            <a:off x="1878520" y="4133205"/>
            <a:ext cx="5438532" cy="4029720"/>
            <a:chOff x="1878520" y="4133205"/>
            <a:chExt cx="5438532" cy="4029720"/>
          </a:xfrm>
        </p:grpSpPr>
        <p:grpSp>
          <p:nvGrpSpPr>
            <p:cNvPr id="24" name="Group 23">
              <a:extLst>
                <a:ext uri="{FF2B5EF4-FFF2-40B4-BE49-F238E27FC236}">
                  <a16:creationId xmlns:a16="http://schemas.microsoft.com/office/drawing/2014/main" id="{C3F94CEE-7C2D-99D4-D28E-5259B611962B}"/>
                </a:ext>
              </a:extLst>
            </p:cNvPr>
            <p:cNvGrpSpPr/>
            <p:nvPr/>
          </p:nvGrpSpPr>
          <p:grpSpPr>
            <a:xfrm>
              <a:off x="1878520" y="4133205"/>
              <a:ext cx="5438532" cy="4029720"/>
              <a:chOff x="1565433" y="3499900"/>
              <a:chExt cx="4532110" cy="3358100"/>
            </a:xfrm>
            <a:solidFill>
              <a:srgbClr val="053B8B"/>
            </a:solidFill>
          </p:grpSpPr>
          <p:sp>
            <p:nvSpPr>
              <p:cNvPr id="25" name="Freeform: Shape 24">
                <a:extLst>
                  <a:ext uri="{FF2B5EF4-FFF2-40B4-BE49-F238E27FC236}">
                    <a16:creationId xmlns:a16="http://schemas.microsoft.com/office/drawing/2014/main" id="{921F4BFC-522E-018D-8F26-0B1CF7E71EA6}"/>
                  </a:ext>
                </a:extLst>
              </p:cNvPr>
              <p:cNvSpPr/>
              <p:nvPr/>
            </p:nvSpPr>
            <p:spPr>
              <a:xfrm>
                <a:off x="2058361" y="4486620"/>
                <a:ext cx="4039182" cy="2371380"/>
              </a:xfrm>
              <a:custGeom>
                <a:avLst/>
                <a:gdLst>
                  <a:gd name="connsiteX0" fmla="*/ 525846 w 2740211"/>
                  <a:gd name="connsiteY0" fmla="*/ 0 h 1608762"/>
                  <a:gd name="connsiteX1" fmla="*/ 2740211 w 2740211"/>
                  <a:gd name="connsiteY1" fmla="*/ 1608762 h 1608762"/>
                  <a:gd name="connsiteX2" fmla="*/ 0 w 2740211"/>
                  <a:gd name="connsiteY2" fmla="*/ 1608762 h 1608762"/>
                  <a:gd name="connsiteX3" fmla="*/ 467628 w 2740211"/>
                  <a:gd name="connsiteY3" fmla="*/ 77853 h 1608762"/>
                </a:gdLst>
                <a:ahLst/>
                <a:cxnLst>
                  <a:cxn ang="0">
                    <a:pos x="connsiteX0" y="connsiteY0"/>
                  </a:cxn>
                  <a:cxn ang="0">
                    <a:pos x="connsiteX1" y="connsiteY1"/>
                  </a:cxn>
                  <a:cxn ang="0">
                    <a:pos x="connsiteX2" y="connsiteY2"/>
                  </a:cxn>
                  <a:cxn ang="0">
                    <a:pos x="connsiteX3" y="connsiteY3"/>
                  </a:cxn>
                </a:cxnLst>
                <a:rect l="l" t="t" r="r" b="b"/>
                <a:pathLst>
                  <a:path w="2740211" h="1608762">
                    <a:moveTo>
                      <a:pt x="525846" y="0"/>
                    </a:moveTo>
                    <a:lnTo>
                      <a:pt x="2740211" y="1608762"/>
                    </a:lnTo>
                    <a:lnTo>
                      <a:pt x="0" y="1608762"/>
                    </a:lnTo>
                    <a:cubicBezTo>
                      <a:pt x="0" y="1041679"/>
                      <a:pt x="172392" y="514860"/>
                      <a:pt x="467628" y="77853"/>
                    </a:cubicBezTo>
                    <a:close/>
                  </a:path>
                </a:pathLst>
              </a:custGeom>
              <a:grpFill/>
              <a:ln>
                <a:noFill/>
              </a:ln>
              <a:effectLst>
                <a:outerShdw blurRad="203200" dist="114300" dir="180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endParaRPr lang="en-US" sz="2489"/>
              </a:p>
            </p:txBody>
          </p:sp>
          <p:cxnSp>
            <p:nvCxnSpPr>
              <p:cNvPr id="26" name="Straight Arrow Connector 25">
                <a:extLst>
                  <a:ext uri="{FF2B5EF4-FFF2-40B4-BE49-F238E27FC236}">
                    <a16:creationId xmlns:a16="http://schemas.microsoft.com/office/drawing/2014/main" id="{06B42EE9-9DEF-D0C5-89ED-EF63432F5502}"/>
                  </a:ext>
                </a:extLst>
              </p:cNvPr>
              <p:cNvCxnSpPr>
                <a:cxnSpLocks/>
              </p:cNvCxnSpPr>
              <p:nvPr/>
            </p:nvCxnSpPr>
            <p:spPr>
              <a:xfrm flipH="1" flipV="1">
                <a:off x="1565433" y="3499900"/>
                <a:ext cx="4529026" cy="3358100"/>
              </a:xfrm>
              <a:prstGeom prst="straightConnector1">
                <a:avLst/>
              </a:prstGeom>
              <a:grpFill/>
              <a:ln w="76200">
                <a:solidFill>
                  <a:srgbClr val="053B8B"/>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C2FDB095-DCBE-357C-2E20-43885B15E418}"/>
                </a:ext>
              </a:extLst>
            </p:cNvPr>
            <p:cNvSpPr txBox="1"/>
            <p:nvPr/>
          </p:nvSpPr>
          <p:spPr>
            <a:xfrm>
              <a:off x="2932954" y="6537321"/>
              <a:ext cx="620683" cy="609398"/>
            </a:xfrm>
            <a:prstGeom prst="rect">
              <a:avLst/>
            </a:prstGeom>
            <a:noFill/>
          </p:spPr>
          <p:txBody>
            <a:bodyPr wrap="none" rtlCol="0" anchor="ctr">
              <a:spAutoFit/>
            </a:bodyPr>
            <a:lstStyle/>
            <a:p>
              <a:pPr algn="ctr"/>
              <a:r>
                <a:rPr lang="en-US" sz="3360" b="1" dirty="0">
                  <a:solidFill>
                    <a:schemeClr val="bg1"/>
                  </a:solidFill>
                  <a:effectLst>
                    <a:outerShdw blurRad="38100" dist="38100" dir="2700000" algn="tl">
                      <a:srgbClr val="000000">
                        <a:alpha val="43137"/>
                      </a:srgbClr>
                    </a:outerShdw>
                  </a:effectLst>
                </a:rPr>
                <a:t>05</a:t>
              </a:r>
            </a:p>
          </p:txBody>
        </p:sp>
      </p:grpSp>
      <p:sp>
        <p:nvSpPr>
          <p:cNvPr id="46" name="TextBox 45">
            <a:extLst>
              <a:ext uri="{FF2B5EF4-FFF2-40B4-BE49-F238E27FC236}">
                <a16:creationId xmlns:a16="http://schemas.microsoft.com/office/drawing/2014/main" id="{C183FB9E-0803-5F14-D220-C41C8A21D2E0}"/>
              </a:ext>
            </a:extLst>
          </p:cNvPr>
          <p:cNvSpPr txBox="1"/>
          <p:nvPr/>
        </p:nvSpPr>
        <p:spPr>
          <a:xfrm>
            <a:off x="389375" y="2589488"/>
            <a:ext cx="4454968" cy="1877437"/>
          </a:xfrm>
          <a:prstGeom prst="rect">
            <a:avLst/>
          </a:prstGeom>
          <a:noFill/>
        </p:spPr>
        <p:txBody>
          <a:bodyPr wrap="square">
            <a:spAutoFit/>
          </a:bodyPr>
          <a:lstStyle/>
          <a:p>
            <a:pPr marL="526673" lvl="1" algn="just" rtl="1"/>
            <a:r>
              <a:rPr lang="ar-SA" sz="1800" dirty="0">
                <a:ln w="0"/>
                <a:solidFill>
                  <a:srgbClr val="053B8B"/>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تعزيز الشفافية  للمؤسسات و مزودي خدمات الدفع تعني : </a:t>
            </a:r>
          </a:p>
          <a:p>
            <a:pPr marL="983855" lvl="1" indent="-457182" algn="just" rtl="1">
              <a:buFont typeface="Wingdings" panose="05000000000000000000" pitchFamily="2" charset="2"/>
              <a:buChar char="ü"/>
            </a:pPr>
            <a:r>
              <a:rPr lang="ar-SA" sz="1600" dirty="0">
                <a:ln w="0"/>
                <a:solidFill>
                  <a:srgbClr val="053B8B"/>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للمؤسسات المالية : رؤية واضحة لحركة الأموال، ومراقبة دقيقة للمخاطر .</a:t>
            </a:r>
          </a:p>
          <a:p>
            <a:pPr marL="983855" lvl="1" indent="-457182" algn="just" rtl="1">
              <a:buFont typeface="Wingdings" panose="05000000000000000000" pitchFamily="2" charset="2"/>
              <a:buChar char="ü"/>
            </a:pPr>
            <a:r>
              <a:rPr lang="ar-SA" sz="1600" dirty="0">
                <a:ln w="0"/>
                <a:solidFill>
                  <a:srgbClr val="053B8B"/>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rPr>
              <a:t>لمزودي الدفع، الشفافية تعني وضوح القواعد، عدالة الوصول، وتكافؤ الفرص </a:t>
            </a:r>
          </a:p>
          <a:p>
            <a:pPr marL="983855" lvl="1" indent="-457182" algn="just" rtl="1">
              <a:buFont typeface="Wingdings" panose="05000000000000000000" pitchFamily="2" charset="2"/>
              <a:buChar char="ü"/>
            </a:pPr>
            <a:endParaRPr lang="ar-SA" sz="1600" dirty="0">
              <a:ln w="0"/>
              <a:solidFill>
                <a:srgbClr val="053B8B"/>
              </a:solidFill>
              <a:effectLst>
                <a:outerShdw blurRad="38100" dist="25400" dir="5400000" algn="ctr" rotWithShape="0">
                  <a:srgbClr val="6E747A">
                    <a:alpha val="43000"/>
                  </a:srgbClr>
                </a:outerShdw>
              </a:effectLst>
              <a:latin typeface="Nizar Cocon Kurdish" panose="020A0503020102020204" pitchFamily="18" charset="-78"/>
              <a:cs typeface="Nizar Cocon Kurdish" panose="020A0503020102020204" pitchFamily="18" charset="-78"/>
            </a:endParaRPr>
          </a:p>
        </p:txBody>
      </p:sp>
      <p:sp>
        <p:nvSpPr>
          <p:cNvPr id="32" name="Rectangle 31">
            <a:extLst>
              <a:ext uri="{FF2B5EF4-FFF2-40B4-BE49-F238E27FC236}">
                <a16:creationId xmlns:a16="http://schemas.microsoft.com/office/drawing/2014/main" id="{C60553DB-3E30-352A-5F23-644DF7811693}"/>
              </a:ext>
            </a:extLst>
          </p:cNvPr>
          <p:cNvSpPr/>
          <p:nvPr/>
        </p:nvSpPr>
        <p:spPr>
          <a:xfrm>
            <a:off x="2250965" y="-37102"/>
            <a:ext cx="8506213" cy="584775"/>
          </a:xfrm>
          <a:prstGeom prst="rect">
            <a:avLst/>
          </a:prstGeom>
          <a:noFill/>
        </p:spPr>
        <p:txBody>
          <a:bodyPr wrap="square" lIns="91440" tIns="45720" rIns="91440" bIns="45720">
            <a:spAutoFit/>
          </a:bodyPr>
          <a:lstStyle/>
          <a:p>
            <a:pPr algn="ctr"/>
            <a:r>
              <a:rPr lang="ar-YE" sz="3200" dirty="0">
                <a:solidFill>
                  <a:srgbClr val="002060"/>
                </a:solidFill>
                <a:latin typeface="Hacen Algeria Hd" panose="02000500000000000000" pitchFamily="2" charset="-78"/>
                <a:ea typeface="GE SS Two Bold" panose="020A0503020102020204" pitchFamily="18" charset="-78"/>
                <a:cs typeface="Hacen Algeria Hd" panose="02000500000000000000" pitchFamily="2" charset="-78"/>
              </a:rPr>
              <a:t>دور المقسم الوطني في خفض التكاليف وتحقيق الشفافية </a:t>
            </a:r>
          </a:p>
        </p:txBody>
      </p:sp>
    </p:spTree>
    <p:extLst>
      <p:ext uri="{BB962C8B-B14F-4D97-AF65-F5344CB8AC3E}">
        <p14:creationId xmlns:p14="http://schemas.microsoft.com/office/powerpoint/2010/main" val="405606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53"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inVertical)">
                                      <p:cBhvr>
                                        <p:cTn id="26" dur="500"/>
                                        <p:tgtEl>
                                          <p:spTgt spid="39"/>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par>
                          <p:cTn id="44" fill="hold">
                            <p:stCondLst>
                              <p:cond delay="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down)">
                                      <p:cBhvr>
                                        <p:cTn id="54" dur="500"/>
                                        <p:tgtEl>
                                          <p:spTgt spid="43"/>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1"/>
          <p:cNvSpPr>
            <a:spLocks noChangeArrowheads="1"/>
          </p:cNvSpPr>
          <p:nvPr/>
        </p:nvSpPr>
        <p:spPr bwMode="auto">
          <a:xfrm>
            <a:off x="5753101" y="4245293"/>
            <a:ext cx="144780" cy="144780"/>
          </a:xfrm>
          <a:prstGeom prst="ellipse">
            <a:avLst/>
          </a:prstGeom>
          <a:solidFill>
            <a:schemeClr val="accent1"/>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22" name="Oval 22"/>
          <p:cNvSpPr>
            <a:spLocks noChangeArrowheads="1"/>
          </p:cNvSpPr>
          <p:nvPr/>
        </p:nvSpPr>
        <p:spPr bwMode="auto">
          <a:xfrm>
            <a:off x="5731194" y="4437699"/>
            <a:ext cx="143828" cy="143828"/>
          </a:xfrm>
          <a:prstGeom prst="ellipse">
            <a:avLst/>
          </a:prstGeom>
          <a:solidFill>
            <a:schemeClr val="accent2"/>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23" name="Oval 23"/>
          <p:cNvSpPr>
            <a:spLocks noChangeArrowheads="1"/>
          </p:cNvSpPr>
          <p:nvPr/>
        </p:nvSpPr>
        <p:spPr bwMode="auto">
          <a:xfrm>
            <a:off x="5712144" y="4630104"/>
            <a:ext cx="143828" cy="143828"/>
          </a:xfrm>
          <a:prstGeom prst="ellipse">
            <a:avLst/>
          </a:prstGeom>
          <a:solidFill>
            <a:srgbClr val="7030A0"/>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24" name="Oval 24"/>
          <p:cNvSpPr>
            <a:spLocks noChangeArrowheads="1"/>
          </p:cNvSpPr>
          <p:nvPr/>
        </p:nvSpPr>
        <p:spPr bwMode="auto">
          <a:xfrm>
            <a:off x="5731194" y="4822509"/>
            <a:ext cx="143828" cy="142875"/>
          </a:xfrm>
          <a:prstGeom prst="ellipse">
            <a:avLst/>
          </a:prstGeom>
          <a:solidFill>
            <a:srgbClr val="0D6172"/>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39" name="TextBox 38"/>
          <p:cNvSpPr txBox="1"/>
          <p:nvPr/>
        </p:nvSpPr>
        <p:spPr>
          <a:xfrm>
            <a:off x="6197249" y="4332208"/>
            <a:ext cx="2230265" cy="738664"/>
          </a:xfrm>
          <a:prstGeom prst="rect">
            <a:avLst/>
          </a:prstGeom>
          <a:noFill/>
        </p:spPr>
        <p:txBody>
          <a:bodyPr wrap="square" lIns="0" tIns="0" rIns="0" bIns="0" rtlCol="0">
            <a:spAutoFit/>
          </a:bodyPr>
          <a:lstStyle/>
          <a:p>
            <a:pPr algn="ct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Creative</a:t>
            </a:r>
          </a:p>
          <a:p>
            <a:pPr algn="ct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Mind Map</a:t>
            </a:r>
          </a:p>
        </p:txBody>
      </p:sp>
      <p:sp>
        <p:nvSpPr>
          <p:cNvPr id="32" name="Freeform 32"/>
          <p:cNvSpPr>
            <a:spLocks/>
          </p:cNvSpPr>
          <p:nvPr/>
        </p:nvSpPr>
        <p:spPr bwMode="auto">
          <a:xfrm>
            <a:off x="5107918" y="4893945"/>
            <a:ext cx="623275" cy="1257412"/>
          </a:xfrm>
          <a:custGeom>
            <a:avLst/>
            <a:gdLst>
              <a:gd name="T0" fmla="*/ 1159 w 1159"/>
              <a:gd name="T1" fmla="*/ 0 h 1360"/>
              <a:gd name="T2" fmla="*/ 723 w 1159"/>
              <a:gd name="T3" fmla="*/ 0 h 1360"/>
              <a:gd name="T4" fmla="*/ 487 w 1159"/>
              <a:gd name="T5" fmla="*/ 236 h 1360"/>
              <a:gd name="T6" fmla="*/ 487 w 1159"/>
              <a:gd name="T7" fmla="*/ 1125 h 1360"/>
              <a:gd name="T8" fmla="*/ 252 w 1159"/>
              <a:gd name="T9" fmla="*/ 1360 h 1360"/>
              <a:gd name="T10" fmla="*/ 0 w 1159"/>
              <a:gd name="T11" fmla="*/ 1360 h 1360"/>
            </a:gdLst>
            <a:ahLst/>
            <a:cxnLst>
              <a:cxn ang="0">
                <a:pos x="T0" y="T1"/>
              </a:cxn>
              <a:cxn ang="0">
                <a:pos x="T2" y="T3"/>
              </a:cxn>
              <a:cxn ang="0">
                <a:pos x="T4" y="T5"/>
              </a:cxn>
              <a:cxn ang="0">
                <a:pos x="T6" y="T7"/>
              </a:cxn>
              <a:cxn ang="0">
                <a:pos x="T8" y="T9"/>
              </a:cxn>
              <a:cxn ang="0">
                <a:pos x="T10" y="T11"/>
              </a:cxn>
            </a:cxnLst>
            <a:rect l="0" t="0" r="r" b="b"/>
            <a:pathLst>
              <a:path w="1159" h="1360">
                <a:moveTo>
                  <a:pt x="1159" y="0"/>
                </a:moveTo>
                <a:cubicBezTo>
                  <a:pt x="723" y="0"/>
                  <a:pt x="723" y="0"/>
                  <a:pt x="723" y="0"/>
                </a:cubicBezTo>
                <a:cubicBezTo>
                  <a:pt x="593" y="0"/>
                  <a:pt x="487" y="106"/>
                  <a:pt x="487" y="236"/>
                </a:cubicBezTo>
                <a:cubicBezTo>
                  <a:pt x="487" y="1125"/>
                  <a:pt x="487" y="1125"/>
                  <a:pt x="487" y="1125"/>
                </a:cubicBezTo>
                <a:cubicBezTo>
                  <a:pt x="487" y="1255"/>
                  <a:pt x="382" y="1360"/>
                  <a:pt x="252" y="1360"/>
                </a:cubicBezTo>
                <a:cubicBezTo>
                  <a:pt x="0" y="1360"/>
                  <a:pt x="0" y="1360"/>
                  <a:pt x="0" y="136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33" name="Freeform 33"/>
          <p:cNvSpPr>
            <a:spLocks/>
          </p:cNvSpPr>
          <p:nvPr/>
        </p:nvSpPr>
        <p:spPr bwMode="auto">
          <a:xfrm>
            <a:off x="4951362" y="2093821"/>
            <a:ext cx="801739" cy="2223863"/>
          </a:xfrm>
          <a:custGeom>
            <a:avLst/>
            <a:gdLst>
              <a:gd name="T0" fmla="*/ 1193 w 1193"/>
              <a:gd name="T1" fmla="*/ 2720 h 2720"/>
              <a:gd name="T2" fmla="*/ 1193 w 1193"/>
              <a:gd name="T3" fmla="*/ 2720 h 2720"/>
              <a:gd name="T4" fmla="*/ 806 w 1193"/>
              <a:gd name="T5" fmla="*/ 2333 h 2720"/>
              <a:gd name="T6" fmla="*/ 806 w 1193"/>
              <a:gd name="T7" fmla="*/ 387 h 2720"/>
              <a:gd name="T8" fmla="*/ 420 w 1193"/>
              <a:gd name="T9" fmla="*/ 0 h 2720"/>
              <a:gd name="T10" fmla="*/ 0 w 1193"/>
              <a:gd name="T11" fmla="*/ 0 h 2720"/>
            </a:gdLst>
            <a:ahLst/>
            <a:cxnLst>
              <a:cxn ang="0">
                <a:pos x="T0" y="T1"/>
              </a:cxn>
              <a:cxn ang="0">
                <a:pos x="T2" y="T3"/>
              </a:cxn>
              <a:cxn ang="0">
                <a:pos x="T4" y="T5"/>
              </a:cxn>
              <a:cxn ang="0">
                <a:pos x="T6" y="T7"/>
              </a:cxn>
              <a:cxn ang="0">
                <a:pos x="T8" y="T9"/>
              </a:cxn>
              <a:cxn ang="0">
                <a:pos x="T10" y="T11"/>
              </a:cxn>
            </a:cxnLst>
            <a:rect l="0" t="0" r="r" b="b"/>
            <a:pathLst>
              <a:path w="1193" h="2720">
                <a:moveTo>
                  <a:pt x="1193" y="2720"/>
                </a:moveTo>
                <a:cubicBezTo>
                  <a:pt x="1193" y="2720"/>
                  <a:pt x="1193" y="2720"/>
                  <a:pt x="1193" y="2720"/>
                </a:cubicBezTo>
                <a:cubicBezTo>
                  <a:pt x="980" y="2720"/>
                  <a:pt x="806" y="2547"/>
                  <a:pt x="806" y="2333"/>
                </a:cubicBezTo>
                <a:cubicBezTo>
                  <a:pt x="806" y="387"/>
                  <a:pt x="806" y="387"/>
                  <a:pt x="806" y="387"/>
                </a:cubicBezTo>
                <a:cubicBezTo>
                  <a:pt x="806" y="173"/>
                  <a:pt x="633" y="0"/>
                  <a:pt x="420" y="0"/>
                </a:cubicBezTo>
                <a:cubicBezTo>
                  <a:pt x="0" y="0"/>
                  <a:pt x="0" y="0"/>
                  <a:pt x="0" y="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34" name="Freeform 34"/>
          <p:cNvSpPr>
            <a:spLocks/>
          </p:cNvSpPr>
          <p:nvPr/>
        </p:nvSpPr>
        <p:spPr bwMode="auto">
          <a:xfrm>
            <a:off x="4978718" y="3335656"/>
            <a:ext cx="752476" cy="1174433"/>
          </a:xfrm>
          <a:custGeom>
            <a:avLst/>
            <a:gdLst>
              <a:gd name="T0" fmla="*/ 1159 w 1159"/>
              <a:gd name="T1" fmla="*/ 1360 h 1360"/>
              <a:gd name="T2" fmla="*/ 723 w 1159"/>
              <a:gd name="T3" fmla="*/ 1360 h 1360"/>
              <a:gd name="T4" fmla="*/ 487 w 1159"/>
              <a:gd name="T5" fmla="*/ 1124 h 1360"/>
              <a:gd name="T6" fmla="*/ 487 w 1159"/>
              <a:gd name="T7" fmla="*/ 235 h 1360"/>
              <a:gd name="T8" fmla="*/ 252 w 1159"/>
              <a:gd name="T9" fmla="*/ 0 h 1360"/>
              <a:gd name="T10" fmla="*/ 0 w 1159"/>
              <a:gd name="T11" fmla="*/ 0 h 1360"/>
            </a:gdLst>
            <a:ahLst/>
            <a:cxnLst>
              <a:cxn ang="0">
                <a:pos x="T0" y="T1"/>
              </a:cxn>
              <a:cxn ang="0">
                <a:pos x="T2" y="T3"/>
              </a:cxn>
              <a:cxn ang="0">
                <a:pos x="T4" y="T5"/>
              </a:cxn>
              <a:cxn ang="0">
                <a:pos x="T6" y="T7"/>
              </a:cxn>
              <a:cxn ang="0">
                <a:pos x="T8" y="T9"/>
              </a:cxn>
              <a:cxn ang="0">
                <a:pos x="T10" y="T11"/>
              </a:cxn>
            </a:cxnLst>
            <a:rect l="0" t="0" r="r" b="b"/>
            <a:pathLst>
              <a:path w="1159" h="1360">
                <a:moveTo>
                  <a:pt x="1159" y="1360"/>
                </a:moveTo>
                <a:cubicBezTo>
                  <a:pt x="723" y="1360"/>
                  <a:pt x="723" y="1360"/>
                  <a:pt x="723" y="1360"/>
                </a:cubicBezTo>
                <a:cubicBezTo>
                  <a:pt x="593" y="1360"/>
                  <a:pt x="487" y="1254"/>
                  <a:pt x="487" y="1124"/>
                </a:cubicBezTo>
                <a:cubicBezTo>
                  <a:pt x="487" y="235"/>
                  <a:pt x="487" y="235"/>
                  <a:pt x="487" y="235"/>
                </a:cubicBezTo>
                <a:cubicBezTo>
                  <a:pt x="487" y="105"/>
                  <a:pt x="382" y="0"/>
                  <a:pt x="252" y="0"/>
                </a:cubicBezTo>
                <a:cubicBezTo>
                  <a:pt x="0" y="0"/>
                  <a:pt x="0" y="0"/>
                  <a:pt x="0" y="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35" name="Line 35"/>
          <p:cNvSpPr>
            <a:spLocks noChangeShapeType="1"/>
          </p:cNvSpPr>
          <p:nvPr/>
        </p:nvSpPr>
        <p:spPr bwMode="auto">
          <a:xfrm flipH="1">
            <a:off x="4978718" y="4702493"/>
            <a:ext cx="733425"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54864" tIns="27432" rIns="54864" bIns="27432" numCol="1" anchor="t" anchorCtr="0" compatLnSpc="1">
            <a:prstTxWarp prst="textNoShape">
              <a:avLst/>
            </a:prstTxWarp>
          </a:bodyPr>
          <a:lstStyle/>
          <a:p>
            <a:endParaRPr lang="en-US" sz="1244"/>
          </a:p>
        </p:txBody>
      </p:sp>
      <p:grpSp>
        <p:nvGrpSpPr>
          <p:cNvPr id="64" name="Group 63">
            <a:extLst>
              <a:ext uri="{FF2B5EF4-FFF2-40B4-BE49-F238E27FC236}">
                <a16:creationId xmlns:a16="http://schemas.microsoft.com/office/drawing/2014/main" id="{2B5CB488-8A31-AD27-4EDA-8110A42C4A61}"/>
              </a:ext>
            </a:extLst>
          </p:cNvPr>
          <p:cNvGrpSpPr/>
          <p:nvPr/>
        </p:nvGrpSpPr>
        <p:grpSpPr>
          <a:xfrm>
            <a:off x="898009" y="1676373"/>
            <a:ext cx="4080709" cy="770128"/>
            <a:chOff x="1496681" y="2793954"/>
            <a:chExt cx="6801181" cy="1283547"/>
          </a:xfrm>
        </p:grpSpPr>
        <p:sp>
          <p:nvSpPr>
            <p:cNvPr id="30" name="Freeform 30"/>
            <p:cNvSpPr>
              <a:spLocks/>
            </p:cNvSpPr>
            <p:nvPr/>
          </p:nvSpPr>
          <p:spPr bwMode="auto">
            <a:xfrm>
              <a:off x="2139694" y="2793954"/>
              <a:ext cx="6158168" cy="1283547"/>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rgbClr val="C00000"/>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40" name="TextBox 39"/>
            <p:cNvSpPr txBox="1"/>
            <p:nvPr/>
          </p:nvSpPr>
          <p:spPr>
            <a:xfrm>
              <a:off x="1496681" y="3204764"/>
              <a:ext cx="5421313" cy="430887"/>
            </a:xfrm>
            <a:prstGeom prst="rect">
              <a:avLst/>
            </a:prstGeom>
            <a:noFill/>
          </p:spPr>
          <p:txBody>
            <a:bodyPr wrap="square" lIns="0" tIns="0" rIns="0" bIns="0" rtlCol="0">
              <a:spAutoFit/>
            </a:bodyPr>
            <a:lstStyle/>
            <a:p>
              <a:pPr algn="r" rtl="1"/>
              <a:r>
                <a:rPr lang="ar-YE" sz="1680" b="1" dirty="0">
                  <a:solidFill>
                    <a:schemeClr val="bg1"/>
                  </a:solidFill>
                  <a:latin typeface="Open Sans" panose="020B0606030504020204" pitchFamily="34" charset="0"/>
                  <a:ea typeface="Open Sans" panose="020B0606030504020204" pitchFamily="34" charset="0"/>
                  <a:cs typeface="Open Sans" panose="020B0606030504020204" pitchFamily="34" charset="0"/>
                </a:rPr>
                <a:t>وضع الأطر التنظيمية والتشريعية</a:t>
              </a:r>
              <a:endParaRPr lang="en-US" sz="168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5" name="Group 64">
            <a:extLst>
              <a:ext uri="{FF2B5EF4-FFF2-40B4-BE49-F238E27FC236}">
                <a16:creationId xmlns:a16="http://schemas.microsoft.com/office/drawing/2014/main" id="{704B3916-7ABC-ACF0-1361-EDF99CD77A5D}"/>
              </a:ext>
            </a:extLst>
          </p:cNvPr>
          <p:cNvGrpSpPr/>
          <p:nvPr/>
        </p:nvGrpSpPr>
        <p:grpSpPr>
          <a:xfrm>
            <a:off x="1283817" y="2985782"/>
            <a:ext cx="3694902" cy="770128"/>
            <a:chOff x="2139695" y="4976303"/>
            <a:chExt cx="6158170" cy="1283547"/>
          </a:xfrm>
        </p:grpSpPr>
        <p:sp>
          <p:nvSpPr>
            <p:cNvPr id="29" name="Freeform 29"/>
            <p:cNvSpPr>
              <a:spLocks/>
            </p:cNvSpPr>
            <p:nvPr/>
          </p:nvSpPr>
          <p:spPr bwMode="auto">
            <a:xfrm>
              <a:off x="2139695" y="4976303"/>
              <a:ext cx="6158170" cy="1283547"/>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rgbClr val="002060"/>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41" name="TextBox 40"/>
            <p:cNvSpPr txBox="1"/>
            <p:nvPr/>
          </p:nvSpPr>
          <p:spPr>
            <a:xfrm>
              <a:off x="2742902" y="5224301"/>
              <a:ext cx="4551562" cy="861775"/>
            </a:xfrm>
            <a:prstGeom prst="rect">
              <a:avLst/>
            </a:prstGeom>
            <a:no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cs typeface="Open Sans" panose="020B0606030504020204" pitchFamily="34" charset="0"/>
                </a:rPr>
                <a:t>ضمان الشمولية للخدمات ووصولها لكافة افراد المجتمع .</a:t>
              </a:r>
              <a:endParaRPr lang="en-US" sz="168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6" name="Group 65">
            <a:extLst>
              <a:ext uri="{FF2B5EF4-FFF2-40B4-BE49-F238E27FC236}">
                <a16:creationId xmlns:a16="http://schemas.microsoft.com/office/drawing/2014/main" id="{55A3B743-CF35-2AF8-EA2F-2C5ACB522BCF}"/>
              </a:ext>
            </a:extLst>
          </p:cNvPr>
          <p:cNvGrpSpPr/>
          <p:nvPr/>
        </p:nvGrpSpPr>
        <p:grpSpPr>
          <a:xfrm>
            <a:off x="1175805" y="5329499"/>
            <a:ext cx="3924363" cy="651419"/>
            <a:chOff x="1975104" y="9220105"/>
            <a:chExt cx="6540605" cy="1085698"/>
          </a:xfrm>
          <a:solidFill>
            <a:schemeClr val="accent1">
              <a:lumMod val="50000"/>
            </a:schemeClr>
          </a:solidFill>
        </p:grpSpPr>
        <p:sp>
          <p:nvSpPr>
            <p:cNvPr id="26" name="Freeform 26"/>
            <p:cNvSpPr>
              <a:spLocks/>
            </p:cNvSpPr>
            <p:nvPr/>
          </p:nvSpPr>
          <p:spPr bwMode="auto">
            <a:xfrm>
              <a:off x="1975104" y="9220105"/>
              <a:ext cx="6540605" cy="1085698"/>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grp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algn="r" defTabSz="1097280" rtl="1"/>
              <a:endParaRPr lang="en-US" sz="1244" dirty="0"/>
            </a:p>
          </p:txBody>
        </p:sp>
        <p:sp>
          <p:nvSpPr>
            <p:cNvPr id="43" name="TextBox 42"/>
            <p:cNvSpPr txBox="1"/>
            <p:nvPr/>
          </p:nvSpPr>
          <p:spPr>
            <a:xfrm>
              <a:off x="2671896" y="9467730"/>
              <a:ext cx="5283298" cy="430887"/>
            </a:xfrm>
            <a:prstGeom prst="rect">
              <a:avLst/>
            </a:prstGeom>
            <a:grp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rPr>
                <a:t>حماية المستهلك</a:t>
              </a:r>
              <a:endParaRPr lang="en-US" sz="1680" b="1" dirty="0">
                <a:solidFill>
                  <a:schemeClr val="bg1"/>
                </a:solidFill>
                <a:latin typeface="Open Sans" panose="020B0606030504020204" pitchFamily="34" charset="0"/>
                <a:ea typeface="Open Sans" panose="020B0606030504020204" pitchFamily="34" charset="0"/>
              </a:endParaRPr>
            </a:p>
          </p:txBody>
        </p:sp>
      </p:grpSp>
      <p:sp>
        <p:nvSpPr>
          <p:cNvPr id="38" name="Oval 37"/>
          <p:cNvSpPr/>
          <p:nvPr/>
        </p:nvSpPr>
        <p:spPr>
          <a:xfrm>
            <a:off x="6037152" y="3497377"/>
            <a:ext cx="2663492" cy="2542513"/>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1244" dirty="0"/>
          </a:p>
        </p:txBody>
      </p:sp>
      <p:sp>
        <p:nvSpPr>
          <p:cNvPr id="7" name="Oval 7"/>
          <p:cNvSpPr>
            <a:spLocks noChangeArrowheads="1"/>
          </p:cNvSpPr>
          <p:nvPr/>
        </p:nvSpPr>
        <p:spPr bwMode="auto">
          <a:xfrm>
            <a:off x="8756333" y="4822508"/>
            <a:ext cx="142875" cy="142875"/>
          </a:xfrm>
          <a:prstGeom prst="ellipse">
            <a:avLst/>
          </a:prstGeom>
          <a:solidFill>
            <a:schemeClr val="accent4"/>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8" name="Oval 8"/>
          <p:cNvSpPr>
            <a:spLocks noChangeArrowheads="1"/>
          </p:cNvSpPr>
          <p:nvPr/>
        </p:nvSpPr>
        <p:spPr bwMode="auto">
          <a:xfrm>
            <a:off x="8775383" y="4630103"/>
            <a:ext cx="142875" cy="143828"/>
          </a:xfrm>
          <a:prstGeom prst="ellipse">
            <a:avLst/>
          </a:prstGeom>
          <a:solidFill>
            <a:schemeClr val="accent3"/>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9" name="Oval 9"/>
          <p:cNvSpPr>
            <a:spLocks noChangeArrowheads="1"/>
          </p:cNvSpPr>
          <p:nvPr/>
        </p:nvSpPr>
        <p:spPr bwMode="auto">
          <a:xfrm>
            <a:off x="8756333" y="4437698"/>
            <a:ext cx="142875" cy="143828"/>
          </a:xfrm>
          <a:prstGeom prst="ellipse">
            <a:avLst/>
          </a:prstGeom>
          <a:solidFill>
            <a:srgbClr val="343845"/>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10" name="Oval 10"/>
          <p:cNvSpPr>
            <a:spLocks noChangeArrowheads="1"/>
          </p:cNvSpPr>
          <p:nvPr/>
        </p:nvSpPr>
        <p:spPr bwMode="auto">
          <a:xfrm>
            <a:off x="8733473" y="4245293"/>
            <a:ext cx="143828" cy="144780"/>
          </a:xfrm>
          <a:prstGeom prst="ellipse">
            <a:avLst/>
          </a:prstGeom>
          <a:solidFill>
            <a:srgbClr val="7F2956"/>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13" name="Freeform 13"/>
          <p:cNvSpPr>
            <a:spLocks/>
          </p:cNvSpPr>
          <p:nvPr/>
        </p:nvSpPr>
        <p:spPr bwMode="auto">
          <a:xfrm>
            <a:off x="9651683" y="4382452"/>
            <a:ext cx="3397568" cy="638176"/>
          </a:xfrm>
          <a:custGeom>
            <a:avLst/>
            <a:gdLst>
              <a:gd name="T0" fmla="*/ 4811 w 5233"/>
              <a:gd name="T1" fmla="*/ 845 h 845"/>
              <a:gd name="T2" fmla="*/ 422 w 5233"/>
              <a:gd name="T3" fmla="*/ 845 h 845"/>
              <a:gd name="T4" fmla="*/ 0 w 5233"/>
              <a:gd name="T5" fmla="*/ 423 h 845"/>
              <a:gd name="T6" fmla="*/ 0 w 5233"/>
              <a:gd name="T7" fmla="*/ 423 h 845"/>
              <a:gd name="T8" fmla="*/ 422 w 5233"/>
              <a:gd name="T9" fmla="*/ 0 h 845"/>
              <a:gd name="T10" fmla="*/ 4811 w 5233"/>
              <a:gd name="T11" fmla="*/ 0 h 845"/>
              <a:gd name="T12" fmla="*/ 5233 w 5233"/>
              <a:gd name="T13" fmla="*/ 423 h 845"/>
              <a:gd name="T14" fmla="*/ 5233 w 5233"/>
              <a:gd name="T15" fmla="*/ 423 h 845"/>
              <a:gd name="T16" fmla="*/ 4811 w 5233"/>
              <a:gd name="T17"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5">
                <a:moveTo>
                  <a:pt x="4811" y="845"/>
                </a:moveTo>
                <a:cubicBezTo>
                  <a:pt x="422" y="845"/>
                  <a:pt x="422" y="845"/>
                  <a:pt x="422" y="845"/>
                </a:cubicBezTo>
                <a:cubicBezTo>
                  <a:pt x="190" y="845"/>
                  <a:pt x="0" y="655"/>
                  <a:pt x="0" y="423"/>
                </a:cubicBezTo>
                <a:cubicBezTo>
                  <a:pt x="0" y="423"/>
                  <a:pt x="0" y="423"/>
                  <a:pt x="0" y="423"/>
                </a:cubicBezTo>
                <a:cubicBezTo>
                  <a:pt x="0" y="190"/>
                  <a:pt x="190" y="0"/>
                  <a:pt x="422" y="0"/>
                </a:cubicBezTo>
                <a:cubicBezTo>
                  <a:pt x="4811" y="0"/>
                  <a:pt x="4811" y="0"/>
                  <a:pt x="4811" y="0"/>
                </a:cubicBezTo>
                <a:cubicBezTo>
                  <a:pt x="5043" y="0"/>
                  <a:pt x="5233" y="190"/>
                  <a:pt x="5233" y="423"/>
                </a:cubicBezTo>
                <a:cubicBezTo>
                  <a:pt x="5233" y="423"/>
                  <a:pt x="5233" y="423"/>
                  <a:pt x="5233" y="423"/>
                </a:cubicBezTo>
                <a:cubicBezTo>
                  <a:pt x="5233" y="655"/>
                  <a:pt x="5043" y="845"/>
                  <a:pt x="4811" y="845"/>
                </a:cubicBezTo>
                <a:close/>
              </a:path>
            </a:pathLst>
          </a:custGeom>
          <a:solidFill>
            <a:schemeClr val="accent3"/>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16" name="Freeform 16"/>
          <p:cNvSpPr>
            <a:spLocks/>
          </p:cNvSpPr>
          <p:nvPr/>
        </p:nvSpPr>
        <p:spPr bwMode="auto">
          <a:xfrm>
            <a:off x="8877301" y="2093821"/>
            <a:ext cx="774383" cy="2223863"/>
          </a:xfrm>
          <a:custGeom>
            <a:avLst/>
            <a:gdLst>
              <a:gd name="T0" fmla="*/ 0 w 1193"/>
              <a:gd name="T1" fmla="*/ 2720 h 2720"/>
              <a:gd name="T2" fmla="*/ 0 w 1193"/>
              <a:gd name="T3" fmla="*/ 2720 h 2720"/>
              <a:gd name="T4" fmla="*/ 387 w 1193"/>
              <a:gd name="T5" fmla="*/ 2333 h 2720"/>
              <a:gd name="T6" fmla="*/ 387 w 1193"/>
              <a:gd name="T7" fmla="*/ 387 h 2720"/>
              <a:gd name="T8" fmla="*/ 773 w 1193"/>
              <a:gd name="T9" fmla="*/ 0 h 2720"/>
              <a:gd name="T10" fmla="*/ 1193 w 1193"/>
              <a:gd name="T11" fmla="*/ 0 h 2720"/>
            </a:gdLst>
            <a:ahLst/>
            <a:cxnLst>
              <a:cxn ang="0">
                <a:pos x="T0" y="T1"/>
              </a:cxn>
              <a:cxn ang="0">
                <a:pos x="T2" y="T3"/>
              </a:cxn>
              <a:cxn ang="0">
                <a:pos x="T4" y="T5"/>
              </a:cxn>
              <a:cxn ang="0">
                <a:pos x="T6" y="T7"/>
              </a:cxn>
              <a:cxn ang="0">
                <a:pos x="T8" y="T9"/>
              </a:cxn>
              <a:cxn ang="0">
                <a:pos x="T10" y="T11"/>
              </a:cxn>
            </a:cxnLst>
            <a:rect l="0" t="0" r="r" b="b"/>
            <a:pathLst>
              <a:path w="1193" h="2720">
                <a:moveTo>
                  <a:pt x="0" y="2720"/>
                </a:moveTo>
                <a:cubicBezTo>
                  <a:pt x="0" y="2720"/>
                  <a:pt x="0" y="2720"/>
                  <a:pt x="0" y="2720"/>
                </a:cubicBezTo>
                <a:cubicBezTo>
                  <a:pt x="213" y="2720"/>
                  <a:pt x="387" y="2547"/>
                  <a:pt x="387" y="2333"/>
                </a:cubicBezTo>
                <a:cubicBezTo>
                  <a:pt x="387" y="387"/>
                  <a:pt x="387" y="387"/>
                  <a:pt x="387" y="387"/>
                </a:cubicBezTo>
                <a:cubicBezTo>
                  <a:pt x="387" y="173"/>
                  <a:pt x="560" y="0"/>
                  <a:pt x="773" y="0"/>
                </a:cubicBezTo>
                <a:cubicBezTo>
                  <a:pt x="1193" y="0"/>
                  <a:pt x="1193" y="0"/>
                  <a:pt x="1193" y="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dirty="0"/>
          </a:p>
        </p:txBody>
      </p:sp>
      <p:sp>
        <p:nvSpPr>
          <p:cNvPr id="17" name="Freeform 17"/>
          <p:cNvSpPr>
            <a:spLocks/>
          </p:cNvSpPr>
          <p:nvPr/>
        </p:nvSpPr>
        <p:spPr bwMode="auto">
          <a:xfrm>
            <a:off x="8899208" y="3497378"/>
            <a:ext cx="752475" cy="1012710"/>
          </a:xfrm>
          <a:custGeom>
            <a:avLst/>
            <a:gdLst>
              <a:gd name="T0" fmla="*/ 0 w 1159"/>
              <a:gd name="T1" fmla="*/ 1360 h 1360"/>
              <a:gd name="T2" fmla="*/ 436 w 1159"/>
              <a:gd name="T3" fmla="*/ 1360 h 1360"/>
              <a:gd name="T4" fmla="*/ 672 w 1159"/>
              <a:gd name="T5" fmla="*/ 1124 h 1360"/>
              <a:gd name="T6" fmla="*/ 672 w 1159"/>
              <a:gd name="T7" fmla="*/ 235 h 1360"/>
              <a:gd name="T8" fmla="*/ 907 w 1159"/>
              <a:gd name="T9" fmla="*/ 0 h 1360"/>
              <a:gd name="T10" fmla="*/ 1159 w 1159"/>
              <a:gd name="T11" fmla="*/ 0 h 1360"/>
            </a:gdLst>
            <a:ahLst/>
            <a:cxnLst>
              <a:cxn ang="0">
                <a:pos x="T0" y="T1"/>
              </a:cxn>
              <a:cxn ang="0">
                <a:pos x="T2" y="T3"/>
              </a:cxn>
              <a:cxn ang="0">
                <a:pos x="T4" y="T5"/>
              </a:cxn>
              <a:cxn ang="0">
                <a:pos x="T6" y="T7"/>
              </a:cxn>
              <a:cxn ang="0">
                <a:pos x="T8" y="T9"/>
              </a:cxn>
              <a:cxn ang="0">
                <a:pos x="T10" y="T11"/>
              </a:cxn>
            </a:cxnLst>
            <a:rect l="0" t="0" r="r" b="b"/>
            <a:pathLst>
              <a:path w="1159" h="1360">
                <a:moveTo>
                  <a:pt x="0" y="1360"/>
                </a:moveTo>
                <a:cubicBezTo>
                  <a:pt x="436" y="1360"/>
                  <a:pt x="436" y="1360"/>
                  <a:pt x="436" y="1360"/>
                </a:cubicBezTo>
                <a:cubicBezTo>
                  <a:pt x="566" y="1360"/>
                  <a:pt x="672" y="1254"/>
                  <a:pt x="672" y="1124"/>
                </a:cubicBezTo>
                <a:cubicBezTo>
                  <a:pt x="672" y="235"/>
                  <a:pt x="672" y="235"/>
                  <a:pt x="672" y="235"/>
                </a:cubicBezTo>
                <a:cubicBezTo>
                  <a:pt x="672" y="105"/>
                  <a:pt x="777" y="0"/>
                  <a:pt x="907" y="0"/>
                </a:cubicBezTo>
                <a:cubicBezTo>
                  <a:pt x="1159" y="0"/>
                  <a:pt x="1159" y="0"/>
                  <a:pt x="1159" y="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19" name="Freeform 19"/>
          <p:cNvSpPr>
            <a:spLocks/>
          </p:cNvSpPr>
          <p:nvPr/>
        </p:nvSpPr>
        <p:spPr bwMode="auto">
          <a:xfrm>
            <a:off x="8899208" y="4893945"/>
            <a:ext cx="752475" cy="882968"/>
          </a:xfrm>
          <a:custGeom>
            <a:avLst/>
            <a:gdLst>
              <a:gd name="T0" fmla="*/ 0 w 1159"/>
              <a:gd name="T1" fmla="*/ 0 h 1360"/>
              <a:gd name="T2" fmla="*/ 436 w 1159"/>
              <a:gd name="T3" fmla="*/ 0 h 1360"/>
              <a:gd name="T4" fmla="*/ 672 w 1159"/>
              <a:gd name="T5" fmla="*/ 236 h 1360"/>
              <a:gd name="T6" fmla="*/ 672 w 1159"/>
              <a:gd name="T7" fmla="*/ 1125 h 1360"/>
              <a:gd name="T8" fmla="*/ 907 w 1159"/>
              <a:gd name="T9" fmla="*/ 1360 h 1360"/>
              <a:gd name="T10" fmla="*/ 1159 w 1159"/>
              <a:gd name="T11" fmla="*/ 1360 h 1360"/>
            </a:gdLst>
            <a:ahLst/>
            <a:cxnLst>
              <a:cxn ang="0">
                <a:pos x="T0" y="T1"/>
              </a:cxn>
              <a:cxn ang="0">
                <a:pos x="T2" y="T3"/>
              </a:cxn>
              <a:cxn ang="0">
                <a:pos x="T4" y="T5"/>
              </a:cxn>
              <a:cxn ang="0">
                <a:pos x="T6" y="T7"/>
              </a:cxn>
              <a:cxn ang="0">
                <a:pos x="T8" y="T9"/>
              </a:cxn>
              <a:cxn ang="0">
                <a:pos x="T10" y="T11"/>
              </a:cxn>
            </a:cxnLst>
            <a:rect l="0" t="0" r="r" b="b"/>
            <a:pathLst>
              <a:path w="1159" h="1360">
                <a:moveTo>
                  <a:pt x="0" y="0"/>
                </a:moveTo>
                <a:cubicBezTo>
                  <a:pt x="436" y="0"/>
                  <a:pt x="436" y="0"/>
                  <a:pt x="436" y="0"/>
                </a:cubicBezTo>
                <a:cubicBezTo>
                  <a:pt x="566" y="0"/>
                  <a:pt x="672" y="106"/>
                  <a:pt x="672" y="236"/>
                </a:cubicBezTo>
                <a:cubicBezTo>
                  <a:pt x="672" y="1125"/>
                  <a:pt x="672" y="1125"/>
                  <a:pt x="672" y="1125"/>
                </a:cubicBezTo>
                <a:cubicBezTo>
                  <a:pt x="672" y="1255"/>
                  <a:pt x="777" y="1360"/>
                  <a:pt x="907" y="1360"/>
                </a:cubicBezTo>
                <a:cubicBezTo>
                  <a:pt x="1159" y="1360"/>
                  <a:pt x="1159" y="1360"/>
                  <a:pt x="1159" y="136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20" name="Line 20"/>
          <p:cNvSpPr>
            <a:spLocks noChangeShapeType="1"/>
          </p:cNvSpPr>
          <p:nvPr/>
        </p:nvSpPr>
        <p:spPr bwMode="auto">
          <a:xfrm>
            <a:off x="8918258" y="4702493"/>
            <a:ext cx="733425"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47" name="TextBox 46"/>
          <p:cNvSpPr txBox="1"/>
          <p:nvPr/>
        </p:nvSpPr>
        <p:spPr>
          <a:xfrm>
            <a:off x="10035954" y="4543132"/>
            <a:ext cx="2730937" cy="258532"/>
          </a:xfrm>
          <a:prstGeom prst="rect">
            <a:avLst/>
          </a:prstGeom>
          <a:noFill/>
        </p:spPr>
        <p:txBody>
          <a:bodyPr wrap="square" lIns="0" tIns="0" rIns="0" bIns="0" rtlCol="0">
            <a:spAutoFit/>
          </a:bodyPr>
          <a:lstStyle/>
          <a:p>
            <a:pPr algn="ctr" rtl="1"/>
            <a:r>
              <a:rPr lang="ar-YE" sz="1680" dirty="0">
                <a:solidFill>
                  <a:schemeClr val="bg1"/>
                </a:solidFill>
                <a:latin typeface="Open Sans" panose="020B0606030504020204" pitchFamily="34" charset="0"/>
                <a:ea typeface="Open Sans" panose="020B0606030504020204" pitchFamily="34" charset="0"/>
                <a:cs typeface="Open Sans" panose="020B0606030504020204" pitchFamily="34" charset="0"/>
              </a:rPr>
              <a:t>توسيع الشبكة للجميع </a:t>
            </a:r>
            <a:endParaRPr lang="en-US" sz="168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Oval 5"/>
          <p:cNvSpPr>
            <a:spLocks noChangeArrowheads="1"/>
          </p:cNvSpPr>
          <p:nvPr/>
        </p:nvSpPr>
        <p:spPr bwMode="auto">
          <a:xfrm>
            <a:off x="6149221" y="3614843"/>
            <a:ext cx="2456885" cy="2318176"/>
          </a:xfrm>
          <a:prstGeom prst="ellipse">
            <a:avLst/>
          </a:prstGeom>
          <a:solidFill>
            <a:srgbClr val="002060"/>
          </a:solidFill>
          <a:ln>
            <a:noFill/>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dirty="0"/>
          </a:p>
        </p:txBody>
      </p:sp>
      <p:sp>
        <p:nvSpPr>
          <p:cNvPr id="36" name="TextBox 35"/>
          <p:cNvSpPr txBox="1"/>
          <p:nvPr/>
        </p:nvSpPr>
        <p:spPr>
          <a:xfrm>
            <a:off x="6020952" y="4533899"/>
            <a:ext cx="1498278" cy="276999"/>
          </a:xfrm>
          <a:prstGeom prst="rect">
            <a:avLst/>
          </a:prstGeom>
          <a:noFill/>
        </p:spPr>
        <p:txBody>
          <a:bodyPr wrap="square" lIns="0" tIns="0" rIns="0" bIns="0" rtlCol="0">
            <a:spAutoFit/>
          </a:bodyPr>
          <a:lstStyle/>
          <a:p>
            <a:pPr algn="ctr"/>
            <a:r>
              <a:rPr lang="ar-YE"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البنك المركزي</a:t>
            </a:r>
            <a:endParaRPr lang="en-US"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6" name="Group 55">
            <a:extLst>
              <a:ext uri="{FF2B5EF4-FFF2-40B4-BE49-F238E27FC236}">
                <a16:creationId xmlns:a16="http://schemas.microsoft.com/office/drawing/2014/main" id="{2F225C18-2A01-4BDF-4E5B-CC911F422AC9}"/>
              </a:ext>
            </a:extLst>
          </p:cNvPr>
          <p:cNvGrpSpPr/>
          <p:nvPr/>
        </p:nvGrpSpPr>
        <p:grpSpPr>
          <a:xfrm>
            <a:off x="1320074" y="4393350"/>
            <a:ext cx="3694902" cy="770128"/>
            <a:chOff x="2200123" y="7322249"/>
            <a:chExt cx="6158170" cy="1283547"/>
          </a:xfrm>
        </p:grpSpPr>
        <p:sp>
          <p:nvSpPr>
            <p:cNvPr id="51" name="Freeform 29">
              <a:extLst>
                <a:ext uri="{FF2B5EF4-FFF2-40B4-BE49-F238E27FC236}">
                  <a16:creationId xmlns:a16="http://schemas.microsoft.com/office/drawing/2014/main" id="{08FA5411-6224-6E89-C7B6-D1F7FDA66E8B}"/>
                </a:ext>
              </a:extLst>
            </p:cNvPr>
            <p:cNvSpPr>
              <a:spLocks/>
            </p:cNvSpPr>
            <p:nvPr/>
          </p:nvSpPr>
          <p:spPr bwMode="auto">
            <a:xfrm>
              <a:off x="2200123" y="7322249"/>
              <a:ext cx="6158170" cy="1283547"/>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rgbClr val="7030A0"/>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52" name="TextBox 51">
              <a:extLst>
                <a:ext uri="{FF2B5EF4-FFF2-40B4-BE49-F238E27FC236}">
                  <a16:creationId xmlns:a16="http://schemas.microsoft.com/office/drawing/2014/main" id="{7F28B832-3F2E-2D07-117E-62E0A6FDFA66}"/>
                </a:ext>
              </a:extLst>
            </p:cNvPr>
            <p:cNvSpPr txBox="1"/>
            <p:nvPr/>
          </p:nvSpPr>
          <p:spPr>
            <a:xfrm>
              <a:off x="2870361" y="7741107"/>
              <a:ext cx="4551562" cy="430887"/>
            </a:xfrm>
            <a:prstGeom prst="rect">
              <a:avLst/>
            </a:prstGeom>
            <a:no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rPr>
                <a:t>تحفيز الأبتكار</a:t>
              </a:r>
              <a:endParaRPr lang="en-US" sz="1680" b="1" dirty="0">
                <a:solidFill>
                  <a:schemeClr val="bg1"/>
                </a:solidFill>
                <a:latin typeface="Open Sans" panose="020B0606030504020204" pitchFamily="34" charset="0"/>
                <a:ea typeface="Open Sans" panose="020B0606030504020204" pitchFamily="34" charset="0"/>
              </a:endParaRPr>
            </a:p>
          </p:txBody>
        </p:sp>
      </p:grpSp>
      <p:grpSp>
        <p:nvGrpSpPr>
          <p:cNvPr id="67" name="Group 66">
            <a:extLst>
              <a:ext uri="{FF2B5EF4-FFF2-40B4-BE49-F238E27FC236}">
                <a16:creationId xmlns:a16="http://schemas.microsoft.com/office/drawing/2014/main" id="{57A4DD58-2DF2-DD10-5C3F-C6D42A405269}"/>
              </a:ext>
            </a:extLst>
          </p:cNvPr>
          <p:cNvGrpSpPr/>
          <p:nvPr/>
        </p:nvGrpSpPr>
        <p:grpSpPr>
          <a:xfrm>
            <a:off x="9651683" y="1729957"/>
            <a:ext cx="3694901" cy="770128"/>
            <a:chOff x="16086138" y="2883261"/>
            <a:chExt cx="6158168" cy="1283547"/>
          </a:xfrm>
        </p:grpSpPr>
        <p:sp>
          <p:nvSpPr>
            <p:cNvPr id="53" name="Freeform 30">
              <a:extLst>
                <a:ext uri="{FF2B5EF4-FFF2-40B4-BE49-F238E27FC236}">
                  <a16:creationId xmlns:a16="http://schemas.microsoft.com/office/drawing/2014/main" id="{DCB58BD6-1D5A-0429-FE06-5CAAE4EA0F56}"/>
                </a:ext>
              </a:extLst>
            </p:cNvPr>
            <p:cNvSpPr>
              <a:spLocks/>
            </p:cNvSpPr>
            <p:nvPr/>
          </p:nvSpPr>
          <p:spPr bwMode="auto">
            <a:xfrm>
              <a:off x="16086138" y="2883261"/>
              <a:ext cx="6158168" cy="1283547"/>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rgbClr val="7F2956"/>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dirty="0"/>
            </a:p>
          </p:txBody>
        </p:sp>
        <p:sp>
          <p:nvSpPr>
            <p:cNvPr id="55" name="TextBox 54">
              <a:extLst>
                <a:ext uri="{FF2B5EF4-FFF2-40B4-BE49-F238E27FC236}">
                  <a16:creationId xmlns:a16="http://schemas.microsoft.com/office/drawing/2014/main" id="{D401D312-CC22-4261-6CE8-2448BB78C0BE}"/>
                </a:ext>
              </a:extLst>
            </p:cNvPr>
            <p:cNvSpPr txBox="1"/>
            <p:nvPr/>
          </p:nvSpPr>
          <p:spPr>
            <a:xfrm>
              <a:off x="16586668" y="3301583"/>
              <a:ext cx="5421311" cy="430887"/>
            </a:xfrm>
            <a:prstGeom prst="rect">
              <a:avLst/>
            </a:prstGeom>
            <a:no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cs typeface="Open Sans" panose="020B0606030504020204" pitchFamily="34" charset="0"/>
                </a:rPr>
                <a:t>تحقيق الربط البيني </a:t>
              </a:r>
              <a:endParaRPr lang="en-US" sz="168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8" name="Group 57">
            <a:extLst>
              <a:ext uri="{FF2B5EF4-FFF2-40B4-BE49-F238E27FC236}">
                <a16:creationId xmlns:a16="http://schemas.microsoft.com/office/drawing/2014/main" id="{B39E502C-9479-C73C-FC67-9D6B2F366D93}"/>
              </a:ext>
            </a:extLst>
          </p:cNvPr>
          <p:cNvGrpSpPr/>
          <p:nvPr/>
        </p:nvGrpSpPr>
        <p:grpSpPr>
          <a:xfrm>
            <a:off x="9673589" y="3023820"/>
            <a:ext cx="3694900" cy="770128"/>
            <a:chOff x="16122650" y="5039700"/>
            <a:chExt cx="6158168" cy="1283547"/>
          </a:xfrm>
        </p:grpSpPr>
        <p:sp>
          <p:nvSpPr>
            <p:cNvPr id="54" name="Freeform 30">
              <a:extLst>
                <a:ext uri="{FF2B5EF4-FFF2-40B4-BE49-F238E27FC236}">
                  <a16:creationId xmlns:a16="http://schemas.microsoft.com/office/drawing/2014/main" id="{44B88C29-CD15-4945-F71C-024BB56D8D84}"/>
                </a:ext>
              </a:extLst>
            </p:cNvPr>
            <p:cNvSpPr>
              <a:spLocks/>
            </p:cNvSpPr>
            <p:nvPr/>
          </p:nvSpPr>
          <p:spPr bwMode="auto">
            <a:xfrm>
              <a:off x="16122650" y="5039700"/>
              <a:ext cx="6158168" cy="1283547"/>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chemeClr val="accent6">
                <a:lumMod val="25000"/>
              </a:schemeClr>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57" name="TextBox 56">
              <a:extLst>
                <a:ext uri="{FF2B5EF4-FFF2-40B4-BE49-F238E27FC236}">
                  <a16:creationId xmlns:a16="http://schemas.microsoft.com/office/drawing/2014/main" id="{73314808-57A7-4133-2540-099A47531AE7}"/>
                </a:ext>
              </a:extLst>
            </p:cNvPr>
            <p:cNvSpPr txBox="1"/>
            <p:nvPr/>
          </p:nvSpPr>
          <p:spPr>
            <a:xfrm>
              <a:off x="16380567" y="5439745"/>
              <a:ext cx="5421312" cy="430887"/>
            </a:xfrm>
            <a:prstGeom prst="rect">
              <a:avLst/>
            </a:prstGeom>
            <a:noFill/>
          </p:spPr>
          <p:txBody>
            <a:bodyPr wrap="square" lIns="0" tIns="0" rIns="0" bIns="0" rtlCol="0">
              <a:spAutoFit/>
            </a:bodyPr>
            <a:lstStyle/>
            <a:p>
              <a:pPr algn="r" rtl="1"/>
              <a:r>
                <a:rPr lang="ar-YE" sz="1680" b="1" dirty="0">
                  <a:solidFill>
                    <a:schemeClr val="bg1"/>
                  </a:solidFill>
                  <a:latin typeface="Open Sans" panose="020B0606030504020204" pitchFamily="34" charset="0"/>
                  <a:ea typeface="Open Sans" panose="020B0606030504020204" pitchFamily="34" charset="0"/>
                  <a:cs typeface="Open Sans" panose="020B0606030504020204" pitchFamily="34" charset="0"/>
                </a:rPr>
                <a:t>مشاركة البنية التحتية و تمكين المزودين الجدد </a:t>
              </a:r>
              <a:endParaRPr lang="en-US" sz="168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238F5B22-2F95-7AA6-1911-5D41B22451FB}"/>
              </a:ext>
            </a:extLst>
          </p:cNvPr>
          <p:cNvGrpSpPr/>
          <p:nvPr/>
        </p:nvGrpSpPr>
        <p:grpSpPr>
          <a:xfrm>
            <a:off x="9661149" y="5362812"/>
            <a:ext cx="3388104" cy="960308"/>
            <a:chOff x="16101912" y="8938020"/>
            <a:chExt cx="5646839" cy="1600513"/>
          </a:xfrm>
        </p:grpSpPr>
        <p:sp>
          <p:nvSpPr>
            <p:cNvPr id="15" name="Freeform 15"/>
            <p:cNvSpPr>
              <a:spLocks/>
            </p:cNvSpPr>
            <p:nvPr/>
          </p:nvSpPr>
          <p:spPr bwMode="auto">
            <a:xfrm>
              <a:off x="16101912" y="8938020"/>
              <a:ext cx="5646839" cy="1600513"/>
            </a:xfrm>
            <a:custGeom>
              <a:avLst/>
              <a:gdLst>
                <a:gd name="T0" fmla="*/ 4811 w 5233"/>
                <a:gd name="T1" fmla="*/ 844 h 844"/>
                <a:gd name="T2" fmla="*/ 422 w 5233"/>
                <a:gd name="T3" fmla="*/ 844 h 844"/>
                <a:gd name="T4" fmla="*/ 0 w 5233"/>
                <a:gd name="T5" fmla="*/ 422 h 844"/>
                <a:gd name="T6" fmla="*/ 0 w 5233"/>
                <a:gd name="T7" fmla="*/ 422 h 844"/>
                <a:gd name="T8" fmla="*/ 422 w 5233"/>
                <a:gd name="T9" fmla="*/ 0 h 844"/>
                <a:gd name="T10" fmla="*/ 4811 w 5233"/>
                <a:gd name="T11" fmla="*/ 0 h 844"/>
                <a:gd name="T12" fmla="*/ 5233 w 5233"/>
                <a:gd name="T13" fmla="*/ 422 h 844"/>
                <a:gd name="T14" fmla="*/ 5233 w 5233"/>
                <a:gd name="T15" fmla="*/ 422 h 844"/>
                <a:gd name="T16" fmla="*/ 4811 w 5233"/>
                <a:gd name="T17" fmla="*/ 844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811" y="844"/>
                  </a:moveTo>
                  <a:cubicBezTo>
                    <a:pt x="422" y="844"/>
                    <a:pt x="422" y="844"/>
                    <a:pt x="422" y="844"/>
                  </a:cubicBezTo>
                  <a:cubicBezTo>
                    <a:pt x="190" y="844"/>
                    <a:pt x="0" y="654"/>
                    <a:pt x="0" y="422"/>
                  </a:cubicBezTo>
                  <a:cubicBezTo>
                    <a:pt x="0" y="422"/>
                    <a:pt x="0" y="422"/>
                    <a:pt x="0" y="422"/>
                  </a:cubicBezTo>
                  <a:cubicBezTo>
                    <a:pt x="0" y="190"/>
                    <a:pt x="190" y="0"/>
                    <a:pt x="422" y="0"/>
                  </a:cubicBezTo>
                  <a:cubicBezTo>
                    <a:pt x="4811" y="0"/>
                    <a:pt x="4811" y="0"/>
                    <a:pt x="4811" y="0"/>
                  </a:cubicBezTo>
                  <a:cubicBezTo>
                    <a:pt x="5043" y="0"/>
                    <a:pt x="5233" y="190"/>
                    <a:pt x="5233" y="422"/>
                  </a:cubicBezTo>
                  <a:cubicBezTo>
                    <a:pt x="5233" y="422"/>
                    <a:pt x="5233" y="422"/>
                    <a:pt x="5233" y="422"/>
                  </a:cubicBezTo>
                  <a:cubicBezTo>
                    <a:pt x="5233" y="654"/>
                    <a:pt x="5043" y="844"/>
                    <a:pt x="4811" y="844"/>
                  </a:cubicBezTo>
                  <a:close/>
                </a:path>
              </a:pathLst>
            </a:custGeom>
            <a:solidFill>
              <a:schemeClr val="accent5"/>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60" name="TextBox 59">
              <a:extLst>
                <a:ext uri="{FF2B5EF4-FFF2-40B4-BE49-F238E27FC236}">
                  <a16:creationId xmlns:a16="http://schemas.microsoft.com/office/drawing/2014/main" id="{6DC0EE50-BC44-9CB5-7FA8-ABA59BDC8C7B}"/>
                </a:ext>
              </a:extLst>
            </p:cNvPr>
            <p:cNvSpPr txBox="1"/>
            <p:nvPr/>
          </p:nvSpPr>
          <p:spPr>
            <a:xfrm>
              <a:off x="17226238" y="9482693"/>
              <a:ext cx="3311211" cy="553998"/>
            </a:xfrm>
            <a:prstGeom prst="rect">
              <a:avLst/>
            </a:prstGeom>
            <a:noFill/>
          </p:spPr>
          <p:txBody>
            <a:bodyPr wrap="square">
              <a:spAutoFit/>
            </a:bodyPr>
            <a:lstStyle/>
            <a:p>
              <a:pPr algn="r" rtl="1"/>
              <a:r>
                <a:rPr lang="ar-YE" sz="1560" dirty="0">
                  <a:solidFill>
                    <a:schemeClr val="bg1"/>
                  </a:solidFill>
                  <a:latin typeface="Open Sans" panose="020B0606030504020204" pitchFamily="34" charset="0"/>
                  <a:ea typeface="Open Sans" panose="020B0606030504020204" pitchFamily="34" charset="0"/>
                </a:rPr>
                <a:t>تقديم الخدمات التشاركية </a:t>
              </a:r>
            </a:p>
          </p:txBody>
        </p:sp>
      </p:grpSp>
      <p:pic>
        <p:nvPicPr>
          <p:cNvPr id="61" name="Picture 60">
            <a:extLst>
              <a:ext uri="{FF2B5EF4-FFF2-40B4-BE49-F238E27FC236}">
                <a16:creationId xmlns:a16="http://schemas.microsoft.com/office/drawing/2014/main" id="{D78DEFC3-628C-CDA7-F54B-023CB38B091E}"/>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0" y="-11949"/>
            <a:ext cx="14685774" cy="1157939"/>
          </a:xfrm>
          <a:prstGeom prst="rect">
            <a:avLst/>
          </a:prstGeom>
        </p:spPr>
      </p:pic>
      <p:sp>
        <p:nvSpPr>
          <p:cNvPr id="62" name="Rectangle 61">
            <a:extLst>
              <a:ext uri="{FF2B5EF4-FFF2-40B4-BE49-F238E27FC236}">
                <a16:creationId xmlns:a16="http://schemas.microsoft.com/office/drawing/2014/main" id="{B180F324-DCA3-371B-3EA0-9662D909F03C}"/>
              </a:ext>
            </a:extLst>
          </p:cNvPr>
          <p:cNvSpPr/>
          <p:nvPr/>
        </p:nvSpPr>
        <p:spPr>
          <a:xfrm>
            <a:off x="0" y="1"/>
            <a:ext cx="14630400" cy="1137091"/>
          </a:xfrm>
          <a:prstGeom prst="rect">
            <a:avLst/>
          </a:prstGeom>
          <a:solidFill>
            <a:srgbClr val="243E8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12"/>
          </a:p>
        </p:txBody>
      </p:sp>
      <p:pic>
        <p:nvPicPr>
          <p:cNvPr id="63" name="Picture 62">
            <a:extLst>
              <a:ext uri="{FF2B5EF4-FFF2-40B4-BE49-F238E27FC236}">
                <a16:creationId xmlns:a16="http://schemas.microsoft.com/office/drawing/2014/main" id="{F1828CAA-2A14-8A33-109E-B654191B4FC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58223" y="280865"/>
            <a:ext cx="1375740" cy="534231"/>
          </a:xfrm>
          <a:prstGeom prst="rect">
            <a:avLst/>
          </a:prstGeom>
        </p:spPr>
      </p:pic>
      <p:grpSp>
        <p:nvGrpSpPr>
          <p:cNvPr id="69" name="Group 68">
            <a:extLst>
              <a:ext uri="{FF2B5EF4-FFF2-40B4-BE49-F238E27FC236}">
                <a16:creationId xmlns:a16="http://schemas.microsoft.com/office/drawing/2014/main" id="{D67F9EC9-A07A-6BB6-F996-08C85A66D158}"/>
              </a:ext>
            </a:extLst>
          </p:cNvPr>
          <p:cNvGrpSpPr/>
          <p:nvPr/>
        </p:nvGrpSpPr>
        <p:grpSpPr>
          <a:xfrm>
            <a:off x="339756" y="7986151"/>
            <a:ext cx="13913467" cy="103135"/>
            <a:chOff x="0" y="7771644"/>
            <a:chExt cx="14299736" cy="103135"/>
          </a:xfrm>
        </p:grpSpPr>
        <p:sp>
          <p:nvSpPr>
            <p:cNvPr id="70" name="Rectangle 69">
              <a:extLst>
                <a:ext uri="{FF2B5EF4-FFF2-40B4-BE49-F238E27FC236}">
                  <a16:creationId xmlns:a16="http://schemas.microsoft.com/office/drawing/2014/main" id="{E72ECC03-C331-EE70-6666-3E092D3FA662}"/>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71" name="Rectangle 70">
              <a:extLst>
                <a:ext uri="{FF2B5EF4-FFF2-40B4-BE49-F238E27FC236}">
                  <a16:creationId xmlns:a16="http://schemas.microsoft.com/office/drawing/2014/main" id="{1659CE82-03E5-2C54-EEAA-15DFCB1EEE4F}"/>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2" name="Group 71">
            <a:extLst>
              <a:ext uri="{FF2B5EF4-FFF2-40B4-BE49-F238E27FC236}">
                <a16:creationId xmlns:a16="http://schemas.microsoft.com/office/drawing/2014/main" id="{8C2C7D69-0C04-9B08-80D1-017006F603D0}"/>
              </a:ext>
            </a:extLst>
          </p:cNvPr>
          <p:cNvGrpSpPr/>
          <p:nvPr/>
        </p:nvGrpSpPr>
        <p:grpSpPr>
          <a:xfrm>
            <a:off x="20696" y="1209629"/>
            <a:ext cx="14609704" cy="73556"/>
            <a:chOff x="0" y="7771644"/>
            <a:chExt cx="14299736" cy="103135"/>
          </a:xfrm>
        </p:grpSpPr>
        <p:sp>
          <p:nvSpPr>
            <p:cNvPr id="73" name="Rectangle 72">
              <a:extLst>
                <a:ext uri="{FF2B5EF4-FFF2-40B4-BE49-F238E27FC236}">
                  <a16:creationId xmlns:a16="http://schemas.microsoft.com/office/drawing/2014/main" id="{29F45263-4718-ADCB-F92C-FFFA9B76A581}"/>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74" name="Rectangle 73">
              <a:extLst>
                <a:ext uri="{FF2B5EF4-FFF2-40B4-BE49-F238E27FC236}">
                  <a16:creationId xmlns:a16="http://schemas.microsoft.com/office/drawing/2014/main" id="{6C854A09-EFE2-BD02-7963-B6FF0C22CD86}"/>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75" name="TextBox 74">
            <a:extLst>
              <a:ext uri="{FF2B5EF4-FFF2-40B4-BE49-F238E27FC236}">
                <a16:creationId xmlns:a16="http://schemas.microsoft.com/office/drawing/2014/main" id="{2766D735-1B74-1FEF-89C3-7C0EFEE40671}"/>
              </a:ext>
            </a:extLst>
          </p:cNvPr>
          <p:cNvSpPr txBox="1"/>
          <p:nvPr/>
        </p:nvSpPr>
        <p:spPr>
          <a:xfrm>
            <a:off x="3471175" y="407585"/>
            <a:ext cx="7597890" cy="415498"/>
          </a:xfrm>
          <a:prstGeom prst="rect">
            <a:avLst/>
          </a:prstGeom>
          <a:noFill/>
        </p:spPr>
        <p:txBody>
          <a:bodyPr wrap="square" lIns="0" tIns="0" rIns="0" bIns="0" rtlCol="0">
            <a:spAutoFit/>
          </a:bodyPr>
          <a:lstStyle/>
          <a:p>
            <a:pPr algn="ctr"/>
            <a:r>
              <a:rPr lang="ar-YE" sz="27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دور البنك المركزي والمقسم الوطني في تسهيل هذا التحول</a:t>
            </a:r>
            <a:endParaRPr lang="en-US" sz="27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6" name="Group 75">
            <a:extLst>
              <a:ext uri="{FF2B5EF4-FFF2-40B4-BE49-F238E27FC236}">
                <a16:creationId xmlns:a16="http://schemas.microsoft.com/office/drawing/2014/main" id="{88B2EB0C-E30A-8BF5-4035-606D743CED5F}"/>
              </a:ext>
            </a:extLst>
          </p:cNvPr>
          <p:cNvGrpSpPr/>
          <p:nvPr/>
        </p:nvGrpSpPr>
        <p:grpSpPr>
          <a:xfrm rot="5400000">
            <a:off x="13536730" y="750764"/>
            <a:ext cx="1432984" cy="790451"/>
            <a:chOff x="0" y="29480"/>
            <a:chExt cx="3196991" cy="1975166"/>
          </a:xfrm>
        </p:grpSpPr>
        <p:grpSp>
          <p:nvGrpSpPr>
            <p:cNvPr id="77" name="Group 76">
              <a:extLst>
                <a:ext uri="{FF2B5EF4-FFF2-40B4-BE49-F238E27FC236}">
                  <a16:creationId xmlns:a16="http://schemas.microsoft.com/office/drawing/2014/main" id="{F067B897-B36E-A72A-D39D-0134827E31AA}"/>
                </a:ext>
              </a:extLst>
            </p:cNvPr>
            <p:cNvGrpSpPr/>
            <p:nvPr/>
          </p:nvGrpSpPr>
          <p:grpSpPr>
            <a:xfrm rot="16200000">
              <a:off x="640223" y="-552123"/>
              <a:ext cx="1916546" cy="3196991"/>
              <a:chOff x="19510262" y="3688064"/>
              <a:chExt cx="4873738" cy="7864727"/>
            </a:xfrm>
          </p:grpSpPr>
          <p:sp>
            <p:nvSpPr>
              <p:cNvPr id="79" name="Isosceles Triangle 78">
                <a:extLst>
                  <a:ext uri="{FF2B5EF4-FFF2-40B4-BE49-F238E27FC236}">
                    <a16:creationId xmlns:a16="http://schemas.microsoft.com/office/drawing/2014/main" id="{B72723F3-8653-E802-44FC-643FDAC23940}"/>
                  </a:ext>
                </a:extLst>
              </p:cNvPr>
              <p:cNvSpPr/>
              <p:nvPr/>
            </p:nvSpPr>
            <p:spPr>
              <a:xfrm rot="16200000">
                <a:off x="17567559" y="5684962"/>
                <a:ext cx="7810532" cy="3925126"/>
              </a:xfrm>
              <a:prstGeom prst="triangle">
                <a:avLst>
                  <a:gd name="adj" fmla="val 4899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sp>
            <p:nvSpPr>
              <p:cNvPr id="80" name="Isosceles Triangle 79">
                <a:extLst>
                  <a:ext uri="{FF2B5EF4-FFF2-40B4-BE49-F238E27FC236}">
                    <a16:creationId xmlns:a16="http://schemas.microsoft.com/office/drawing/2014/main" id="{9710D137-C881-F9DA-98EC-C09171DC5B53}"/>
                  </a:ext>
                </a:extLst>
              </p:cNvPr>
              <p:cNvSpPr/>
              <p:nvPr/>
            </p:nvSpPr>
            <p:spPr>
              <a:xfrm rot="16200000">
                <a:off x="18516171" y="5630767"/>
                <a:ext cx="7810532" cy="3925126"/>
              </a:xfrm>
              <a:prstGeom prst="triangle">
                <a:avLst>
                  <a:gd name="adj" fmla="val 4899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grpSp>
        <p:sp>
          <p:nvSpPr>
            <p:cNvPr id="78" name="Isosceles Triangle 77">
              <a:extLst>
                <a:ext uri="{FF2B5EF4-FFF2-40B4-BE49-F238E27FC236}">
                  <a16:creationId xmlns:a16="http://schemas.microsoft.com/office/drawing/2014/main" id="{CD4A2984-6814-9FEB-938F-C73273A30DA4}"/>
                </a:ext>
              </a:extLst>
            </p:cNvPr>
            <p:cNvSpPr/>
            <p:nvPr/>
          </p:nvSpPr>
          <p:spPr>
            <a:xfrm rot="10800000">
              <a:off x="580935" y="29480"/>
              <a:ext cx="2186353" cy="990280"/>
            </a:xfrm>
            <a:prstGeom prst="triangle">
              <a:avLst>
                <a:gd name="adj" fmla="val 48995"/>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grpSp>
      <p:grpSp>
        <p:nvGrpSpPr>
          <p:cNvPr id="12" name="Group 11">
            <a:extLst>
              <a:ext uri="{FF2B5EF4-FFF2-40B4-BE49-F238E27FC236}">
                <a16:creationId xmlns:a16="http://schemas.microsoft.com/office/drawing/2014/main" id="{D3947103-4577-F9C0-649A-116FCEC7EB97}"/>
              </a:ext>
            </a:extLst>
          </p:cNvPr>
          <p:cNvGrpSpPr/>
          <p:nvPr/>
        </p:nvGrpSpPr>
        <p:grpSpPr>
          <a:xfrm>
            <a:off x="9707372" y="6550479"/>
            <a:ext cx="3388103" cy="960308"/>
            <a:chOff x="16178952" y="10917464"/>
            <a:chExt cx="5646839" cy="1600513"/>
          </a:xfrm>
          <a:solidFill>
            <a:schemeClr val="accent6">
              <a:lumMod val="25000"/>
            </a:schemeClr>
          </a:solidFill>
        </p:grpSpPr>
        <p:sp>
          <p:nvSpPr>
            <p:cNvPr id="3" name="Freeform 15">
              <a:extLst>
                <a:ext uri="{FF2B5EF4-FFF2-40B4-BE49-F238E27FC236}">
                  <a16:creationId xmlns:a16="http://schemas.microsoft.com/office/drawing/2014/main" id="{8A658CD5-ADBE-3274-FC43-409D42D844FC}"/>
                </a:ext>
              </a:extLst>
            </p:cNvPr>
            <p:cNvSpPr>
              <a:spLocks/>
            </p:cNvSpPr>
            <p:nvPr/>
          </p:nvSpPr>
          <p:spPr bwMode="auto">
            <a:xfrm>
              <a:off x="16178952" y="10917464"/>
              <a:ext cx="5646839" cy="1600513"/>
            </a:xfrm>
            <a:custGeom>
              <a:avLst/>
              <a:gdLst>
                <a:gd name="T0" fmla="*/ 4811 w 5233"/>
                <a:gd name="T1" fmla="*/ 844 h 844"/>
                <a:gd name="T2" fmla="*/ 422 w 5233"/>
                <a:gd name="T3" fmla="*/ 844 h 844"/>
                <a:gd name="T4" fmla="*/ 0 w 5233"/>
                <a:gd name="T5" fmla="*/ 422 h 844"/>
                <a:gd name="T6" fmla="*/ 0 w 5233"/>
                <a:gd name="T7" fmla="*/ 422 h 844"/>
                <a:gd name="T8" fmla="*/ 422 w 5233"/>
                <a:gd name="T9" fmla="*/ 0 h 844"/>
                <a:gd name="T10" fmla="*/ 4811 w 5233"/>
                <a:gd name="T11" fmla="*/ 0 h 844"/>
                <a:gd name="T12" fmla="*/ 5233 w 5233"/>
                <a:gd name="T13" fmla="*/ 422 h 844"/>
                <a:gd name="T14" fmla="*/ 5233 w 5233"/>
                <a:gd name="T15" fmla="*/ 422 h 844"/>
                <a:gd name="T16" fmla="*/ 4811 w 5233"/>
                <a:gd name="T17" fmla="*/ 844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811" y="844"/>
                  </a:moveTo>
                  <a:cubicBezTo>
                    <a:pt x="422" y="844"/>
                    <a:pt x="422" y="844"/>
                    <a:pt x="422" y="844"/>
                  </a:cubicBezTo>
                  <a:cubicBezTo>
                    <a:pt x="190" y="844"/>
                    <a:pt x="0" y="654"/>
                    <a:pt x="0" y="422"/>
                  </a:cubicBezTo>
                  <a:cubicBezTo>
                    <a:pt x="0" y="422"/>
                    <a:pt x="0" y="422"/>
                    <a:pt x="0" y="422"/>
                  </a:cubicBezTo>
                  <a:cubicBezTo>
                    <a:pt x="0" y="190"/>
                    <a:pt x="190" y="0"/>
                    <a:pt x="422" y="0"/>
                  </a:cubicBezTo>
                  <a:cubicBezTo>
                    <a:pt x="4811" y="0"/>
                    <a:pt x="4811" y="0"/>
                    <a:pt x="4811" y="0"/>
                  </a:cubicBezTo>
                  <a:cubicBezTo>
                    <a:pt x="5043" y="0"/>
                    <a:pt x="5233" y="190"/>
                    <a:pt x="5233" y="422"/>
                  </a:cubicBezTo>
                  <a:cubicBezTo>
                    <a:pt x="5233" y="422"/>
                    <a:pt x="5233" y="422"/>
                    <a:pt x="5233" y="422"/>
                  </a:cubicBezTo>
                  <a:cubicBezTo>
                    <a:pt x="5233" y="654"/>
                    <a:pt x="5043" y="844"/>
                    <a:pt x="4811" y="844"/>
                  </a:cubicBezTo>
                  <a:close/>
                </a:path>
              </a:pathLst>
            </a:custGeom>
            <a:grp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4" name="TextBox 3">
              <a:extLst>
                <a:ext uri="{FF2B5EF4-FFF2-40B4-BE49-F238E27FC236}">
                  <a16:creationId xmlns:a16="http://schemas.microsoft.com/office/drawing/2014/main" id="{1FE03673-A8A4-FC61-47AC-0FB2B5F3DAB3}"/>
                </a:ext>
              </a:extLst>
            </p:cNvPr>
            <p:cNvSpPr txBox="1"/>
            <p:nvPr/>
          </p:nvSpPr>
          <p:spPr>
            <a:xfrm>
              <a:off x="16178952" y="11271444"/>
              <a:ext cx="5405792" cy="954106"/>
            </a:xfrm>
            <a:prstGeom prst="rect">
              <a:avLst/>
            </a:prstGeom>
            <a:grpFill/>
          </p:spPr>
          <p:txBody>
            <a:bodyPr wrap="square">
              <a:spAutoFit/>
            </a:bodyPr>
            <a:lstStyle/>
            <a:p>
              <a:pPr algn="ctr" rtl="1"/>
              <a:r>
                <a:rPr lang="ar-YE" sz="1560" dirty="0">
                  <a:solidFill>
                    <a:schemeClr val="bg1"/>
                  </a:solidFill>
                  <a:latin typeface="Open Sans" panose="020B0606030504020204" pitchFamily="34" charset="0"/>
                  <a:ea typeface="Open Sans" panose="020B0606030504020204" pitchFamily="34" charset="0"/>
                </a:rPr>
                <a:t>عمل المقاصة المالية   للعمليات المالية بين المؤسسات المختلفة </a:t>
              </a:r>
            </a:p>
          </p:txBody>
        </p:sp>
      </p:grpSp>
      <p:sp>
        <p:nvSpPr>
          <p:cNvPr id="6" name="Oval 7">
            <a:extLst>
              <a:ext uri="{FF2B5EF4-FFF2-40B4-BE49-F238E27FC236}">
                <a16:creationId xmlns:a16="http://schemas.microsoft.com/office/drawing/2014/main" id="{D5CFD9B4-A7C1-FB98-0E34-1CE141AE865B}"/>
              </a:ext>
            </a:extLst>
          </p:cNvPr>
          <p:cNvSpPr>
            <a:spLocks noChangeArrowheads="1"/>
          </p:cNvSpPr>
          <p:nvPr/>
        </p:nvSpPr>
        <p:spPr bwMode="auto">
          <a:xfrm>
            <a:off x="8756333" y="5146028"/>
            <a:ext cx="142875" cy="142875"/>
          </a:xfrm>
          <a:prstGeom prst="ellipse">
            <a:avLst/>
          </a:prstGeom>
          <a:solidFill>
            <a:schemeClr val="accent4"/>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11" name="Freeform 19">
            <a:extLst>
              <a:ext uri="{FF2B5EF4-FFF2-40B4-BE49-F238E27FC236}">
                <a16:creationId xmlns:a16="http://schemas.microsoft.com/office/drawing/2014/main" id="{B8F9BDCC-4DB2-13BF-0831-8D3B9C405390}"/>
              </a:ext>
            </a:extLst>
          </p:cNvPr>
          <p:cNvSpPr>
            <a:spLocks/>
          </p:cNvSpPr>
          <p:nvPr/>
        </p:nvSpPr>
        <p:spPr bwMode="auto">
          <a:xfrm>
            <a:off x="8828913" y="5217465"/>
            <a:ext cx="822770" cy="1906436"/>
          </a:xfrm>
          <a:custGeom>
            <a:avLst/>
            <a:gdLst>
              <a:gd name="T0" fmla="*/ 0 w 1159"/>
              <a:gd name="T1" fmla="*/ 0 h 1360"/>
              <a:gd name="T2" fmla="*/ 436 w 1159"/>
              <a:gd name="T3" fmla="*/ 0 h 1360"/>
              <a:gd name="T4" fmla="*/ 672 w 1159"/>
              <a:gd name="T5" fmla="*/ 236 h 1360"/>
              <a:gd name="T6" fmla="*/ 672 w 1159"/>
              <a:gd name="T7" fmla="*/ 1125 h 1360"/>
              <a:gd name="T8" fmla="*/ 907 w 1159"/>
              <a:gd name="T9" fmla="*/ 1360 h 1360"/>
              <a:gd name="T10" fmla="*/ 1159 w 1159"/>
              <a:gd name="T11" fmla="*/ 1360 h 1360"/>
            </a:gdLst>
            <a:ahLst/>
            <a:cxnLst>
              <a:cxn ang="0">
                <a:pos x="T0" y="T1"/>
              </a:cxn>
              <a:cxn ang="0">
                <a:pos x="T2" y="T3"/>
              </a:cxn>
              <a:cxn ang="0">
                <a:pos x="T4" y="T5"/>
              </a:cxn>
              <a:cxn ang="0">
                <a:pos x="T6" y="T7"/>
              </a:cxn>
              <a:cxn ang="0">
                <a:pos x="T8" y="T9"/>
              </a:cxn>
              <a:cxn ang="0">
                <a:pos x="T10" y="T11"/>
              </a:cxn>
            </a:cxnLst>
            <a:rect l="0" t="0" r="r" b="b"/>
            <a:pathLst>
              <a:path w="1159" h="1360">
                <a:moveTo>
                  <a:pt x="0" y="0"/>
                </a:moveTo>
                <a:cubicBezTo>
                  <a:pt x="436" y="0"/>
                  <a:pt x="436" y="0"/>
                  <a:pt x="436" y="0"/>
                </a:cubicBezTo>
                <a:cubicBezTo>
                  <a:pt x="566" y="0"/>
                  <a:pt x="672" y="106"/>
                  <a:pt x="672" y="236"/>
                </a:cubicBezTo>
                <a:cubicBezTo>
                  <a:pt x="672" y="1125"/>
                  <a:pt x="672" y="1125"/>
                  <a:pt x="672" y="1125"/>
                </a:cubicBezTo>
                <a:cubicBezTo>
                  <a:pt x="672" y="1255"/>
                  <a:pt x="777" y="1360"/>
                  <a:pt x="907" y="1360"/>
                </a:cubicBezTo>
                <a:cubicBezTo>
                  <a:pt x="1159" y="1360"/>
                  <a:pt x="1159" y="1360"/>
                  <a:pt x="1159" y="136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14" name="Freeform 32">
            <a:extLst>
              <a:ext uri="{FF2B5EF4-FFF2-40B4-BE49-F238E27FC236}">
                <a16:creationId xmlns:a16="http://schemas.microsoft.com/office/drawing/2014/main" id="{30909D83-4BCD-57B9-FBC3-59FC79E45719}"/>
              </a:ext>
            </a:extLst>
          </p:cNvPr>
          <p:cNvSpPr>
            <a:spLocks/>
          </p:cNvSpPr>
          <p:nvPr/>
        </p:nvSpPr>
        <p:spPr bwMode="auto">
          <a:xfrm>
            <a:off x="5215817" y="5185227"/>
            <a:ext cx="623275" cy="2389833"/>
          </a:xfrm>
          <a:custGeom>
            <a:avLst/>
            <a:gdLst>
              <a:gd name="T0" fmla="*/ 1159 w 1159"/>
              <a:gd name="T1" fmla="*/ 0 h 1360"/>
              <a:gd name="T2" fmla="*/ 723 w 1159"/>
              <a:gd name="T3" fmla="*/ 0 h 1360"/>
              <a:gd name="T4" fmla="*/ 487 w 1159"/>
              <a:gd name="T5" fmla="*/ 236 h 1360"/>
              <a:gd name="T6" fmla="*/ 487 w 1159"/>
              <a:gd name="T7" fmla="*/ 1125 h 1360"/>
              <a:gd name="T8" fmla="*/ 252 w 1159"/>
              <a:gd name="T9" fmla="*/ 1360 h 1360"/>
              <a:gd name="T10" fmla="*/ 0 w 1159"/>
              <a:gd name="T11" fmla="*/ 1360 h 1360"/>
            </a:gdLst>
            <a:ahLst/>
            <a:cxnLst>
              <a:cxn ang="0">
                <a:pos x="T0" y="T1"/>
              </a:cxn>
              <a:cxn ang="0">
                <a:pos x="T2" y="T3"/>
              </a:cxn>
              <a:cxn ang="0">
                <a:pos x="T4" y="T5"/>
              </a:cxn>
              <a:cxn ang="0">
                <a:pos x="T6" y="T7"/>
              </a:cxn>
              <a:cxn ang="0">
                <a:pos x="T8" y="T9"/>
              </a:cxn>
              <a:cxn ang="0">
                <a:pos x="T10" y="T11"/>
              </a:cxn>
            </a:cxnLst>
            <a:rect l="0" t="0" r="r" b="b"/>
            <a:pathLst>
              <a:path w="1159" h="1360">
                <a:moveTo>
                  <a:pt x="1159" y="0"/>
                </a:moveTo>
                <a:cubicBezTo>
                  <a:pt x="723" y="0"/>
                  <a:pt x="723" y="0"/>
                  <a:pt x="723" y="0"/>
                </a:cubicBezTo>
                <a:cubicBezTo>
                  <a:pt x="593" y="0"/>
                  <a:pt x="487" y="106"/>
                  <a:pt x="487" y="236"/>
                </a:cubicBezTo>
                <a:cubicBezTo>
                  <a:pt x="487" y="1125"/>
                  <a:pt x="487" y="1125"/>
                  <a:pt x="487" y="1125"/>
                </a:cubicBezTo>
                <a:cubicBezTo>
                  <a:pt x="487" y="1255"/>
                  <a:pt x="382" y="1360"/>
                  <a:pt x="252" y="1360"/>
                </a:cubicBezTo>
                <a:cubicBezTo>
                  <a:pt x="0" y="1360"/>
                  <a:pt x="0" y="1360"/>
                  <a:pt x="0" y="1360"/>
                </a:cubicBezTo>
              </a:path>
            </a:pathLst>
          </a:custGeom>
          <a:noFill/>
          <a:ln w="1270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18" name="Oval 24">
            <a:extLst>
              <a:ext uri="{FF2B5EF4-FFF2-40B4-BE49-F238E27FC236}">
                <a16:creationId xmlns:a16="http://schemas.microsoft.com/office/drawing/2014/main" id="{49C5414F-9ACC-B665-2BA3-49DA78DA71CA}"/>
              </a:ext>
            </a:extLst>
          </p:cNvPr>
          <p:cNvSpPr>
            <a:spLocks noChangeArrowheads="1"/>
          </p:cNvSpPr>
          <p:nvPr/>
        </p:nvSpPr>
        <p:spPr bwMode="auto">
          <a:xfrm>
            <a:off x="5749495" y="5113791"/>
            <a:ext cx="143828" cy="142875"/>
          </a:xfrm>
          <a:prstGeom prst="ellipse">
            <a:avLst/>
          </a:prstGeom>
          <a:solidFill>
            <a:srgbClr val="0D6172"/>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grpSp>
        <p:nvGrpSpPr>
          <p:cNvPr id="27" name="Group 26">
            <a:extLst>
              <a:ext uri="{FF2B5EF4-FFF2-40B4-BE49-F238E27FC236}">
                <a16:creationId xmlns:a16="http://schemas.microsoft.com/office/drawing/2014/main" id="{20256927-9A54-E26C-78DB-6AE9D45F20E4}"/>
              </a:ext>
            </a:extLst>
          </p:cNvPr>
          <p:cNvGrpSpPr/>
          <p:nvPr/>
        </p:nvGrpSpPr>
        <p:grpSpPr>
          <a:xfrm>
            <a:off x="1347537" y="6783509"/>
            <a:ext cx="3880520" cy="849376"/>
            <a:chOff x="1975104" y="9220105"/>
            <a:chExt cx="6540605" cy="1670366"/>
          </a:xfrm>
          <a:solidFill>
            <a:schemeClr val="tx1"/>
          </a:solidFill>
        </p:grpSpPr>
        <p:sp>
          <p:nvSpPr>
            <p:cNvPr id="28" name="Freeform 26">
              <a:extLst>
                <a:ext uri="{FF2B5EF4-FFF2-40B4-BE49-F238E27FC236}">
                  <a16:creationId xmlns:a16="http://schemas.microsoft.com/office/drawing/2014/main" id="{ACAECBAB-B0AF-983F-7B22-43EE000689F1}"/>
                </a:ext>
              </a:extLst>
            </p:cNvPr>
            <p:cNvSpPr>
              <a:spLocks/>
            </p:cNvSpPr>
            <p:nvPr/>
          </p:nvSpPr>
          <p:spPr bwMode="auto">
            <a:xfrm>
              <a:off x="1975104" y="9220105"/>
              <a:ext cx="6540605" cy="1670366"/>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grp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algn="r" defTabSz="1097280" rtl="1"/>
              <a:endParaRPr lang="en-US" sz="1244" dirty="0"/>
            </a:p>
          </p:txBody>
        </p:sp>
        <p:sp>
          <p:nvSpPr>
            <p:cNvPr id="31" name="TextBox 30">
              <a:extLst>
                <a:ext uri="{FF2B5EF4-FFF2-40B4-BE49-F238E27FC236}">
                  <a16:creationId xmlns:a16="http://schemas.microsoft.com/office/drawing/2014/main" id="{DAC76292-590B-7D08-7766-727A49BE4293}"/>
                </a:ext>
              </a:extLst>
            </p:cNvPr>
            <p:cNvSpPr txBox="1"/>
            <p:nvPr/>
          </p:nvSpPr>
          <p:spPr>
            <a:xfrm>
              <a:off x="2626833" y="9365197"/>
              <a:ext cx="5283298" cy="1525274"/>
            </a:xfrm>
            <a:prstGeom prst="rect">
              <a:avLst/>
            </a:prstGeom>
            <a:grp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rPr>
                <a:t>الرقابة و الإشراف على كامل منظومة المدفوعات الوطنية وعمل التسويات النهائية بين المشاركين المباشرين </a:t>
              </a:r>
              <a:endParaRPr lang="en-US" sz="168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42" name="Straight Connector 41">
            <a:extLst>
              <a:ext uri="{FF2B5EF4-FFF2-40B4-BE49-F238E27FC236}">
                <a16:creationId xmlns:a16="http://schemas.microsoft.com/office/drawing/2014/main" id="{0E04CD82-E591-BBF9-896E-11D461F9B602}"/>
              </a:ext>
            </a:extLst>
          </p:cNvPr>
          <p:cNvCxnSpPr>
            <a:cxnSpLocks/>
            <a:stCxn id="5" idx="0"/>
          </p:cNvCxnSpPr>
          <p:nvPr/>
        </p:nvCxnSpPr>
        <p:spPr>
          <a:xfrm>
            <a:off x="7377664" y="3614843"/>
            <a:ext cx="55260" cy="22386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528E306A-0DB1-8B71-509E-B23FF1004E1E}"/>
              </a:ext>
            </a:extLst>
          </p:cNvPr>
          <p:cNvSpPr txBox="1"/>
          <p:nvPr/>
        </p:nvSpPr>
        <p:spPr>
          <a:xfrm>
            <a:off x="7429613" y="4494113"/>
            <a:ext cx="1160031" cy="276999"/>
          </a:xfrm>
          <a:prstGeom prst="rect">
            <a:avLst/>
          </a:prstGeom>
          <a:noFill/>
        </p:spPr>
        <p:txBody>
          <a:bodyPr wrap="square" lIns="0" tIns="0" rIns="0" bIns="0" rtlCol="0">
            <a:spAutoFit/>
          </a:bodyPr>
          <a:lstStyle/>
          <a:p>
            <a:pPr algn="ctr"/>
            <a:r>
              <a:rPr lang="ar-YE"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المقسم الوطني</a:t>
            </a:r>
            <a:endParaRPr lang="en-US"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1" name="Picture 80" descr="A logo of a central bank of yemen&#10;&#10;AI-generated content may be incorrect.">
            <a:extLst>
              <a:ext uri="{FF2B5EF4-FFF2-40B4-BE49-F238E27FC236}">
                <a16:creationId xmlns:a16="http://schemas.microsoft.com/office/drawing/2014/main" id="{C71579D5-5855-6B3D-FA96-6863C895374A}"/>
              </a:ext>
            </a:extLst>
          </p:cNvPr>
          <p:cNvPicPr>
            <a:picLocks noChangeAspect="1"/>
          </p:cNvPicPr>
          <p:nvPr/>
        </p:nvPicPr>
        <p:blipFill>
          <a:blip r:embed="rId4"/>
          <a:stretch>
            <a:fillRect/>
          </a:stretch>
        </p:blipFill>
        <p:spPr>
          <a:xfrm>
            <a:off x="12299481" y="-23124"/>
            <a:ext cx="1483873" cy="1483873"/>
          </a:xfrm>
          <a:prstGeom prst="rect">
            <a:avLst/>
          </a:prstGeom>
        </p:spPr>
      </p:pic>
    </p:spTree>
    <p:extLst>
      <p:ext uri="{BB962C8B-B14F-4D97-AF65-F5344CB8AC3E}">
        <p14:creationId xmlns:p14="http://schemas.microsoft.com/office/powerpoint/2010/main" val="729706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p:cTn id="25" dur="500" fill="hold"/>
                                        <p:tgtEl>
                                          <p:spTgt spid="66"/>
                                        </p:tgtEl>
                                        <p:attrNameLst>
                                          <p:attrName>ppt_w</p:attrName>
                                        </p:attrNameLst>
                                      </p:cBhvr>
                                      <p:tavLst>
                                        <p:tav tm="0">
                                          <p:val>
                                            <p:fltVal val="0"/>
                                          </p:val>
                                        </p:tav>
                                        <p:tav tm="100000">
                                          <p:val>
                                            <p:strVal val="#ppt_w"/>
                                          </p:val>
                                        </p:tav>
                                      </p:tavLst>
                                    </p:anim>
                                    <p:anim calcmode="lin" valueType="num">
                                      <p:cBhvr>
                                        <p:cTn id="26" dur="500" fill="hold"/>
                                        <p:tgtEl>
                                          <p:spTgt spid="66"/>
                                        </p:tgtEl>
                                        <p:attrNameLst>
                                          <p:attrName>ppt_h</p:attrName>
                                        </p:attrNameLst>
                                      </p:cBhvr>
                                      <p:tavLst>
                                        <p:tav tm="0">
                                          <p:val>
                                            <p:fltVal val="0"/>
                                          </p:val>
                                        </p:tav>
                                        <p:tav tm="100000">
                                          <p:val>
                                            <p:strVal val="#ppt_h"/>
                                          </p:val>
                                        </p:tav>
                                      </p:tavLst>
                                    </p:anim>
                                    <p:animEffect transition="in" filter="fade">
                                      <p:cBhvr>
                                        <p:cTn id="27" dur="500"/>
                                        <p:tgtEl>
                                          <p:spTgt spid="6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68"/>
                                        </p:tgtEl>
                                        <p:attrNameLst>
                                          <p:attrName>style.visibility</p:attrName>
                                        </p:attrNameLst>
                                      </p:cBhvr>
                                      <p:to>
                                        <p:strVal val="visible"/>
                                      </p:to>
                                    </p:set>
                                    <p:anim calcmode="lin" valueType="num">
                                      <p:cBhvr>
                                        <p:cTn id="61" dur="500" fill="hold"/>
                                        <p:tgtEl>
                                          <p:spTgt spid="68"/>
                                        </p:tgtEl>
                                        <p:attrNameLst>
                                          <p:attrName>ppt_w</p:attrName>
                                        </p:attrNameLst>
                                      </p:cBhvr>
                                      <p:tavLst>
                                        <p:tav tm="0">
                                          <p:val>
                                            <p:fltVal val="0"/>
                                          </p:val>
                                        </p:tav>
                                        <p:tav tm="100000">
                                          <p:val>
                                            <p:strVal val="#ppt_w"/>
                                          </p:val>
                                        </p:tav>
                                      </p:tavLst>
                                    </p:anim>
                                    <p:anim calcmode="lin" valueType="num">
                                      <p:cBhvr>
                                        <p:cTn id="62" dur="500" fill="hold"/>
                                        <p:tgtEl>
                                          <p:spTgt spid="68"/>
                                        </p:tgtEl>
                                        <p:attrNameLst>
                                          <p:attrName>ppt_h</p:attrName>
                                        </p:attrNameLst>
                                      </p:cBhvr>
                                      <p:tavLst>
                                        <p:tav tm="0">
                                          <p:val>
                                            <p:fltVal val="0"/>
                                          </p:val>
                                        </p:tav>
                                        <p:tav tm="100000">
                                          <p:val>
                                            <p:strVal val="#ppt_h"/>
                                          </p:val>
                                        </p:tav>
                                      </p:tavLst>
                                    </p:anim>
                                    <p:animEffect transition="in" filter="fade">
                                      <p:cBhvr>
                                        <p:cTn id="63" dur="500"/>
                                        <p:tgtEl>
                                          <p:spTgt spid="68"/>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716D6-9463-C7B9-4896-9A7BD0B701E8}"/>
            </a:ext>
          </a:extLst>
        </p:cNvPr>
        <p:cNvGrpSpPr/>
        <p:nvPr/>
      </p:nvGrpSpPr>
      <p:grpSpPr>
        <a:xfrm>
          <a:off x="0" y="0"/>
          <a:ext cx="0" cy="0"/>
          <a:chOff x="0" y="0"/>
          <a:chExt cx="0" cy="0"/>
        </a:xfrm>
      </p:grpSpPr>
      <p:sp>
        <p:nvSpPr>
          <p:cNvPr id="22" name="Oval 22">
            <a:extLst>
              <a:ext uri="{FF2B5EF4-FFF2-40B4-BE49-F238E27FC236}">
                <a16:creationId xmlns:a16="http://schemas.microsoft.com/office/drawing/2014/main" id="{1D573D4C-E80A-DB58-B3BF-3F21820316CA}"/>
              </a:ext>
            </a:extLst>
          </p:cNvPr>
          <p:cNvSpPr>
            <a:spLocks noChangeArrowheads="1"/>
          </p:cNvSpPr>
          <p:nvPr/>
        </p:nvSpPr>
        <p:spPr bwMode="auto">
          <a:xfrm>
            <a:off x="5731194" y="4437699"/>
            <a:ext cx="143828" cy="143828"/>
          </a:xfrm>
          <a:prstGeom prst="ellipse">
            <a:avLst/>
          </a:prstGeom>
          <a:solidFill>
            <a:schemeClr val="accent2"/>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23" name="Oval 23">
            <a:extLst>
              <a:ext uri="{FF2B5EF4-FFF2-40B4-BE49-F238E27FC236}">
                <a16:creationId xmlns:a16="http://schemas.microsoft.com/office/drawing/2014/main" id="{CF494906-9BFE-C30E-9592-41A5E0A6596A}"/>
              </a:ext>
            </a:extLst>
          </p:cNvPr>
          <p:cNvSpPr>
            <a:spLocks noChangeArrowheads="1"/>
          </p:cNvSpPr>
          <p:nvPr/>
        </p:nvSpPr>
        <p:spPr bwMode="auto">
          <a:xfrm>
            <a:off x="5712144" y="4630104"/>
            <a:ext cx="143828" cy="143828"/>
          </a:xfrm>
          <a:prstGeom prst="ellipse">
            <a:avLst/>
          </a:prstGeom>
          <a:solidFill>
            <a:srgbClr val="7030A0"/>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39" name="TextBox 38">
            <a:extLst>
              <a:ext uri="{FF2B5EF4-FFF2-40B4-BE49-F238E27FC236}">
                <a16:creationId xmlns:a16="http://schemas.microsoft.com/office/drawing/2014/main" id="{EFE35746-D081-F848-DD2F-54A8149B010C}"/>
              </a:ext>
            </a:extLst>
          </p:cNvPr>
          <p:cNvSpPr txBox="1"/>
          <p:nvPr/>
        </p:nvSpPr>
        <p:spPr>
          <a:xfrm>
            <a:off x="6197249" y="4332208"/>
            <a:ext cx="2230265" cy="738664"/>
          </a:xfrm>
          <a:prstGeom prst="rect">
            <a:avLst/>
          </a:prstGeom>
          <a:noFill/>
        </p:spPr>
        <p:txBody>
          <a:bodyPr wrap="square" lIns="0" tIns="0" rIns="0" bIns="0" rtlCol="0">
            <a:spAutoFit/>
          </a:bodyPr>
          <a:lstStyle/>
          <a:p>
            <a:pPr algn="ct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Creative</a:t>
            </a:r>
          </a:p>
          <a:p>
            <a:pPr algn="ctr"/>
            <a:r>
              <a:rPr 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Mind Map</a:t>
            </a:r>
          </a:p>
        </p:txBody>
      </p:sp>
      <p:sp>
        <p:nvSpPr>
          <p:cNvPr id="35" name="Line 35">
            <a:extLst>
              <a:ext uri="{FF2B5EF4-FFF2-40B4-BE49-F238E27FC236}">
                <a16:creationId xmlns:a16="http://schemas.microsoft.com/office/drawing/2014/main" id="{2410E4B3-6406-BFEF-4547-72B713D9D91D}"/>
              </a:ext>
            </a:extLst>
          </p:cNvPr>
          <p:cNvSpPr>
            <a:spLocks noChangeShapeType="1"/>
          </p:cNvSpPr>
          <p:nvPr/>
        </p:nvSpPr>
        <p:spPr bwMode="auto">
          <a:xfrm flipH="1">
            <a:off x="4978718" y="4702493"/>
            <a:ext cx="733425"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54864" tIns="27432" rIns="54864" bIns="27432" numCol="1" anchor="t" anchorCtr="0" compatLnSpc="1">
            <a:prstTxWarp prst="textNoShape">
              <a:avLst/>
            </a:prstTxWarp>
          </a:bodyPr>
          <a:lstStyle/>
          <a:p>
            <a:endParaRPr lang="en-US" sz="1244"/>
          </a:p>
        </p:txBody>
      </p:sp>
      <p:sp>
        <p:nvSpPr>
          <p:cNvPr id="38" name="Oval 37">
            <a:extLst>
              <a:ext uri="{FF2B5EF4-FFF2-40B4-BE49-F238E27FC236}">
                <a16:creationId xmlns:a16="http://schemas.microsoft.com/office/drawing/2014/main" id="{EF38F06B-0BBE-7D9B-BA6E-1C1A8AD9270A}"/>
              </a:ext>
            </a:extLst>
          </p:cNvPr>
          <p:cNvSpPr/>
          <p:nvPr/>
        </p:nvSpPr>
        <p:spPr>
          <a:xfrm>
            <a:off x="6037152" y="3497377"/>
            <a:ext cx="2663492" cy="2542513"/>
          </a:xfrm>
          <a:prstGeom prst="ellipse">
            <a:avLst/>
          </a:prstGeom>
          <a:solidFill>
            <a:schemeClr val="accent6"/>
          </a:solid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sz="1244" dirty="0"/>
          </a:p>
        </p:txBody>
      </p:sp>
      <p:sp>
        <p:nvSpPr>
          <p:cNvPr id="7" name="Oval 7">
            <a:extLst>
              <a:ext uri="{FF2B5EF4-FFF2-40B4-BE49-F238E27FC236}">
                <a16:creationId xmlns:a16="http://schemas.microsoft.com/office/drawing/2014/main" id="{9D2D2600-C472-5270-DFB1-FA5ED92B60FD}"/>
              </a:ext>
            </a:extLst>
          </p:cNvPr>
          <p:cNvSpPr>
            <a:spLocks noChangeArrowheads="1"/>
          </p:cNvSpPr>
          <p:nvPr/>
        </p:nvSpPr>
        <p:spPr bwMode="auto">
          <a:xfrm>
            <a:off x="8756333" y="4822508"/>
            <a:ext cx="142875" cy="142875"/>
          </a:xfrm>
          <a:prstGeom prst="ellipse">
            <a:avLst/>
          </a:prstGeom>
          <a:solidFill>
            <a:schemeClr val="accent4"/>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8" name="Oval 8">
            <a:extLst>
              <a:ext uri="{FF2B5EF4-FFF2-40B4-BE49-F238E27FC236}">
                <a16:creationId xmlns:a16="http://schemas.microsoft.com/office/drawing/2014/main" id="{7AE518BE-93FB-3096-9026-AA73E0798ECF}"/>
              </a:ext>
            </a:extLst>
          </p:cNvPr>
          <p:cNvSpPr>
            <a:spLocks noChangeArrowheads="1"/>
          </p:cNvSpPr>
          <p:nvPr/>
        </p:nvSpPr>
        <p:spPr bwMode="auto">
          <a:xfrm>
            <a:off x="8775383" y="4630103"/>
            <a:ext cx="142875" cy="143828"/>
          </a:xfrm>
          <a:prstGeom prst="ellipse">
            <a:avLst/>
          </a:prstGeom>
          <a:solidFill>
            <a:schemeClr val="accent3"/>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9" name="Oval 9">
            <a:extLst>
              <a:ext uri="{FF2B5EF4-FFF2-40B4-BE49-F238E27FC236}">
                <a16:creationId xmlns:a16="http://schemas.microsoft.com/office/drawing/2014/main" id="{0D0DBF80-9584-2603-4AA7-2254446BEC4D}"/>
              </a:ext>
            </a:extLst>
          </p:cNvPr>
          <p:cNvSpPr>
            <a:spLocks noChangeArrowheads="1"/>
          </p:cNvSpPr>
          <p:nvPr/>
        </p:nvSpPr>
        <p:spPr bwMode="auto">
          <a:xfrm>
            <a:off x="8756333" y="4437698"/>
            <a:ext cx="142875" cy="143828"/>
          </a:xfrm>
          <a:prstGeom prst="ellipse">
            <a:avLst/>
          </a:prstGeom>
          <a:solidFill>
            <a:srgbClr val="343845"/>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a:p>
        </p:txBody>
      </p:sp>
      <p:sp>
        <p:nvSpPr>
          <p:cNvPr id="10" name="Oval 10">
            <a:extLst>
              <a:ext uri="{FF2B5EF4-FFF2-40B4-BE49-F238E27FC236}">
                <a16:creationId xmlns:a16="http://schemas.microsoft.com/office/drawing/2014/main" id="{278C4D06-B965-4ACB-5739-FCE6C8712A2F}"/>
              </a:ext>
            </a:extLst>
          </p:cNvPr>
          <p:cNvSpPr>
            <a:spLocks noChangeArrowheads="1"/>
          </p:cNvSpPr>
          <p:nvPr/>
        </p:nvSpPr>
        <p:spPr bwMode="auto">
          <a:xfrm>
            <a:off x="8733473" y="4245293"/>
            <a:ext cx="143828" cy="144780"/>
          </a:xfrm>
          <a:prstGeom prst="ellipse">
            <a:avLst/>
          </a:prstGeom>
          <a:solidFill>
            <a:srgbClr val="7F2956"/>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endParaRPr lang="en-US" sz="1244" dirty="0"/>
          </a:p>
        </p:txBody>
      </p:sp>
      <p:sp>
        <p:nvSpPr>
          <p:cNvPr id="13" name="Freeform 13">
            <a:extLst>
              <a:ext uri="{FF2B5EF4-FFF2-40B4-BE49-F238E27FC236}">
                <a16:creationId xmlns:a16="http://schemas.microsoft.com/office/drawing/2014/main" id="{1A2D1181-9EBB-D28F-C0D9-B2F710AA7835}"/>
              </a:ext>
            </a:extLst>
          </p:cNvPr>
          <p:cNvSpPr>
            <a:spLocks/>
          </p:cNvSpPr>
          <p:nvPr/>
        </p:nvSpPr>
        <p:spPr bwMode="auto">
          <a:xfrm>
            <a:off x="9651683" y="3466989"/>
            <a:ext cx="3397568" cy="2469101"/>
          </a:xfrm>
          <a:custGeom>
            <a:avLst/>
            <a:gdLst>
              <a:gd name="T0" fmla="*/ 4811 w 5233"/>
              <a:gd name="T1" fmla="*/ 845 h 845"/>
              <a:gd name="T2" fmla="*/ 422 w 5233"/>
              <a:gd name="T3" fmla="*/ 845 h 845"/>
              <a:gd name="T4" fmla="*/ 0 w 5233"/>
              <a:gd name="T5" fmla="*/ 423 h 845"/>
              <a:gd name="T6" fmla="*/ 0 w 5233"/>
              <a:gd name="T7" fmla="*/ 423 h 845"/>
              <a:gd name="T8" fmla="*/ 422 w 5233"/>
              <a:gd name="T9" fmla="*/ 0 h 845"/>
              <a:gd name="T10" fmla="*/ 4811 w 5233"/>
              <a:gd name="T11" fmla="*/ 0 h 845"/>
              <a:gd name="T12" fmla="*/ 5233 w 5233"/>
              <a:gd name="T13" fmla="*/ 423 h 845"/>
              <a:gd name="T14" fmla="*/ 5233 w 5233"/>
              <a:gd name="T15" fmla="*/ 423 h 845"/>
              <a:gd name="T16" fmla="*/ 4811 w 5233"/>
              <a:gd name="T17"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5">
                <a:moveTo>
                  <a:pt x="4811" y="845"/>
                </a:moveTo>
                <a:cubicBezTo>
                  <a:pt x="422" y="845"/>
                  <a:pt x="422" y="845"/>
                  <a:pt x="422" y="845"/>
                </a:cubicBezTo>
                <a:cubicBezTo>
                  <a:pt x="190" y="845"/>
                  <a:pt x="0" y="655"/>
                  <a:pt x="0" y="423"/>
                </a:cubicBezTo>
                <a:cubicBezTo>
                  <a:pt x="0" y="423"/>
                  <a:pt x="0" y="423"/>
                  <a:pt x="0" y="423"/>
                </a:cubicBezTo>
                <a:cubicBezTo>
                  <a:pt x="0" y="190"/>
                  <a:pt x="190" y="0"/>
                  <a:pt x="422" y="0"/>
                </a:cubicBezTo>
                <a:cubicBezTo>
                  <a:pt x="4811" y="0"/>
                  <a:pt x="4811" y="0"/>
                  <a:pt x="4811" y="0"/>
                </a:cubicBezTo>
                <a:cubicBezTo>
                  <a:pt x="5043" y="0"/>
                  <a:pt x="5233" y="190"/>
                  <a:pt x="5233" y="423"/>
                </a:cubicBezTo>
                <a:cubicBezTo>
                  <a:pt x="5233" y="423"/>
                  <a:pt x="5233" y="423"/>
                  <a:pt x="5233" y="423"/>
                </a:cubicBezTo>
                <a:cubicBezTo>
                  <a:pt x="5233" y="655"/>
                  <a:pt x="5043" y="845"/>
                  <a:pt x="4811" y="845"/>
                </a:cubicBezTo>
                <a:close/>
              </a:path>
            </a:pathLst>
          </a:custGeom>
          <a:solidFill>
            <a:schemeClr val="accent3"/>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a:p>
        </p:txBody>
      </p:sp>
      <p:sp>
        <p:nvSpPr>
          <p:cNvPr id="20" name="Line 20">
            <a:extLst>
              <a:ext uri="{FF2B5EF4-FFF2-40B4-BE49-F238E27FC236}">
                <a16:creationId xmlns:a16="http://schemas.microsoft.com/office/drawing/2014/main" id="{0D705009-0721-BADC-2EC8-92E6B1F49437}"/>
              </a:ext>
            </a:extLst>
          </p:cNvPr>
          <p:cNvSpPr>
            <a:spLocks noChangeShapeType="1"/>
          </p:cNvSpPr>
          <p:nvPr/>
        </p:nvSpPr>
        <p:spPr bwMode="auto">
          <a:xfrm>
            <a:off x="8918258" y="4702493"/>
            <a:ext cx="733425"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a:p>
        </p:txBody>
      </p:sp>
      <p:sp>
        <p:nvSpPr>
          <p:cNvPr id="47" name="TextBox 46">
            <a:extLst>
              <a:ext uri="{FF2B5EF4-FFF2-40B4-BE49-F238E27FC236}">
                <a16:creationId xmlns:a16="http://schemas.microsoft.com/office/drawing/2014/main" id="{C1B7CB45-9ED0-D816-C141-71F618A6344A}"/>
              </a:ext>
            </a:extLst>
          </p:cNvPr>
          <p:cNvSpPr txBox="1"/>
          <p:nvPr/>
        </p:nvSpPr>
        <p:spPr>
          <a:xfrm>
            <a:off x="9984998" y="4035506"/>
            <a:ext cx="2730937" cy="517065"/>
          </a:xfrm>
          <a:prstGeom prst="rect">
            <a:avLst/>
          </a:prstGeom>
          <a:noFill/>
        </p:spPr>
        <p:txBody>
          <a:bodyPr wrap="square" lIns="0" tIns="0" rIns="0" bIns="0" rtlCol="0">
            <a:spAutoFit/>
          </a:bodyPr>
          <a:lstStyle/>
          <a:p>
            <a:pPr algn="ctr" rtl="1"/>
            <a:r>
              <a:rPr lang="ar-YE" sz="1680" b="1" dirty="0">
                <a:solidFill>
                  <a:schemeClr val="bg1"/>
                </a:solidFill>
                <a:latin typeface="Open Sans" panose="020B0606030504020204" pitchFamily="34" charset="0"/>
                <a:ea typeface="Open Sans" panose="020B0606030504020204" pitchFamily="34" charset="0"/>
              </a:rPr>
              <a:t>يوفر المقسم الوطني البنية التحتية التقنية التي تتيح تنفيذ هذه الرؤية</a:t>
            </a:r>
            <a:endParaRPr lang="en-US" sz="168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Oval 5">
            <a:extLst>
              <a:ext uri="{FF2B5EF4-FFF2-40B4-BE49-F238E27FC236}">
                <a16:creationId xmlns:a16="http://schemas.microsoft.com/office/drawing/2014/main" id="{7E68E6DE-58F1-6CB9-CCC9-6E050C7EF50B}"/>
              </a:ext>
            </a:extLst>
          </p:cNvPr>
          <p:cNvSpPr>
            <a:spLocks noChangeArrowheads="1"/>
          </p:cNvSpPr>
          <p:nvPr/>
        </p:nvSpPr>
        <p:spPr bwMode="auto">
          <a:xfrm>
            <a:off x="6149221" y="3614843"/>
            <a:ext cx="2456885" cy="2318176"/>
          </a:xfrm>
          <a:prstGeom prst="ellipse">
            <a:avLst/>
          </a:prstGeom>
          <a:solidFill>
            <a:srgbClr val="002060"/>
          </a:solidFill>
          <a:ln>
            <a:noFill/>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dirty="0"/>
          </a:p>
        </p:txBody>
      </p:sp>
      <p:sp>
        <p:nvSpPr>
          <p:cNvPr id="36" name="TextBox 35">
            <a:extLst>
              <a:ext uri="{FF2B5EF4-FFF2-40B4-BE49-F238E27FC236}">
                <a16:creationId xmlns:a16="http://schemas.microsoft.com/office/drawing/2014/main" id="{73164E19-1621-2657-869A-014627A1D615}"/>
              </a:ext>
            </a:extLst>
          </p:cNvPr>
          <p:cNvSpPr txBox="1"/>
          <p:nvPr/>
        </p:nvSpPr>
        <p:spPr>
          <a:xfrm>
            <a:off x="6020952" y="4533899"/>
            <a:ext cx="1498278" cy="276999"/>
          </a:xfrm>
          <a:prstGeom prst="rect">
            <a:avLst/>
          </a:prstGeom>
          <a:noFill/>
        </p:spPr>
        <p:txBody>
          <a:bodyPr wrap="square" lIns="0" tIns="0" rIns="0" bIns="0" rtlCol="0">
            <a:spAutoFit/>
          </a:bodyPr>
          <a:lstStyle/>
          <a:p>
            <a:pPr algn="ctr"/>
            <a:r>
              <a:rPr lang="ar-YE"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البنك المركزي</a:t>
            </a:r>
            <a:endParaRPr lang="en-US"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6" name="Group 55">
            <a:extLst>
              <a:ext uri="{FF2B5EF4-FFF2-40B4-BE49-F238E27FC236}">
                <a16:creationId xmlns:a16="http://schemas.microsoft.com/office/drawing/2014/main" id="{643B17C2-E598-3DEF-A655-88C7CF2162B4}"/>
              </a:ext>
            </a:extLst>
          </p:cNvPr>
          <p:cNvGrpSpPr/>
          <p:nvPr/>
        </p:nvGrpSpPr>
        <p:grpSpPr>
          <a:xfrm>
            <a:off x="1359792" y="3466988"/>
            <a:ext cx="3694902" cy="2572895"/>
            <a:chOff x="2200123" y="7322247"/>
            <a:chExt cx="6158170" cy="5925622"/>
          </a:xfrm>
        </p:grpSpPr>
        <p:sp>
          <p:nvSpPr>
            <p:cNvPr id="51" name="Freeform 29">
              <a:extLst>
                <a:ext uri="{FF2B5EF4-FFF2-40B4-BE49-F238E27FC236}">
                  <a16:creationId xmlns:a16="http://schemas.microsoft.com/office/drawing/2014/main" id="{1D1E5E78-ED75-A3A6-F63C-BCCB251FBC54}"/>
                </a:ext>
              </a:extLst>
            </p:cNvPr>
            <p:cNvSpPr>
              <a:spLocks/>
            </p:cNvSpPr>
            <p:nvPr/>
          </p:nvSpPr>
          <p:spPr bwMode="auto">
            <a:xfrm>
              <a:off x="2200123" y="7322247"/>
              <a:ext cx="6158170" cy="5925622"/>
            </a:xfrm>
            <a:custGeom>
              <a:avLst/>
              <a:gdLst>
                <a:gd name="T0" fmla="*/ 422 w 5233"/>
                <a:gd name="T1" fmla="*/ 0 h 844"/>
                <a:gd name="T2" fmla="*/ 4811 w 5233"/>
                <a:gd name="T3" fmla="*/ 0 h 844"/>
                <a:gd name="T4" fmla="*/ 5233 w 5233"/>
                <a:gd name="T5" fmla="*/ 422 h 844"/>
                <a:gd name="T6" fmla="*/ 5233 w 5233"/>
                <a:gd name="T7" fmla="*/ 422 h 844"/>
                <a:gd name="T8" fmla="*/ 4811 w 5233"/>
                <a:gd name="T9" fmla="*/ 844 h 844"/>
                <a:gd name="T10" fmla="*/ 422 w 5233"/>
                <a:gd name="T11" fmla="*/ 844 h 844"/>
                <a:gd name="T12" fmla="*/ 0 w 5233"/>
                <a:gd name="T13" fmla="*/ 422 h 844"/>
                <a:gd name="T14" fmla="*/ 0 w 5233"/>
                <a:gd name="T15" fmla="*/ 422 h 844"/>
                <a:gd name="T16" fmla="*/ 422 w 5233"/>
                <a:gd name="T17"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4">
                  <a:moveTo>
                    <a:pt x="422" y="0"/>
                  </a:moveTo>
                  <a:cubicBezTo>
                    <a:pt x="4811" y="0"/>
                    <a:pt x="4811" y="0"/>
                    <a:pt x="4811" y="0"/>
                  </a:cubicBezTo>
                  <a:cubicBezTo>
                    <a:pt x="5043" y="0"/>
                    <a:pt x="5233" y="190"/>
                    <a:pt x="5233" y="422"/>
                  </a:cubicBezTo>
                  <a:cubicBezTo>
                    <a:pt x="5233" y="422"/>
                    <a:pt x="5233" y="422"/>
                    <a:pt x="5233" y="422"/>
                  </a:cubicBezTo>
                  <a:cubicBezTo>
                    <a:pt x="5233" y="654"/>
                    <a:pt x="5043" y="844"/>
                    <a:pt x="4811" y="844"/>
                  </a:cubicBezTo>
                  <a:cubicBezTo>
                    <a:pt x="422" y="844"/>
                    <a:pt x="422" y="844"/>
                    <a:pt x="422" y="844"/>
                  </a:cubicBezTo>
                  <a:cubicBezTo>
                    <a:pt x="190" y="844"/>
                    <a:pt x="0" y="654"/>
                    <a:pt x="0" y="422"/>
                  </a:cubicBezTo>
                  <a:cubicBezTo>
                    <a:pt x="0" y="422"/>
                    <a:pt x="0" y="422"/>
                    <a:pt x="0" y="422"/>
                  </a:cubicBezTo>
                  <a:cubicBezTo>
                    <a:pt x="0" y="190"/>
                    <a:pt x="190" y="0"/>
                    <a:pt x="422" y="0"/>
                  </a:cubicBezTo>
                  <a:close/>
                </a:path>
              </a:pathLst>
            </a:custGeom>
            <a:solidFill>
              <a:srgbClr val="7030A0"/>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a:p>
          </p:txBody>
        </p:sp>
        <p:sp>
          <p:nvSpPr>
            <p:cNvPr id="52" name="TextBox 51">
              <a:extLst>
                <a:ext uri="{FF2B5EF4-FFF2-40B4-BE49-F238E27FC236}">
                  <a16:creationId xmlns:a16="http://schemas.microsoft.com/office/drawing/2014/main" id="{47EA9953-3B0C-8F57-4B02-2288025D34A2}"/>
                </a:ext>
              </a:extLst>
            </p:cNvPr>
            <p:cNvSpPr txBox="1"/>
            <p:nvPr/>
          </p:nvSpPr>
          <p:spPr>
            <a:xfrm>
              <a:off x="2909318" y="9234786"/>
              <a:ext cx="4551562" cy="2569098"/>
            </a:xfrm>
            <a:prstGeom prst="rect">
              <a:avLst/>
            </a:prstGeom>
            <a:noFill/>
          </p:spPr>
          <p:txBody>
            <a:bodyPr wrap="square" lIns="0" tIns="0" rIns="0" bIns="0" rtlCol="0">
              <a:spAutoFit/>
            </a:bodyPr>
            <a:lstStyle/>
            <a:p>
              <a:pPr algn="ctr" rtl="1">
                <a:lnSpc>
                  <a:spcPct val="150000"/>
                </a:lnSpc>
              </a:pPr>
              <a:r>
                <a:rPr lang="ar-YE" sz="1680" b="1" dirty="0">
                  <a:solidFill>
                    <a:schemeClr val="bg1"/>
                  </a:solidFill>
                  <a:latin typeface="Open Sans" panose="020B0606030504020204" pitchFamily="34" charset="0"/>
                  <a:ea typeface="Open Sans" panose="020B0606030504020204" pitchFamily="34" charset="0"/>
                </a:rPr>
                <a:t>يعمل البنك المركزي على توفير البيئة التنظيمية والتشريعية اللازمة للشمول المالي</a:t>
              </a:r>
            </a:p>
          </p:txBody>
        </p:sp>
      </p:grpSp>
      <p:pic>
        <p:nvPicPr>
          <p:cNvPr id="61" name="Picture 60">
            <a:extLst>
              <a:ext uri="{FF2B5EF4-FFF2-40B4-BE49-F238E27FC236}">
                <a16:creationId xmlns:a16="http://schemas.microsoft.com/office/drawing/2014/main" id="{539612DC-2D30-6E96-67EC-E8A4EBF1EF9A}"/>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0" y="-11949"/>
            <a:ext cx="14685774" cy="1157939"/>
          </a:xfrm>
          <a:prstGeom prst="rect">
            <a:avLst/>
          </a:prstGeom>
        </p:spPr>
      </p:pic>
      <p:sp>
        <p:nvSpPr>
          <p:cNvPr id="62" name="Rectangle 61">
            <a:extLst>
              <a:ext uri="{FF2B5EF4-FFF2-40B4-BE49-F238E27FC236}">
                <a16:creationId xmlns:a16="http://schemas.microsoft.com/office/drawing/2014/main" id="{2DA8B1A0-793C-588E-C422-F47D707201D2}"/>
              </a:ext>
            </a:extLst>
          </p:cNvPr>
          <p:cNvSpPr/>
          <p:nvPr/>
        </p:nvSpPr>
        <p:spPr>
          <a:xfrm>
            <a:off x="0" y="1"/>
            <a:ext cx="14630400" cy="1137091"/>
          </a:xfrm>
          <a:prstGeom prst="rect">
            <a:avLst/>
          </a:prstGeom>
          <a:solidFill>
            <a:srgbClr val="243E8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12"/>
          </a:p>
        </p:txBody>
      </p:sp>
      <p:pic>
        <p:nvPicPr>
          <p:cNvPr id="63" name="Picture 62">
            <a:extLst>
              <a:ext uri="{FF2B5EF4-FFF2-40B4-BE49-F238E27FC236}">
                <a16:creationId xmlns:a16="http://schemas.microsoft.com/office/drawing/2014/main" id="{114A07F6-FD0F-E4D2-308C-BE1EF9A1695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58223" y="280865"/>
            <a:ext cx="1375740" cy="534231"/>
          </a:xfrm>
          <a:prstGeom prst="rect">
            <a:avLst/>
          </a:prstGeom>
        </p:spPr>
      </p:pic>
      <p:grpSp>
        <p:nvGrpSpPr>
          <p:cNvPr id="69" name="Group 68">
            <a:extLst>
              <a:ext uri="{FF2B5EF4-FFF2-40B4-BE49-F238E27FC236}">
                <a16:creationId xmlns:a16="http://schemas.microsoft.com/office/drawing/2014/main" id="{CDC92318-7649-2281-A150-9EADD1A731BE}"/>
              </a:ext>
            </a:extLst>
          </p:cNvPr>
          <p:cNvGrpSpPr/>
          <p:nvPr/>
        </p:nvGrpSpPr>
        <p:grpSpPr>
          <a:xfrm>
            <a:off x="339756" y="7986151"/>
            <a:ext cx="13913467" cy="103135"/>
            <a:chOff x="0" y="7771644"/>
            <a:chExt cx="14299736" cy="103135"/>
          </a:xfrm>
        </p:grpSpPr>
        <p:sp>
          <p:nvSpPr>
            <p:cNvPr id="70" name="Rectangle 69">
              <a:extLst>
                <a:ext uri="{FF2B5EF4-FFF2-40B4-BE49-F238E27FC236}">
                  <a16:creationId xmlns:a16="http://schemas.microsoft.com/office/drawing/2014/main" id="{721FF047-03A1-C0E6-A49A-E8EA50007DD5}"/>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71" name="Rectangle 70">
              <a:extLst>
                <a:ext uri="{FF2B5EF4-FFF2-40B4-BE49-F238E27FC236}">
                  <a16:creationId xmlns:a16="http://schemas.microsoft.com/office/drawing/2014/main" id="{A247C6DD-0114-DBDB-80A9-86631DA9CEA7}"/>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grpSp>
        <p:nvGrpSpPr>
          <p:cNvPr id="72" name="Group 71">
            <a:extLst>
              <a:ext uri="{FF2B5EF4-FFF2-40B4-BE49-F238E27FC236}">
                <a16:creationId xmlns:a16="http://schemas.microsoft.com/office/drawing/2014/main" id="{D2517245-70D1-9DB3-74F2-4468B59AEC54}"/>
              </a:ext>
            </a:extLst>
          </p:cNvPr>
          <p:cNvGrpSpPr/>
          <p:nvPr/>
        </p:nvGrpSpPr>
        <p:grpSpPr>
          <a:xfrm>
            <a:off x="20696" y="1209629"/>
            <a:ext cx="14609704" cy="73556"/>
            <a:chOff x="0" y="7771644"/>
            <a:chExt cx="14299736" cy="103135"/>
          </a:xfrm>
        </p:grpSpPr>
        <p:sp>
          <p:nvSpPr>
            <p:cNvPr id="73" name="Rectangle 72">
              <a:extLst>
                <a:ext uri="{FF2B5EF4-FFF2-40B4-BE49-F238E27FC236}">
                  <a16:creationId xmlns:a16="http://schemas.microsoft.com/office/drawing/2014/main" id="{1B21B01C-C443-6AD6-1994-CA5F57B24017}"/>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74" name="Rectangle 73">
              <a:extLst>
                <a:ext uri="{FF2B5EF4-FFF2-40B4-BE49-F238E27FC236}">
                  <a16:creationId xmlns:a16="http://schemas.microsoft.com/office/drawing/2014/main" id="{2364F626-4D31-09A5-65D9-E461ACC4467B}"/>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75" name="TextBox 74">
            <a:extLst>
              <a:ext uri="{FF2B5EF4-FFF2-40B4-BE49-F238E27FC236}">
                <a16:creationId xmlns:a16="http://schemas.microsoft.com/office/drawing/2014/main" id="{61695669-2CCD-D965-9AE1-4547F4C36B17}"/>
              </a:ext>
            </a:extLst>
          </p:cNvPr>
          <p:cNvSpPr txBox="1"/>
          <p:nvPr/>
        </p:nvSpPr>
        <p:spPr>
          <a:xfrm>
            <a:off x="3471175" y="407585"/>
            <a:ext cx="7597890" cy="415498"/>
          </a:xfrm>
          <a:prstGeom prst="rect">
            <a:avLst/>
          </a:prstGeom>
          <a:noFill/>
        </p:spPr>
        <p:txBody>
          <a:bodyPr wrap="square" lIns="0" tIns="0" rIns="0" bIns="0" rtlCol="0">
            <a:spAutoFit/>
          </a:bodyPr>
          <a:lstStyle/>
          <a:p>
            <a:pPr algn="ctr"/>
            <a:r>
              <a:rPr lang="ar-YE" sz="27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دور البنك المركزي والمقسم الوطني في تسهيل هذا التحول</a:t>
            </a:r>
            <a:endParaRPr lang="en-US" sz="27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6" name="Group 75">
            <a:extLst>
              <a:ext uri="{FF2B5EF4-FFF2-40B4-BE49-F238E27FC236}">
                <a16:creationId xmlns:a16="http://schemas.microsoft.com/office/drawing/2014/main" id="{14D14418-CBE8-82B4-D488-0ECE9A8B1546}"/>
              </a:ext>
            </a:extLst>
          </p:cNvPr>
          <p:cNvGrpSpPr/>
          <p:nvPr/>
        </p:nvGrpSpPr>
        <p:grpSpPr>
          <a:xfrm rot="5400000">
            <a:off x="13536730" y="750764"/>
            <a:ext cx="1432984" cy="790451"/>
            <a:chOff x="0" y="29480"/>
            <a:chExt cx="3196991" cy="1975166"/>
          </a:xfrm>
        </p:grpSpPr>
        <p:grpSp>
          <p:nvGrpSpPr>
            <p:cNvPr id="77" name="Group 76">
              <a:extLst>
                <a:ext uri="{FF2B5EF4-FFF2-40B4-BE49-F238E27FC236}">
                  <a16:creationId xmlns:a16="http://schemas.microsoft.com/office/drawing/2014/main" id="{D5BECDDA-D970-5622-501E-6582FED85FC6}"/>
                </a:ext>
              </a:extLst>
            </p:cNvPr>
            <p:cNvGrpSpPr/>
            <p:nvPr/>
          </p:nvGrpSpPr>
          <p:grpSpPr>
            <a:xfrm rot="16200000">
              <a:off x="640223" y="-552123"/>
              <a:ext cx="1916546" cy="3196991"/>
              <a:chOff x="19510262" y="3688064"/>
              <a:chExt cx="4873738" cy="7864727"/>
            </a:xfrm>
          </p:grpSpPr>
          <p:sp>
            <p:nvSpPr>
              <p:cNvPr id="79" name="Isosceles Triangle 78">
                <a:extLst>
                  <a:ext uri="{FF2B5EF4-FFF2-40B4-BE49-F238E27FC236}">
                    <a16:creationId xmlns:a16="http://schemas.microsoft.com/office/drawing/2014/main" id="{4B7A5FA8-1386-38DE-F1BF-84B3479351FE}"/>
                  </a:ext>
                </a:extLst>
              </p:cNvPr>
              <p:cNvSpPr/>
              <p:nvPr/>
            </p:nvSpPr>
            <p:spPr>
              <a:xfrm rot="16200000">
                <a:off x="17567559" y="5684962"/>
                <a:ext cx="7810532" cy="3925126"/>
              </a:xfrm>
              <a:prstGeom prst="triangle">
                <a:avLst>
                  <a:gd name="adj" fmla="val 4899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sp>
            <p:nvSpPr>
              <p:cNvPr id="80" name="Isosceles Triangle 79">
                <a:extLst>
                  <a:ext uri="{FF2B5EF4-FFF2-40B4-BE49-F238E27FC236}">
                    <a16:creationId xmlns:a16="http://schemas.microsoft.com/office/drawing/2014/main" id="{92736BDF-1C8B-8ECD-BC6D-1C295FA0252E}"/>
                  </a:ext>
                </a:extLst>
              </p:cNvPr>
              <p:cNvSpPr/>
              <p:nvPr/>
            </p:nvSpPr>
            <p:spPr>
              <a:xfrm rot="16200000">
                <a:off x="18516171" y="5630767"/>
                <a:ext cx="7810532" cy="3925126"/>
              </a:xfrm>
              <a:prstGeom prst="triangle">
                <a:avLst>
                  <a:gd name="adj" fmla="val 4899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grpSp>
        <p:sp>
          <p:nvSpPr>
            <p:cNvPr id="78" name="Isosceles Triangle 77">
              <a:extLst>
                <a:ext uri="{FF2B5EF4-FFF2-40B4-BE49-F238E27FC236}">
                  <a16:creationId xmlns:a16="http://schemas.microsoft.com/office/drawing/2014/main" id="{8F995A17-3EE4-5FAA-8ABD-319DC359D768}"/>
                </a:ext>
              </a:extLst>
            </p:cNvPr>
            <p:cNvSpPr/>
            <p:nvPr/>
          </p:nvSpPr>
          <p:spPr>
            <a:xfrm rot="10800000">
              <a:off x="580935" y="29480"/>
              <a:ext cx="2186353" cy="990280"/>
            </a:xfrm>
            <a:prstGeom prst="triangle">
              <a:avLst>
                <a:gd name="adj" fmla="val 48995"/>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YE" sz="1244"/>
            </a:p>
          </p:txBody>
        </p:sp>
      </p:grpSp>
      <p:cxnSp>
        <p:nvCxnSpPr>
          <p:cNvPr id="42" name="Straight Connector 41">
            <a:extLst>
              <a:ext uri="{FF2B5EF4-FFF2-40B4-BE49-F238E27FC236}">
                <a16:creationId xmlns:a16="http://schemas.microsoft.com/office/drawing/2014/main" id="{9D7945B7-8ACA-A023-E799-5602157ED2DD}"/>
              </a:ext>
            </a:extLst>
          </p:cNvPr>
          <p:cNvCxnSpPr>
            <a:cxnSpLocks/>
            <a:stCxn id="5" idx="0"/>
          </p:cNvCxnSpPr>
          <p:nvPr/>
        </p:nvCxnSpPr>
        <p:spPr>
          <a:xfrm>
            <a:off x="7377664" y="3614843"/>
            <a:ext cx="55260" cy="22386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860E3B09-A198-0372-4CBD-7617DE993914}"/>
              </a:ext>
            </a:extLst>
          </p:cNvPr>
          <p:cNvSpPr txBox="1"/>
          <p:nvPr/>
        </p:nvSpPr>
        <p:spPr>
          <a:xfrm>
            <a:off x="7429613" y="4494113"/>
            <a:ext cx="1160031" cy="276999"/>
          </a:xfrm>
          <a:prstGeom prst="rect">
            <a:avLst/>
          </a:prstGeom>
          <a:noFill/>
        </p:spPr>
        <p:txBody>
          <a:bodyPr wrap="square" lIns="0" tIns="0" rIns="0" bIns="0" rtlCol="0">
            <a:spAutoFit/>
          </a:bodyPr>
          <a:lstStyle/>
          <a:p>
            <a:pPr algn="ctr"/>
            <a:r>
              <a:rPr lang="ar-YE" sz="1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المقسم الوطني</a:t>
            </a:r>
            <a:endParaRPr lang="en-US" sz="1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13">
            <a:extLst>
              <a:ext uri="{FF2B5EF4-FFF2-40B4-BE49-F238E27FC236}">
                <a16:creationId xmlns:a16="http://schemas.microsoft.com/office/drawing/2014/main" id="{9E59DDE6-016D-52DE-DA61-9AA2483FA1CD}"/>
              </a:ext>
            </a:extLst>
          </p:cNvPr>
          <p:cNvSpPr>
            <a:spLocks/>
          </p:cNvSpPr>
          <p:nvPr/>
        </p:nvSpPr>
        <p:spPr bwMode="auto">
          <a:xfrm>
            <a:off x="4787900" y="6541877"/>
            <a:ext cx="4973304" cy="1060619"/>
          </a:xfrm>
          <a:custGeom>
            <a:avLst/>
            <a:gdLst>
              <a:gd name="T0" fmla="*/ 4811 w 5233"/>
              <a:gd name="T1" fmla="*/ 845 h 845"/>
              <a:gd name="T2" fmla="*/ 422 w 5233"/>
              <a:gd name="T3" fmla="*/ 845 h 845"/>
              <a:gd name="T4" fmla="*/ 0 w 5233"/>
              <a:gd name="T5" fmla="*/ 423 h 845"/>
              <a:gd name="T6" fmla="*/ 0 w 5233"/>
              <a:gd name="T7" fmla="*/ 423 h 845"/>
              <a:gd name="T8" fmla="*/ 422 w 5233"/>
              <a:gd name="T9" fmla="*/ 0 h 845"/>
              <a:gd name="T10" fmla="*/ 4811 w 5233"/>
              <a:gd name="T11" fmla="*/ 0 h 845"/>
              <a:gd name="T12" fmla="*/ 5233 w 5233"/>
              <a:gd name="T13" fmla="*/ 423 h 845"/>
              <a:gd name="T14" fmla="*/ 5233 w 5233"/>
              <a:gd name="T15" fmla="*/ 423 h 845"/>
              <a:gd name="T16" fmla="*/ 4811 w 5233"/>
              <a:gd name="T17" fmla="*/ 84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3" h="845">
                <a:moveTo>
                  <a:pt x="4811" y="845"/>
                </a:moveTo>
                <a:cubicBezTo>
                  <a:pt x="422" y="845"/>
                  <a:pt x="422" y="845"/>
                  <a:pt x="422" y="845"/>
                </a:cubicBezTo>
                <a:cubicBezTo>
                  <a:pt x="190" y="845"/>
                  <a:pt x="0" y="655"/>
                  <a:pt x="0" y="423"/>
                </a:cubicBezTo>
                <a:cubicBezTo>
                  <a:pt x="0" y="423"/>
                  <a:pt x="0" y="423"/>
                  <a:pt x="0" y="423"/>
                </a:cubicBezTo>
                <a:cubicBezTo>
                  <a:pt x="0" y="190"/>
                  <a:pt x="190" y="0"/>
                  <a:pt x="422" y="0"/>
                </a:cubicBezTo>
                <a:cubicBezTo>
                  <a:pt x="4811" y="0"/>
                  <a:pt x="4811" y="0"/>
                  <a:pt x="4811" y="0"/>
                </a:cubicBezTo>
                <a:cubicBezTo>
                  <a:pt x="5043" y="0"/>
                  <a:pt x="5233" y="190"/>
                  <a:pt x="5233" y="423"/>
                </a:cubicBezTo>
                <a:cubicBezTo>
                  <a:pt x="5233" y="423"/>
                  <a:pt x="5233" y="423"/>
                  <a:pt x="5233" y="423"/>
                </a:cubicBezTo>
                <a:cubicBezTo>
                  <a:pt x="5233" y="655"/>
                  <a:pt x="5043" y="845"/>
                  <a:pt x="4811" y="845"/>
                </a:cubicBezTo>
                <a:close/>
              </a:path>
            </a:pathLst>
          </a:custGeom>
          <a:solidFill>
            <a:srgbClr val="003374"/>
          </a:solidFill>
          <a:ln w="3175" cap="flat">
            <a:solidFill>
              <a:srgbClr val="00A651"/>
            </a:solidFill>
            <a:prstDash val="solid"/>
            <a:miter lim="800000"/>
            <a:headEnd/>
            <a:tailEnd/>
          </a:ln>
        </p:spPr>
        <p:txBody>
          <a:bodyPr vert="horz" wrap="square" lIns="54864" tIns="27432" rIns="54864" bIns="27432" numCol="1" anchor="t" anchorCtr="0" compatLnSpc="1">
            <a:prstTxWarp prst="textNoShape">
              <a:avLst/>
            </a:prstTxWarp>
          </a:bodyPr>
          <a:lstStyle/>
          <a:p>
            <a:pPr algn="ctr" rtl="1"/>
            <a:endParaRPr lang="ar-YE" sz="1400" b="1" dirty="0">
              <a:solidFill>
                <a:schemeClr val="bg1"/>
              </a:solidFill>
              <a:latin typeface="Open Sans" panose="020B0606030504020204" pitchFamily="34" charset="0"/>
              <a:ea typeface="Open Sans" panose="020B0606030504020204" pitchFamily="34" charset="0"/>
            </a:endParaRPr>
          </a:p>
          <a:p>
            <a:pPr algn="ctr" rtl="1"/>
            <a:r>
              <a:rPr lang="ar-YE" sz="1800" b="1" dirty="0">
                <a:solidFill>
                  <a:schemeClr val="bg1"/>
                </a:solidFill>
                <a:latin typeface="Open Sans" panose="020B0606030504020204" pitchFamily="34" charset="0"/>
                <a:ea typeface="Open Sans" panose="020B0606030504020204" pitchFamily="34" charset="0"/>
              </a:rPr>
              <a:t>مما يؤدي معًا إلى نظام مالي أكثر شمولاً وكفاءة، ويسهم في دمج المزيد من الأفراد في النظام المالي الرسمي</a:t>
            </a:r>
            <a:endParaRPr lang="en-US" sz="1800" dirty="0"/>
          </a:p>
        </p:txBody>
      </p:sp>
      <p:grpSp>
        <p:nvGrpSpPr>
          <p:cNvPr id="45" name="Group 44">
            <a:extLst>
              <a:ext uri="{FF2B5EF4-FFF2-40B4-BE49-F238E27FC236}">
                <a16:creationId xmlns:a16="http://schemas.microsoft.com/office/drawing/2014/main" id="{E799BF28-3D4B-EFA9-0D4A-7945F6385998}"/>
              </a:ext>
            </a:extLst>
          </p:cNvPr>
          <p:cNvGrpSpPr/>
          <p:nvPr/>
        </p:nvGrpSpPr>
        <p:grpSpPr>
          <a:xfrm>
            <a:off x="7384733" y="6047728"/>
            <a:ext cx="142875" cy="698119"/>
            <a:chOff x="7384733" y="6047728"/>
            <a:chExt cx="142875" cy="698119"/>
          </a:xfrm>
        </p:grpSpPr>
        <p:sp>
          <p:nvSpPr>
            <p:cNvPr id="6" name="Oval 7">
              <a:extLst>
                <a:ext uri="{FF2B5EF4-FFF2-40B4-BE49-F238E27FC236}">
                  <a16:creationId xmlns:a16="http://schemas.microsoft.com/office/drawing/2014/main" id="{BCD1256E-216C-46BC-6189-F2C3FD116A88}"/>
                </a:ext>
              </a:extLst>
            </p:cNvPr>
            <p:cNvSpPr>
              <a:spLocks noChangeArrowheads="1"/>
            </p:cNvSpPr>
            <p:nvPr/>
          </p:nvSpPr>
          <p:spPr bwMode="auto">
            <a:xfrm>
              <a:off x="7384733" y="6047728"/>
              <a:ext cx="142875" cy="142875"/>
            </a:xfrm>
            <a:prstGeom prst="ellipse">
              <a:avLst/>
            </a:prstGeom>
            <a:solidFill>
              <a:schemeClr val="accent4"/>
            </a:solidFill>
            <a:ln w="12700" cap="flat">
              <a:noFill/>
              <a:prstDash val="solid"/>
              <a:miter lim="800000"/>
              <a:headEnd/>
              <a:tailEnd/>
            </a:ln>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a:p>
          </p:txBody>
        </p:sp>
        <p:sp>
          <p:nvSpPr>
            <p:cNvPr id="44" name="Line 20">
              <a:extLst>
                <a:ext uri="{FF2B5EF4-FFF2-40B4-BE49-F238E27FC236}">
                  <a16:creationId xmlns:a16="http://schemas.microsoft.com/office/drawing/2014/main" id="{1CBD4C1F-F817-7B58-B4C5-C7FE67345FDB}"/>
                </a:ext>
              </a:extLst>
            </p:cNvPr>
            <p:cNvSpPr>
              <a:spLocks noChangeShapeType="1"/>
            </p:cNvSpPr>
            <p:nvPr/>
          </p:nvSpPr>
          <p:spPr bwMode="auto">
            <a:xfrm>
              <a:off x="7467714" y="6165202"/>
              <a:ext cx="0" cy="580645"/>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54864" tIns="27432" rIns="54864" bIns="27432" numCol="1" anchor="t" anchorCtr="0" compatLnSpc="1">
              <a:prstTxWarp prst="textNoShape">
                <a:avLst/>
              </a:prstTxWarp>
            </a:bodyPr>
            <a:lstStyle/>
            <a:p>
              <a:pPr marL="0" algn="r" defTabSz="1053389" rtl="1" eaLnBrk="1" latinLnBrk="0" hangingPunct="1"/>
              <a:endParaRPr lang="en-US" sz="1244"/>
            </a:p>
          </p:txBody>
        </p:sp>
      </p:grpSp>
      <p:pic>
        <p:nvPicPr>
          <p:cNvPr id="46" name="Picture 45" descr="A logo of a central bank of yemen&#10;&#10;AI-generated content may be incorrect.">
            <a:extLst>
              <a:ext uri="{FF2B5EF4-FFF2-40B4-BE49-F238E27FC236}">
                <a16:creationId xmlns:a16="http://schemas.microsoft.com/office/drawing/2014/main" id="{7EEEF1EF-E8C2-13B1-44D7-7ACB111FFF25}"/>
              </a:ext>
            </a:extLst>
          </p:cNvPr>
          <p:cNvPicPr>
            <a:picLocks noChangeAspect="1"/>
          </p:cNvPicPr>
          <p:nvPr/>
        </p:nvPicPr>
        <p:blipFill>
          <a:blip r:embed="rId4"/>
          <a:stretch>
            <a:fillRect/>
          </a:stretch>
        </p:blipFill>
        <p:spPr>
          <a:xfrm>
            <a:off x="12224839" y="3067"/>
            <a:ext cx="1483873" cy="1483873"/>
          </a:xfrm>
          <a:prstGeom prst="rect">
            <a:avLst/>
          </a:prstGeom>
        </p:spPr>
      </p:pic>
    </p:spTree>
    <p:extLst>
      <p:ext uri="{BB962C8B-B14F-4D97-AF65-F5344CB8AC3E}">
        <p14:creationId xmlns:p14="http://schemas.microsoft.com/office/powerpoint/2010/main" val="27741894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7"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138E8-E03B-8BCB-10D2-7935FFCD60EE}"/>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0534EDD7-047E-DEFF-0259-BE3D61349F15}"/>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flipH="1">
            <a:off x="0" y="-1"/>
            <a:ext cx="14685774" cy="5437633"/>
          </a:xfrm>
          <a:prstGeom prst="rect">
            <a:avLst/>
          </a:prstGeom>
        </p:spPr>
      </p:pic>
      <p:sp>
        <p:nvSpPr>
          <p:cNvPr id="13" name="Rectangle 12">
            <a:extLst>
              <a:ext uri="{FF2B5EF4-FFF2-40B4-BE49-F238E27FC236}">
                <a16:creationId xmlns:a16="http://schemas.microsoft.com/office/drawing/2014/main" id="{A5E4F6DA-E1BF-89C9-C8CB-7C71C13F389C}"/>
              </a:ext>
            </a:extLst>
          </p:cNvPr>
          <p:cNvSpPr/>
          <p:nvPr/>
        </p:nvSpPr>
        <p:spPr>
          <a:xfrm>
            <a:off x="0" y="0"/>
            <a:ext cx="14685774" cy="5437632"/>
          </a:xfrm>
          <a:prstGeom prst="rect">
            <a:avLst/>
          </a:prstGeom>
          <a:solidFill>
            <a:srgbClr val="243E8A">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marR="450215" lvl="1" indent="-285750" algn="just" rtl="1">
              <a:lnSpc>
                <a:spcPct val="150000"/>
              </a:lnSpc>
              <a:spcBef>
                <a:spcPts val="500"/>
              </a:spcBef>
              <a:spcAft>
                <a:spcPts val="500"/>
              </a:spcAft>
              <a:buFont typeface="+mj-lt"/>
              <a:buAutoNum type="arabicPeriod"/>
            </a:pPr>
            <a:r>
              <a:rPr lang="ar-SA" sz="1800" dirty="0">
                <a:solidFill>
                  <a:srgbClr val="575756"/>
                </a:solidFill>
                <a:effectLst/>
                <a:latin typeface="Times New Roman" panose="02020603050405020304" pitchFamily="18" charset="0"/>
                <a:ea typeface="Times New Roman" panose="02020603050405020304" pitchFamily="18" charset="0"/>
                <a:cs typeface="Muna" pitchFamily="2" charset="-78"/>
              </a:rPr>
              <a:t>الاستثمار في البنية التحتية الرقمية وتوسيع التغطية</a:t>
            </a:r>
            <a:endParaRPr lang="en-YE" sz="1800" dirty="0">
              <a:effectLst/>
              <a:latin typeface="Times New Roman" panose="02020603050405020304" pitchFamily="18" charset="0"/>
              <a:ea typeface="Times New Roman" panose="02020603050405020304" pitchFamily="18" charset="0"/>
            </a:endParaRPr>
          </a:p>
        </p:txBody>
      </p:sp>
      <p:sp>
        <p:nvSpPr>
          <p:cNvPr id="56" name="Rectangle 55">
            <a:extLst>
              <a:ext uri="{FF2B5EF4-FFF2-40B4-BE49-F238E27FC236}">
                <a16:creationId xmlns:a16="http://schemas.microsoft.com/office/drawing/2014/main" id="{7B863FFE-BC41-47D8-5A46-2D8DEA3CC884}"/>
              </a:ext>
            </a:extLst>
          </p:cNvPr>
          <p:cNvSpPr/>
          <p:nvPr/>
        </p:nvSpPr>
        <p:spPr>
          <a:xfrm>
            <a:off x="16233" y="5355657"/>
            <a:ext cx="14630400" cy="106795"/>
          </a:xfrm>
          <a:prstGeom prst="rect">
            <a:avLst/>
          </a:prstGeom>
          <a:solidFill>
            <a:srgbClr val="243E8A"/>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4D5A008-6C9C-B361-6D77-D2EA512DAE5F}"/>
              </a:ext>
            </a:extLst>
          </p:cNvPr>
          <p:cNvSpPr txBox="1"/>
          <p:nvPr/>
        </p:nvSpPr>
        <p:spPr>
          <a:xfrm>
            <a:off x="1163175" y="1963848"/>
            <a:ext cx="11688084" cy="784830"/>
          </a:xfrm>
          <a:prstGeom prst="rect">
            <a:avLst/>
          </a:prstGeom>
          <a:noFill/>
        </p:spPr>
        <p:txBody>
          <a:bodyPr wrap="square" rtlCol="0">
            <a:spAutoFit/>
          </a:bodyPr>
          <a:lstStyle/>
          <a:p>
            <a:pPr algn="ctr"/>
            <a:r>
              <a:rPr lang="ar-YE" sz="4500" dirty="0">
                <a:solidFill>
                  <a:schemeClr val="bg1"/>
                </a:solidFill>
                <a:latin typeface="Hacen Algeria Hd" panose="02000500000000000000" pitchFamily="2" charset="-78"/>
                <a:ea typeface="GE SS Two Bold" panose="020A0503020102020204" pitchFamily="18" charset="-78"/>
                <a:cs typeface="Hacen Algeria Hd" panose="02000500000000000000" pitchFamily="2" charset="-78"/>
              </a:rPr>
              <a:t>توصيات لتعزيز الشمول المالي عبر التكامل </a:t>
            </a:r>
          </a:p>
        </p:txBody>
      </p:sp>
      <p:grpSp>
        <p:nvGrpSpPr>
          <p:cNvPr id="17" name="Group 16">
            <a:extLst>
              <a:ext uri="{FF2B5EF4-FFF2-40B4-BE49-F238E27FC236}">
                <a16:creationId xmlns:a16="http://schemas.microsoft.com/office/drawing/2014/main" id="{0DD2E38D-DB1A-1AA1-8E1A-AF9E24223671}"/>
              </a:ext>
            </a:extLst>
          </p:cNvPr>
          <p:cNvGrpSpPr/>
          <p:nvPr/>
        </p:nvGrpSpPr>
        <p:grpSpPr>
          <a:xfrm>
            <a:off x="189184" y="7771644"/>
            <a:ext cx="13913467" cy="103135"/>
            <a:chOff x="0" y="7771644"/>
            <a:chExt cx="14299736" cy="103135"/>
          </a:xfrm>
        </p:grpSpPr>
        <p:sp>
          <p:nvSpPr>
            <p:cNvPr id="18" name="Rectangle 17">
              <a:extLst>
                <a:ext uri="{FF2B5EF4-FFF2-40B4-BE49-F238E27FC236}">
                  <a16:creationId xmlns:a16="http://schemas.microsoft.com/office/drawing/2014/main" id="{87B6AC93-46FE-5BAC-0CDE-1848A1E0D26D}"/>
                </a:ext>
              </a:extLst>
            </p:cNvPr>
            <p:cNvSpPr/>
            <p:nvPr/>
          </p:nvSpPr>
          <p:spPr>
            <a:xfrm>
              <a:off x="1242721" y="7771848"/>
              <a:ext cx="13057015" cy="102931"/>
            </a:xfrm>
            <a:prstGeom prst="rect">
              <a:avLst/>
            </a:prstGeom>
            <a:solidFill>
              <a:srgbClr val="CE0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310A2B7-D768-D2FE-0A4A-C5BE6AA24BE8}"/>
                </a:ext>
              </a:extLst>
            </p:cNvPr>
            <p:cNvSpPr/>
            <p:nvPr/>
          </p:nvSpPr>
          <p:spPr>
            <a:xfrm>
              <a:off x="0" y="7771644"/>
              <a:ext cx="1181100" cy="100584"/>
            </a:xfrm>
            <a:prstGeom prst="rect">
              <a:avLst/>
            </a:prstGeom>
            <a:solidFill>
              <a:srgbClr val="243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A84E7E9F-E88B-F249-F77E-1FCD60B10347}"/>
              </a:ext>
            </a:extLst>
          </p:cNvPr>
          <p:cNvSpPr txBox="1"/>
          <p:nvPr/>
        </p:nvSpPr>
        <p:spPr>
          <a:xfrm>
            <a:off x="14160522" y="7675364"/>
            <a:ext cx="372305" cy="276999"/>
          </a:xfrm>
          <a:prstGeom prst="rect">
            <a:avLst/>
          </a:prstGeom>
          <a:noFill/>
        </p:spPr>
        <p:txBody>
          <a:bodyPr wrap="square" rtlCol="0">
            <a:spAutoFit/>
          </a:bodyPr>
          <a:lstStyle>
            <a:defPPr>
              <a:defRPr lang="en-US"/>
            </a:defPPr>
            <a:lvl1pPr>
              <a:defRPr sz="1200" b="0" i="0">
                <a:solidFill>
                  <a:srgbClr val="243E8A"/>
                </a:solidFill>
                <a:effectLst/>
                <a:latin typeface="Arial" panose="020B0604020202020204" pitchFamily="34" charset="0"/>
                <a:cs typeface="Arial" panose="020B0604020202020204" pitchFamily="34" charset="0"/>
              </a:defRPr>
            </a:lvl1pPr>
          </a:lstStyle>
          <a:p>
            <a:fld id="{C40A8B2E-FE31-4DE6-8638-E5CEA4EC9D8F}" type="slidenum">
              <a:rPr lang="en-US" smtClean="0"/>
              <a:t>14</a:t>
            </a:fld>
            <a:endParaRPr lang="en-US" dirty="0"/>
          </a:p>
        </p:txBody>
      </p:sp>
      <p:grpSp>
        <p:nvGrpSpPr>
          <p:cNvPr id="35" name="Group 34">
            <a:extLst>
              <a:ext uri="{FF2B5EF4-FFF2-40B4-BE49-F238E27FC236}">
                <a16:creationId xmlns:a16="http://schemas.microsoft.com/office/drawing/2014/main" id="{B3722854-D554-3F53-3FE2-596BB7631316}"/>
              </a:ext>
            </a:extLst>
          </p:cNvPr>
          <p:cNvGrpSpPr/>
          <p:nvPr/>
        </p:nvGrpSpPr>
        <p:grpSpPr>
          <a:xfrm>
            <a:off x="596445" y="4821390"/>
            <a:ext cx="2433224" cy="2507623"/>
            <a:chOff x="99618" y="4821390"/>
            <a:chExt cx="2433224" cy="2507623"/>
          </a:xfrm>
        </p:grpSpPr>
        <p:sp>
          <p:nvSpPr>
            <p:cNvPr id="21" name="Rectangle 20">
              <a:extLst>
                <a:ext uri="{FF2B5EF4-FFF2-40B4-BE49-F238E27FC236}">
                  <a16:creationId xmlns:a16="http://schemas.microsoft.com/office/drawing/2014/main" id="{CE46BDE7-CD94-1DF3-4D1B-9C25DC9F5D41}"/>
                </a:ext>
              </a:extLst>
            </p:cNvPr>
            <p:cNvSpPr/>
            <p:nvPr/>
          </p:nvSpPr>
          <p:spPr>
            <a:xfrm>
              <a:off x="99618" y="4821390"/>
              <a:ext cx="2433224" cy="2433223"/>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sp>
          <p:nvSpPr>
            <p:cNvPr id="22" name="TextBox 21">
              <a:extLst>
                <a:ext uri="{FF2B5EF4-FFF2-40B4-BE49-F238E27FC236}">
                  <a16:creationId xmlns:a16="http://schemas.microsoft.com/office/drawing/2014/main" id="{03B51F62-AE35-72A3-1730-7A20EFC258EF}"/>
                </a:ext>
              </a:extLst>
            </p:cNvPr>
            <p:cNvSpPr txBox="1"/>
            <p:nvPr/>
          </p:nvSpPr>
          <p:spPr>
            <a:xfrm>
              <a:off x="241505" y="6405683"/>
              <a:ext cx="2035464" cy="923330"/>
            </a:xfrm>
            <a:prstGeom prst="rect">
              <a:avLst/>
            </a:prstGeom>
            <a:noFill/>
          </p:spPr>
          <p:txBody>
            <a:bodyPr wrap="square" rtlCol="0">
              <a:spAutoFit/>
            </a:bodyPr>
            <a:lstStyle/>
            <a:p>
              <a:pPr algn="ctr"/>
              <a:r>
                <a:rPr lang="ar-SA" sz="1800" dirty="0">
                  <a:solidFill>
                    <a:srgbClr val="575756"/>
                  </a:solidFill>
                  <a:effectLst/>
                  <a:ea typeface="Times New Roman" panose="02020603050405020304" pitchFamily="18" charset="0"/>
                  <a:cs typeface="Muna" pitchFamily="2" charset="-78"/>
                </a:rPr>
                <a:t>الاستفادة من منصات التطوير المفتوحة التي يوفرها المقسم الوطني </a:t>
              </a:r>
              <a:endParaRPr lang="ar-YE" sz="1800" dirty="0">
                <a:solidFill>
                  <a:srgbClr val="243E8A"/>
                </a:solidFill>
                <a:latin typeface="GE SS Text Light" panose="020A0503020102020204" pitchFamily="18" charset="-78"/>
                <a:ea typeface="GE SS Text Light" panose="020A0503020102020204" pitchFamily="18" charset="-78"/>
                <a:cs typeface="GE SS Text Light" panose="020A0503020102020204" pitchFamily="18" charset="-78"/>
              </a:endParaRPr>
            </a:p>
          </p:txBody>
        </p:sp>
      </p:grpSp>
      <p:sp>
        <p:nvSpPr>
          <p:cNvPr id="52" name="Rectangle 51">
            <a:extLst>
              <a:ext uri="{FF2B5EF4-FFF2-40B4-BE49-F238E27FC236}">
                <a16:creationId xmlns:a16="http://schemas.microsoft.com/office/drawing/2014/main" id="{0F8F110C-8F7B-37E4-D13E-A4B3BC8459C2}"/>
              </a:ext>
            </a:extLst>
          </p:cNvPr>
          <p:cNvSpPr/>
          <p:nvPr/>
        </p:nvSpPr>
        <p:spPr>
          <a:xfrm>
            <a:off x="623225" y="4766958"/>
            <a:ext cx="2433224" cy="106795"/>
          </a:xfrm>
          <a:prstGeom prst="rect">
            <a:avLst/>
          </a:prstGeom>
          <a:solidFill>
            <a:srgbClr val="CE0E2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grpSp>
        <p:nvGrpSpPr>
          <p:cNvPr id="36" name="Group 35">
            <a:extLst>
              <a:ext uri="{FF2B5EF4-FFF2-40B4-BE49-F238E27FC236}">
                <a16:creationId xmlns:a16="http://schemas.microsoft.com/office/drawing/2014/main" id="{1A97EF46-C8BD-B39B-AB3D-6FE5AA82B42A}"/>
              </a:ext>
            </a:extLst>
          </p:cNvPr>
          <p:cNvGrpSpPr/>
          <p:nvPr/>
        </p:nvGrpSpPr>
        <p:grpSpPr>
          <a:xfrm>
            <a:off x="3300688" y="4818089"/>
            <a:ext cx="2438393" cy="2436524"/>
            <a:chOff x="4992690" y="4734954"/>
            <a:chExt cx="2438393" cy="2436524"/>
          </a:xfrm>
        </p:grpSpPr>
        <p:sp>
          <p:nvSpPr>
            <p:cNvPr id="23" name="Rectangle 22">
              <a:extLst>
                <a:ext uri="{FF2B5EF4-FFF2-40B4-BE49-F238E27FC236}">
                  <a16:creationId xmlns:a16="http://schemas.microsoft.com/office/drawing/2014/main" id="{17812E8C-B2E7-F7D4-50AB-BBDD5F6037F1}"/>
                </a:ext>
              </a:extLst>
            </p:cNvPr>
            <p:cNvSpPr/>
            <p:nvPr/>
          </p:nvSpPr>
          <p:spPr>
            <a:xfrm>
              <a:off x="4992690" y="4738255"/>
              <a:ext cx="2433224" cy="2433223"/>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dirty="0"/>
            </a:p>
          </p:txBody>
        </p:sp>
        <p:sp>
          <p:nvSpPr>
            <p:cNvPr id="24" name="TextBox 23">
              <a:extLst>
                <a:ext uri="{FF2B5EF4-FFF2-40B4-BE49-F238E27FC236}">
                  <a16:creationId xmlns:a16="http://schemas.microsoft.com/office/drawing/2014/main" id="{973073ED-4ED6-13C5-04DC-2CDC1851CBED}"/>
                </a:ext>
              </a:extLst>
            </p:cNvPr>
            <p:cNvSpPr txBox="1"/>
            <p:nvPr/>
          </p:nvSpPr>
          <p:spPr>
            <a:xfrm>
              <a:off x="5273690" y="6366644"/>
              <a:ext cx="1819711" cy="646331"/>
            </a:xfrm>
            <a:prstGeom prst="rect">
              <a:avLst/>
            </a:prstGeom>
            <a:noFill/>
          </p:spPr>
          <p:txBody>
            <a:bodyPr wrap="square" rtlCol="0">
              <a:spAutoFit/>
            </a:bodyPr>
            <a:lstStyle/>
            <a:p>
              <a:pPr algn="ctr"/>
              <a:r>
                <a:rPr lang="ar-YE" sz="1800" dirty="0">
                  <a:solidFill>
                    <a:srgbClr val="575756"/>
                  </a:solidFill>
                  <a:cs typeface="Muna" pitchFamily="2" charset="-78"/>
                </a:rPr>
                <a:t>اطلاق برامج وطنية للتوعية و التعليم المالي </a:t>
              </a:r>
            </a:p>
          </p:txBody>
        </p:sp>
        <p:sp>
          <p:nvSpPr>
            <p:cNvPr id="53" name="Rectangle 52">
              <a:extLst>
                <a:ext uri="{FF2B5EF4-FFF2-40B4-BE49-F238E27FC236}">
                  <a16:creationId xmlns:a16="http://schemas.microsoft.com/office/drawing/2014/main" id="{289E1AD3-52AD-A45D-8EAF-7D774230540A}"/>
                </a:ext>
              </a:extLst>
            </p:cNvPr>
            <p:cNvSpPr/>
            <p:nvPr/>
          </p:nvSpPr>
          <p:spPr>
            <a:xfrm>
              <a:off x="4997859" y="4734954"/>
              <a:ext cx="2433224" cy="106795"/>
            </a:xfrm>
            <a:prstGeom prst="rect">
              <a:avLst/>
            </a:prstGeom>
            <a:solidFill>
              <a:srgbClr val="CE0E2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3630394B-82A7-CD16-D57E-0C1627B1E81E}"/>
              </a:ext>
            </a:extLst>
          </p:cNvPr>
          <p:cNvGrpSpPr/>
          <p:nvPr/>
        </p:nvGrpSpPr>
        <p:grpSpPr>
          <a:xfrm>
            <a:off x="6032515" y="4801324"/>
            <a:ext cx="2463793" cy="2879422"/>
            <a:chOff x="5122936" y="4773158"/>
            <a:chExt cx="2463793" cy="2879422"/>
          </a:xfrm>
        </p:grpSpPr>
        <p:sp>
          <p:nvSpPr>
            <p:cNvPr id="27" name="Rectangle 26">
              <a:extLst>
                <a:ext uri="{FF2B5EF4-FFF2-40B4-BE49-F238E27FC236}">
                  <a16:creationId xmlns:a16="http://schemas.microsoft.com/office/drawing/2014/main" id="{1526C84E-9531-A942-4048-74E419FACAF1}"/>
                </a:ext>
              </a:extLst>
            </p:cNvPr>
            <p:cNvSpPr/>
            <p:nvPr/>
          </p:nvSpPr>
          <p:spPr>
            <a:xfrm>
              <a:off x="5153505" y="4879954"/>
              <a:ext cx="2433224" cy="2433223"/>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sp>
          <p:nvSpPr>
            <p:cNvPr id="28" name="TextBox 27">
              <a:extLst>
                <a:ext uri="{FF2B5EF4-FFF2-40B4-BE49-F238E27FC236}">
                  <a16:creationId xmlns:a16="http://schemas.microsoft.com/office/drawing/2014/main" id="{C29406F1-905E-C9B1-49B3-7172198E9408}"/>
                </a:ext>
              </a:extLst>
            </p:cNvPr>
            <p:cNvSpPr txBox="1"/>
            <p:nvPr/>
          </p:nvSpPr>
          <p:spPr>
            <a:xfrm>
              <a:off x="5467101" y="6452251"/>
              <a:ext cx="1819711" cy="1200329"/>
            </a:xfrm>
            <a:prstGeom prst="rect">
              <a:avLst/>
            </a:prstGeom>
            <a:noFill/>
          </p:spPr>
          <p:txBody>
            <a:bodyPr wrap="square" rtlCol="0">
              <a:spAutoFit/>
            </a:bodyPr>
            <a:lstStyle/>
            <a:p>
              <a:pPr algn="ctr"/>
              <a:r>
                <a:rPr lang="ar-SA" sz="1800" dirty="0">
                  <a:solidFill>
                    <a:srgbClr val="575756"/>
                  </a:solidFill>
                  <a:cs typeface="Muna" pitchFamily="2" charset="-78"/>
                </a:rPr>
                <a:t>تشجيع تطوير منتجات وخدمات مالية رقمية مبتكرة تلبي احتياجات المناطق النائية</a:t>
              </a:r>
              <a:endParaRPr lang="ar-YE" sz="1800" dirty="0">
                <a:solidFill>
                  <a:srgbClr val="575756"/>
                </a:solidFill>
                <a:cs typeface="Muna" pitchFamily="2" charset="-78"/>
              </a:endParaRPr>
            </a:p>
          </p:txBody>
        </p:sp>
        <p:pic>
          <p:nvPicPr>
            <p:cNvPr id="44" name="Graphic 43">
              <a:extLst>
                <a:ext uri="{FF2B5EF4-FFF2-40B4-BE49-F238E27FC236}">
                  <a16:creationId xmlns:a16="http://schemas.microsoft.com/office/drawing/2014/main" id="{E5F4C93B-A4B0-C58B-A8FD-1CDFAB38D8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7515" y="5260611"/>
              <a:ext cx="1174403" cy="1174403"/>
            </a:xfrm>
            <a:prstGeom prst="rect">
              <a:avLst/>
            </a:prstGeom>
          </p:spPr>
        </p:pic>
        <p:sp>
          <p:nvSpPr>
            <p:cNvPr id="55" name="Rectangle 54">
              <a:extLst>
                <a:ext uri="{FF2B5EF4-FFF2-40B4-BE49-F238E27FC236}">
                  <a16:creationId xmlns:a16="http://schemas.microsoft.com/office/drawing/2014/main" id="{FC6C2AF5-C152-2CCB-4CC8-1C3BAEBF377E}"/>
                </a:ext>
              </a:extLst>
            </p:cNvPr>
            <p:cNvSpPr/>
            <p:nvPr/>
          </p:nvSpPr>
          <p:spPr>
            <a:xfrm>
              <a:off x="5122936" y="4773158"/>
              <a:ext cx="2433224" cy="106795"/>
            </a:xfrm>
            <a:prstGeom prst="rect">
              <a:avLst/>
            </a:prstGeom>
            <a:solidFill>
              <a:srgbClr val="CE0E2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grpSp>
      <p:pic>
        <p:nvPicPr>
          <p:cNvPr id="2" name="Picture 1">
            <a:extLst>
              <a:ext uri="{FF2B5EF4-FFF2-40B4-BE49-F238E27FC236}">
                <a16:creationId xmlns:a16="http://schemas.microsoft.com/office/drawing/2014/main" id="{09EC390C-5B24-70E1-989B-928AD2322596}"/>
              </a:ext>
            </a:extLst>
          </p:cNvPr>
          <p:cNvPicPr>
            <a:picLocks noChangeAspect="1"/>
          </p:cNvPicPr>
          <p:nvPr/>
        </p:nvPicPr>
        <p:blipFill>
          <a:blip r:embed="rId5"/>
          <a:stretch>
            <a:fillRect/>
          </a:stretch>
        </p:blipFill>
        <p:spPr>
          <a:xfrm>
            <a:off x="419961" y="265835"/>
            <a:ext cx="1486428" cy="498598"/>
          </a:xfrm>
          <a:prstGeom prst="rect">
            <a:avLst/>
          </a:prstGeom>
        </p:spPr>
      </p:pic>
      <p:pic>
        <p:nvPicPr>
          <p:cNvPr id="4" name="Picture 3" descr="A logo of a central bank of yemen&#10;&#10;AI-generated content may be incorrect.">
            <a:extLst>
              <a:ext uri="{FF2B5EF4-FFF2-40B4-BE49-F238E27FC236}">
                <a16:creationId xmlns:a16="http://schemas.microsoft.com/office/drawing/2014/main" id="{69143BF0-39D0-5C83-3E66-D1B74D7153BD}"/>
              </a:ext>
            </a:extLst>
          </p:cNvPr>
          <p:cNvPicPr>
            <a:picLocks noChangeAspect="1"/>
          </p:cNvPicPr>
          <p:nvPr/>
        </p:nvPicPr>
        <p:blipFill>
          <a:blip r:embed="rId6"/>
          <a:stretch>
            <a:fillRect/>
          </a:stretch>
        </p:blipFill>
        <p:spPr>
          <a:xfrm>
            <a:off x="13225535" y="14234"/>
            <a:ext cx="1483873" cy="1483873"/>
          </a:xfrm>
          <a:prstGeom prst="rect">
            <a:avLst/>
          </a:prstGeom>
        </p:spPr>
      </p:pic>
      <p:grpSp>
        <p:nvGrpSpPr>
          <p:cNvPr id="9" name="Group 8">
            <a:extLst>
              <a:ext uri="{FF2B5EF4-FFF2-40B4-BE49-F238E27FC236}">
                <a16:creationId xmlns:a16="http://schemas.microsoft.com/office/drawing/2014/main" id="{C9156D1B-4600-54C3-7DA0-91FC524AD4D3}"/>
              </a:ext>
            </a:extLst>
          </p:cNvPr>
          <p:cNvGrpSpPr/>
          <p:nvPr/>
        </p:nvGrpSpPr>
        <p:grpSpPr>
          <a:xfrm>
            <a:off x="11755692" y="4699418"/>
            <a:ext cx="2433224" cy="2597533"/>
            <a:chOff x="10116542" y="2182588"/>
            <a:chExt cx="2433224" cy="2597533"/>
          </a:xfrm>
        </p:grpSpPr>
        <p:sp>
          <p:nvSpPr>
            <p:cNvPr id="5" name="Rectangle 4">
              <a:extLst>
                <a:ext uri="{FF2B5EF4-FFF2-40B4-BE49-F238E27FC236}">
                  <a16:creationId xmlns:a16="http://schemas.microsoft.com/office/drawing/2014/main" id="{660D1BD9-606A-797E-E5F4-2CD5602D6AF7}"/>
                </a:ext>
              </a:extLst>
            </p:cNvPr>
            <p:cNvSpPr/>
            <p:nvPr/>
          </p:nvSpPr>
          <p:spPr>
            <a:xfrm>
              <a:off x="10116542" y="2284494"/>
              <a:ext cx="2433224" cy="2433223"/>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sp>
          <p:nvSpPr>
            <p:cNvPr id="6" name="TextBox 5">
              <a:extLst>
                <a:ext uri="{FF2B5EF4-FFF2-40B4-BE49-F238E27FC236}">
                  <a16:creationId xmlns:a16="http://schemas.microsoft.com/office/drawing/2014/main" id="{4D9AB1D0-9C7F-00E7-B982-8A817A635D7A}"/>
                </a:ext>
              </a:extLst>
            </p:cNvPr>
            <p:cNvSpPr txBox="1"/>
            <p:nvPr/>
          </p:nvSpPr>
          <p:spPr>
            <a:xfrm>
              <a:off x="10455538" y="3856791"/>
              <a:ext cx="1819711" cy="923330"/>
            </a:xfrm>
            <a:prstGeom prst="rect">
              <a:avLst/>
            </a:prstGeom>
            <a:noFill/>
          </p:spPr>
          <p:txBody>
            <a:bodyPr wrap="square" rtlCol="0">
              <a:spAutoFit/>
            </a:bodyPr>
            <a:lstStyle/>
            <a:p>
              <a:pPr algn="ctr" rtl="1"/>
              <a:r>
                <a:rPr lang="ar-SA" sz="1800" b="1" dirty="0">
                  <a:solidFill>
                    <a:srgbClr val="3B3B2C"/>
                  </a:solidFill>
                  <a:effectLst/>
                  <a:ea typeface="Times New Roman" panose="02020603050405020304" pitchFamily="18" charset="0"/>
                  <a:cs typeface="Muna" pitchFamily="2" charset="-78"/>
                </a:rPr>
                <a:t>إلزامية التكامل والتشغيل البيني الشامل</a:t>
              </a:r>
            </a:p>
          </p:txBody>
        </p:sp>
        <p:pic>
          <p:nvPicPr>
            <p:cNvPr id="7" name="Graphic 6">
              <a:extLst>
                <a:ext uri="{FF2B5EF4-FFF2-40B4-BE49-F238E27FC236}">
                  <a16:creationId xmlns:a16="http://schemas.microsoft.com/office/drawing/2014/main" id="{9F54EDFB-692F-BCF1-B6A5-AA7BC23533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45952" y="2665151"/>
              <a:ext cx="1174403" cy="1174403"/>
            </a:xfrm>
            <a:prstGeom prst="rect">
              <a:avLst/>
            </a:prstGeom>
          </p:spPr>
        </p:pic>
        <p:sp>
          <p:nvSpPr>
            <p:cNvPr id="8" name="Rectangle 7">
              <a:extLst>
                <a:ext uri="{FF2B5EF4-FFF2-40B4-BE49-F238E27FC236}">
                  <a16:creationId xmlns:a16="http://schemas.microsoft.com/office/drawing/2014/main" id="{5AD4A9D0-CCAC-DD2C-0F5C-6F079B85CB2F}"/>
                </a:ext>
              </a:extLst>
            </p:cNvPr>
            <p:cNvSpPr/>
            <p:nvPr/>
          </p:nvSpPr>
          <p:spPr>
            <a:xfrm>
              <a:off x="10116542" y="2182588"/>
              <a:ext cx="2433224" cy="106795"/>
            </a:xfrm>
            <a:prstGeom prst="rect">
              <a:avLst/>
            </a:prstGeom>
            <a:solidFill>
              <a:srgbClr val="CE0E2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grpSp>
      <p:grpSp>
        <p:nvGrpSpPr>
          <p:cNvPr id="30" name="Group 29">
            <a:extLst>
              <a:ext uri="{FF2B5EF4-FFF2-40B4-BE49-F238E27FC236}">
                <a16:creationId xmlns:a16="http://schemas.microsoft.com/office/drawing/2014/main" id="{8249F4EE-6824-FDA5-C01F-92CA2CF7C06D}"/>
              </a:ext>
            </a:extLst>
          </p:cNvPr>
          <p:cNvGrpSpPr/>
          <p:nvPr/>
        </p:nvGrpSpPr>
        <p:grpSpPr>
          <a:xfrm>
            <a:off x="8857241" y="4766958"/>
            <a:ext cx="2433224" cy="2597533"/>
            <a:chOff x="10116542" y="2182588"/>
            <a:chExt cx="2433224" cy="2597533"/>
          </a:xfrm>
        </p:grpSpPr>
        <p:sp>
          <p:nvSpPr>
            <p:cNvPr id="31" name="Rectangle 30">
              <a:extLst>
                <a:ext uri="{FF2B5EF4-FFF2-40B4-BE49-F238E27FC236}">
                  <a16:creationId xmlns:a16="http://schemas.microsoft.com/office/drawing/2014/main" id="{9D66BBAD-C348-E2C9-FB80-C0294A6314A7}"/>
                </a:ext>
              </a:extLst>
            </p:cNvPr>
            <p:cNvSpPr/>
            <p:nvPr/>
          </p:nvSpPr>
          <p:spPr>
            <a:xfrm>
              <a:off x="10116542" y="2284494"/>
              <a:ext cx="2433224" cy="2433223"/>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sp>
          <p:nvSpPr>
            <p:cNvPr id="32" name="TextBox 31">
              <a:extLst>
                <a:ext uri="{FF2B5EF4-FFF2-40B4-BE49-F238E27FC236}">
                  <a16:creationId xmlns:a16="http://schemas.microsoft.com/office/drawing/2014/main" id="{F4CA2EE6-5DD6-0FCB-197A-41F2CDA43238}"/>
                </a:ext>
              </a:extLst>
            </p:cNvPr>
            <p:cNvSpPr txBox="1"/>
            <p:nvPr/>
          </p:nvSpPr>
          <p:spPr>
            <a:xfrm>
              <a:off x="10455538" y="3856791"/>
              <a:ext cx="1819711" cy="923330"/>
            </a:xfrm>
            <a:prstGeom prst="rect">
              <a:avLst/>
            </a:prstGeom>
            <a:noFill/>
          </p:spPr>
          <p:txBody>
            <a:bodyPr wrap="square" rtlCol="0">
              <a:spAutoFit/>
            </a:bodyPr>
            <a:lstStyle/>
            <a:p>
              <a:pPr algn="ctr" rtl="1"/>
              <a:r>
                <a:rPr lang="ar-SA" sz="1800" b="1" dirty="0">
                  <a:solidFill>
                    <a:srgbClr val="3B3B2C"/>
                  </a:solidFill>
                  <a:effectLst/>
                  <a:ea typeface="Times New Roman" panose="02020603050405020304" pitchFamily="18" charset="0"/>
                  <a:cs typeface="Muna" pitchFamily="2" charset="-78"/>
                </a:rPr>
                <a:t>توسيع شبكة الاتصالات و الانترنت و الاستثمار في البيئة التحتية</a:t>
              </a:r>
            </a:p>
          </p:txBody>
        </p:sp>
        <p:pic>
          <p:nvPicPr>
            <p:cNvPr id="33" name="Graphic 32">
              <a:extLst>
                <a:ext uri="{FF2B5EF4-FFF2-40B4-BE49-F238E27FC236}">
                  <a16:creationId xmlns:a16="http://schemas.microsoft.com/office/drawing/2014/main" id="{0D3A6330-78AD-207A-4929-9842C9D62E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45952" y="2665151"/>
              <a:ext cx="1174403" cy="1174403"/>
            </a:xfrm>
            <a:prstGeom prst="rect">
              <a:avLst/>
            </a:prstGeom>
          </p:spPr>
        </p:pic>
        <p:sp>
          <p:nvSpPr>
            <p:cNvPr id="34" name="Rectangle 33">
              <a:extLst>
                <a:ext uri="{FF2B5EF4-FFF2-40B4-BE49-F238E27FC236}">
                  <a16:creationId xmlns:a16="http://schemas.microsoft.com/office/drawing/2014/main" id="{7BA3FEAD-37C7-5FCE-3F07-D2B11F016E8D}"/>
                </a:ext>
              </a:extLst>
            </p:cNvPr>
            <p:cNvSpPr/>
            <p:nvPr/>
          </p:nvSpPr>
          <p:spPr>
            <a:xfrm>
              <a:off x="10116542" y="2182588"/>
              <a:ext cx="2433224" cy="106795"/>
            </a:xfrm>
            <a:prstGeom prst="rect">
              <a:avLst/>
            </a:prstGeom>
            <a:solidFill>
              <a:srgbClr val="CE0E2D"/>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053389" rtl="1" eaLnBrk="1" latinLnBrk="0" hangingPunct="1"/>
              <a:endParaRPr lang="en-US"/>
            </a:p>
          </p:txBody>
        </p:sp>
      </p:grpSp>
      <p:pic>
        <p:nvPicPr>
          <p:cNvPr id="37" name="Graphic 36">
            <a:extLst>
              <a:ext uri="{FF2B5EF4-FFF2-40B4-BE49-F238E27FC236}">
                <a16:creationId xmlns:a16="http://schemas.microsoft.com/office/drawing/2014/main" id="{8B0A82FF-D51D-A2DF-15C6-280F5B5B2E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4341" y="5249793"/>
            <a:ext cx="1174403" cy="1174403"/>
          </a:xfrm>
          <a:prstGeom prst="rect">
            <a:avLst/>
          </a:prstGeom>
        </p:spPr>
      </p:pic>
      <p:pic>
        <p:nvPicPr>
          <p:cNvPr id="38" name="Graphic 37">
            <a:extLst>
              <a:ext uri="{FF2B5EF4-FFF2-40B4-BE49-F238E27FC236}">
                <a16:creationId xmlns:a16="http://schemas.microsoft.com/office/drawing/2014/main" id="{AB0E0379-1A56-A567-0378-B73933357D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8815" y="5315180"/>
            <a:ext cx="1174403" cy="1174403"/>
          </a:xfrm>
          <a:prstGeom prst="rect">
            <a:avLst/>
          </a:prstGeom>
        </p:spPr>
      </p:pic>
    </p:spTree>
    <p:extLst>
      <p:ext uri="{BB962C8B-B14F-4D97-AF65-F5344CB8AC3E}">
        <p14:creationId xmlns:p14="http://schemas.microsoft.com/office/powerpoint/2010/main" val="104824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974454" y="0"/>
            <a:ext cx="9655571" cy="8229138"/>
            <a:chOff x="6835330" y="0"/>
            <a:chExt cx="13268971" cy="11308715"/>
          </a:xfrm>
        </p:grpSpPr>
        <p:pic>
          <p:nvPicPr>
            <p:cNvPr id="3" name="object 3"/>
            <p:cNvPicPr/>
            <p:nvPr/>
          </p:nvPicPr>
          <p:blipFill>
            <a:blip r:embed="rId2" cstate="print"/>
            <a:stretch>
              <a:fillRect/>
            </a:stretch>
          </p:blipFill>
          <p:spPr>
            <a:xfrm>
              <a:off x="6835330" y="0"/>
              <a:ext cx="13268768" cy="11308556"/>
            </a:xfrm>
            <a:prstGeom prst="rect">
              <a:avLst/>
            </a:prstGeom>
          </p:spPr>
        </p:pic>
        <p:sp>
          <p:nvSpPr>
            <p:cNvPr id="4" name="object 4"/>
            <p:cNvSpPr/>
            <p:nvPr/>
          </p:nvSpPr>
          <p:spPr>
            <a:xfrm>
              <a:off x="6835341" y="0"/>
              <a:ext cx="13268960" cy="11308715"/>
            </a:xfrm>
            <a:custGeom>
              <a:avLst/>
              <a:gdLst/>
              <a:ahLst/>
              <a:cxnLst/>
              <a:rect l="l" t="t" r="r" b="b"/>
              <a:pathLst>
                <a:path w="13268960" h="11308715">
                  <a:moveTo>
                    <a:pt x="13268758" y="0"/>
                  </a:moveTo>
                  <a:lnTo>
                    <a:pt x="0" y="0"/>
                  </a:lnTo>
                  <a:lnTo>
                    <a:pt x="5457928" y="11308556"/>
                  </a:lnTo>
                  <a:lnTo>
                    <a:pt x="13268758" y="11308556"/>
                  </a:lnTo>
                  <a:lnTo>
                    <a:pt x="13268758" y="0"/>
                  </a:lnTo>
                  <a:close/>
                </a:path>
              </a:pathLst>
            </a:custGeom>
            <a:solidFill>
              <a:schemeClr val="bg1">
                <a:lumMod val="95000"/>
                <a:alpha val="69999"/>
              </a:schemeClr>
            </a:solidFill>
          </p:spPr>
          <p:txBody>
            <a:bodyPr wrap="square" lIns="0" tIns="0" rIns="0" bIns="0" rtlCol="0"/>
            <a:lstStyle/>
            <a:p>
              <a:endParaRPr sz="1509" dirty="0"/>
            </a:p>
          </p:txBody>
        </p:sp>
      </p:grpSp>
      <p:sp>
        <p:nvSpPr>
          <p:cNvPr id="60" name="object 60"/>
          <p:cNvSpPr txBox="1">
            <a:spLocks noGrp="1"/>
          </p:cNvSpPr>
          <p:nvPr>
            <p:ph type="title"/>
          </p:nvPr>
        </p:nvSpPr>
        <p:spPr>
          <a:xfrm>
            <a:off x="8755879" y="2727645"/>
            <a:ext cx="5045886" cy="2808349"/>
          </a:xfrm>
          <a:prstGeom prst="rect">
            <a:avLst/>
          </a:prstGeom>
        </p:spPr>
        <p:txBody>
          <a:bodyPr vert="horz" wrap="square" lIns="0" tIns="8779" rIns="0" bIns="0" rtlCol="0" anchor="ctr">
            <a:spAutoFit/>
          </a:bodyPr>
          <a:lstStyle/>
          <a:p>
            <a:pPr marL="9242">
              <a:lnSpc>
                <a:spcPct val="100000"/>
              </a:lnSpc>
              <a:spcBef>
                <a:spcPts val="69"/>
              </a:spcBef>
            </a:pPr>
            <a:r>
              <a:rPr lang="ar-LB" sz="9096" dirty="0">
                <a:solidFill>
                  <a:srgbClr val="233F8A"/>
                </a:solidFill>
                <a:latin typeface="Hacen Promoter" panose="02000000000000000000" pitchFamily="2" charset="-78"/>
                <a:cs typeface="Hacen Promoter" panose="02000000000000000000" pitchFamily="2" charset="-78"/>
              </a:rPr>
              <a:t>شكرًا لكم</a:t>
            </a:r>
            <a:br>
              <a:rPr lang="ar-SA" sz="9096" dirty="0">
                <a:solidFill>
                  <a:srgbClr val="233F8A"/>
                </a:solidFill>
                <a:latin typeface="Hacen Promoter" panose="02000000000000000000" pitchFamily="2" charset="-78"/>
                <a:cs typeface="Hacen Promoter" panose="02000000000000000000" pitchFamily="2" charset="-78"/>
              </a:rPr>
            </a:br>
            <a:endParaRPr sz="9096" dirty="0">
              <a:solidFill>
                <a:srgbClr val="233F8A"/>
              </a:solidFill>
              <a:latin typeface="Hacen Promoter" panose="02000000000000000000" pitchFamily="2" charset="-78"/>
              <a:cs typeface="Hacen Promoter" panose="02000000000000000000" pitchFamily="2" charset="-78"/>
            </a:endParaRPr>
          </a:p>
        </p:txBody>
      </p:sp>
      <p:pic>
        <p:nvPicPr>
          <p:cNvPr id="7" name="Picture 6">
            <a:extLst>
              <a:ext uri="{FF2B5EF4-FFF2-40B4-BE49-F238E27FC236}">
                <a16:creationId xmlns:a16="http://schemas.microsoft.com/office/drawing/2014/main" id="{CB9138F0-8E15-8B85-525B-AE228DA7A9ED}"/>
              </a:ext>
            </a:extLst>
          </p:cNvPr>
          <p:cNvPicPr>
            <a:picLocks noChangeAspect="1"/>
          </p:cNvPicPr>
          <p:nvPr/>
        </p:nvPicPr>
        <p:blipFill>
          <a:blip r:embed="rId3"/>
          <a:stretch>
            <a:fillRect/>
          </a:stretch>
        </p:blipFill>
        <p:spPr>
          <a:xfrm>
            <a:off x="1371779" y="4952596"/>
            <a:ext cx="3478472" cy="1166796"/>
          </a:xfrm>
          <a:prstGeom prst="rect">
            <a:avLst/>
          </a:prstGeom>
        </p:spPr>
      </p:pic>
      <p:pic>
        <p:nvPicPr>
          <p:cNvPr id="6" name="Picture 5" descr="A logo of a central bank of yemen&#10;&#10;AI-generated content may be incorrect.">
            <a:extLst>
              <a:ext uri="{FF2B5EF4-FFF2-40B4-BE49-F238E27FC236}">
                <a16:creationId xmlns:a16="http://schemas.microsoft.com/office/drawing/2014/main" id="{88859045-A79E-5738-E79F-50091CED9CB1}"/>
              </a:ext>
            </a:extLst>
          </p:cNvPr>
          <p:cNvPicPr>
            <a:picLocks noChangeAspect="1"/>
          </p:cNvPicPr>
          <p:nvPr/>
        </p:nvPicPr>
        <p:blipFill>
          <a:blip r:embed="rId4"/>
          <a:stretch>
            <a:fillRect/>
          </a:stretch>
        </p:blipFill>
        <p:spPr>
          <a:xfrm>
            <a:off x="1019726" y="841647"/>
            <a:ext cx="3706322" cy="3706322"/>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9">
      <a:majorFont>
        <a:latin typeface="GE SS Two Bold"/>
        <a:ea typeface=""/>
        <a:cs typeface=""/>
      </a:majorFont>
      <a:minorFont>
        <a:latin typeface="GE SS Tex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01-Original Business Startup">
      <a:dk1>
        <a:srgbClr val="000000"/>
      </a:dk1>
      <a:lt1>
        <a:sysClr val="window" lastClr="FFFFFF"/>
      </a:lt1>
      <a:dk2>
        <a:srgbClr val="272D39"/>
      </a:dk2>
      <a:lt2>
        <a:srgbClr val="FFFFFF"/>
      </a:lt2>
      <a:accent1>
        <a:srgbClr val="1AC3E4"/>
      </a:accent1>
      <a:accent2>
        <a:srgbClr val="03A4DC"/>
      </a:accent2>
      <a:accent3>
        <a:srgbClr val="0087D2"/>
      </a:accent3>
      <a:accent4>
        <a:srgbClr val="0264C0"/>
      </a:accent4>
      <a:accent5>
        <a:srgbClr val="024C90"/>
      </a:accent5>
      <a:accent6>
        <a:srgbClr val="EFF0F3"/>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29524</TotalTime>
  <Words>1005</Words>
  <Application>Microsoft Macintosh PowerPoint</Application>
  <PresentationFormat>Custom</PresentationFormat>
  <Paragraphs>145</Paragraphs>
  <Slides>15</Slides>
  <Notes>0</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34" baseType="lpstr">
      <vt:lpstr>Arial</vt:lpstr>
      <vt:lpstr>Calibri</vt:lpstr>
      <vt:lpstr>GE SS Text Light</vt:lpstr>
      <vt:lpstr>GE SS Two Bold</vt:lpstr>
      <vt:lpstr>GE SS Two Medium</vt:lpstr>
      <vt:lpstr>Hacen Algeria Hd</vt:lpstr>
      <vt:lpstr>Hacen Promoter</vt:lpstr>
      <vt:lpstr>HelveticaNeueLT Arabic 75 Bold</vt:lpstr>
      <vt:lpstr>Muna</vt:lpstr>
      <vt:lpstr>Nizar Cocon Kurdish</vt:lpstr>
      <vt:lpstr>Open Sans</vt:lpstr>
      <vt:lpstr>Open Sans Light</vt:lpstr>
      <vt:lpstr>Oswald</vt:lpstr>
      <vt:lpstr>Times New Roman</vt:lpstr>
      <vt:lpstr>Tw Cen MT</vt:lpstr>
      <vt:lpstr>Wingdings</vt:lpstr>
      <vt:lpstr>3_Office Theme</vt:lpstr>
      <vt:lpstr>2_Office Theme</vt:lpstr>
      <vt:lpstr>Image</vt:lpstr>
      <vt:lpstr>PowerPoint Presentation</vt:lpstr>
      <vt:lpstr>المؤسسون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شكرًا لكم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Reports</dc:title>
  <dc:creator>ALSALEHI NASSER</dc:creator>
  <cp:lastModifiedBy>Nasser AL-Salehi</cp:lastModifiedBy>
  <cp:revision>962</cp:revision>
  <cp:lastPrinted>2022-01-18T10:59:05Z</cp:lastPrinted>
  <dcterms:created xsi:type="dcterms:W3CDTF">2020-10-03T23:19:12Z</dcterms:created>
  <dcterms:modified xsi:type="dcterms:W3CDTF">2025-08-12T23:41:51Z</dcterms:modified>
</cp:coreProperties>
</file>